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dist="38100" dir="90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DA-4110-96B7-341AE5F450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ED7D31"/>
            </a:solidFill>
            <a:ln w="25366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DB5C5"/>
              </a:solidFill>
              <a:ln w="25366">
                <a:noFill/>
              </a:ln>
            </c:spPr>
            <c:extLst>
              <c:ext xmlns:c16="http://schemas.microsoft.com/office/drawing/2014/chart" uri="{C3380CC4-5D6E-409C-BE32-E72D297353CC}">
                <c16:uniqueId val="{00000001-2FDA-4110-96B7-341AE5F450FC}"/>
              </c:ext>
            </c:extLst>
          </c:dPt>
          <c:dPt>
            <c:idx val="1"/>
            <c:invertIfNegative val="0"/>
            <c:bubble3D val="0"/>
            <c:spPr>
              <a:solidFill>
                <a:srgbClr val="2082B4"/>
              </a:solidFill>
              <a:ln w="25366">
                <a:noFill/>
              </a:ln>
            </c:spPr>
            <c:extLst>
              <c:ext xmlns:c16="http://schemas.microsoft.com/office/drawing/2014/chart" uri="{C3380CC4-5D6E-409C-BE32-E72D297353CC}">
                <c16:uniqueId val="{00000002-2FDA-4110-96B7-341AE5F450FC}"/>
              </c:ext>
            </c:extLst>
          </c:dPt>
          <c:dPt>
            <c:idx val="2"/>
            <c:invertIfNegative val="0"/>
            <c:bubble3D val="0"/>
            <c:spPr>
              <a:solidFill>
                <a:srgbClr val="305AA6"/>
              </a:solidFill>
              <a:ln w="25366">
                <a:noFill/>
              </a:ln>
            </c:spPr>
            <c:extLst>
              <c:ext xmlns:c16="http://schemas.microsoft.com/office/drawing/2014/chart" uri="{C3380CC4-5D6E-409C-BE32-E72D297353CC}">
                <c16:uniqueId val="{00000003-2FDA-4110-96B7-341AE5F450FC}"/>
              </c:ext>
            </c:extLst>
          </c:dPt>
          <c:dPt>
            <c:idx val="3"/>
            <c:invertIfNegative val="0"/>
            <c:bubble3D val="0"/>
            <c:spPr>
              <a:solidFill>
                <a:srgbClr val="403198"/>
              </a:solidFill>
              <a:ln w="25366">
                <a:noFill/>
              </a:ln>
            </c:spPr>
            <c:extLst>
              <c:ext xmlns:c16="http://schemas.microsoft.com/office/drawing/2014/chart" uri="{C3380CC4-5D6E-409C-BE32-E72D297353CC}">
                <c16:uniqueId val="{00000004-2FDA-4110-96B7-341AE5F450FC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DA-4110-96B7-341AE5F45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515837952"/>
        <c:axId val="515639552"/>
      </c:barChart>
      <c:catAx>
        <c:axId val="5158379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15639552"/>
        <c:crosses val="autoZero"/>
        <c:auto val="1"/>
        <c:lblAlgn val="ctr"/>
        <c:lblOffset val="100"/>
        <c:noMultiLvlLbl val="0"/>
      </c:catAx>
      <c:valAx>
        <c:axId val="515639552"/>
        <c:scaling>
          <c:orientation val="minMax"/>
        </c:scaling>
        <c:delete val="1"/>
        <c:axPos val="b"/>
        <c:numFmt formatCode="g/&quot;通&quot;&quot;用&quot;&quot;格&quot;&quot;式&quot;" sourceLinked="1"/>
        <c:majorTickMark val="out"/>
        <c:minorTickMark val="none"/>
        <c:tickLblPos val="nextTo"/>
        <c:crossAx val="515837952"/>
        <c:crosses val="autoZero"/>
        <c:crossBetween val="between"/>
      </c:valAx>
      <c:spPr>
        <a:noFill/>
        <a:ln w="25366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03198"/>
            </a:solidFill>
            <a:ln w="25354">
              <a:noFill/>
            </a:ln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D-464E-B9F6-DD406E0AF9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2082B4"/>
            </a:solidFill>
            <a:ln w="25354">
              <a:noFill/>
            </a:ln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FD-464E-B9F6-DD406E0AF9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42"/>
        <c:axId val="3514880"/>
        <c:axId val="515590976"/>
      </c:barChart>
      <c:catAx>
        <c:axId val="3514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491" cap="flat" cmpd="sng" algn="ctr">
            <a:solidFill>
              <a:schemeClr val="bg1">
                <a:lumMod val="65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3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15590976"/>
        <c:crosses val="autoZero"/>
        <c:auto val="1"/>
        <c:lblAlgn val="ctr"/>
        <c:lblOffset val="100"/>
        <c:noMultiLvlLbl val="0"/>
      </c:catAx>
      <c:valAx>
        <c:axId val="515590976"/>
        <c:scaling>
          <c:orientation val="minMax"/>
        </c:scaling>
        <c:delete val="0"/>
        <c:axPos val="b"/>
        <c:numFmt formatCode="#,##0.0_);[Red]\(#,##0.0\)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3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14880"/>
        <c:crosses val="autoZero"/>
        <c:crossBetween val="between"/>
        <c:majorUnit val="0.5"/>
      </c:valAx>
      <c:spPr>
        <a:noFill/>
        <a:ln w="25354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97" b="0" i="0" u="none" strike="noStrike" kern="1200" spc="0" baseline="0">
              <a:solidFill>
                <a:schemeClr val="bg1"/>
              </a:solidFill>
              <a:latin typeface="+mj-ea"/>
              <a:ea typeface="+mj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年销售额对比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03198">
                  <a:alpha val="60000"/>
                </a:srgbClr>
              </a:solidFill>
              <a:ln w="19016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688-49DE-9976-68249DB9E0D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16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88-49DE-9976-68249DB9E0D2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396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2396" dirty="0"/>
                      <a:t>38</a:t>
                    </a:r>
                    <a:r>
                      <a:rPr lang="en-US" altLang="zh-CN" sz="1797" dirty="0"/>
                      <a:t>%</a:t>
                    </a:r>
                    <a:endParaRPr lang="en-US" altLang="zh-CN" sz="24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688-49DE-9976-68249DB9E0D2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797" b="0" i="0" u="none" strike="noStrike" kern="1200" baseline="0">
                        <a:solidFill>
                          <a:srgbClr val="403198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2396" dirty="0"/>
                      <a:t>62</a:t>
                    </a:r>
                    <a:r>
                      <a:rPr lang="en-US" altLang="zh-CN" sz="1797" dirty="0"/>
                      <a:t>%</a:t>
                    </a:r>
                    <a:endParaRPr lang="en-US" altLang="zh-CN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688-49DE-9976-68249DB9E0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08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2015</c:v>
                </c:pt>
                <c:pt idx="1">
                  <c:v>2016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3.2</c:v>
                </c:pt>
                <c:pt idx="1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88-49DE-9976-68249DB9E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55">
          <a:noFill/>
        </a:ln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>
        <a:alpha val="50000"/>
      </a:schemeClr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03198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Noc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  <c:pt idx="5">
                  <c:v>3.4</c:v>
                </c:pt>
                <c:pt idx="6">
                  <c:v>3.4</c:v>
                </c:pt>
                <c:pt idx="7">
                  <c:v>3.5</c:v>
                </c:pt>
                <c:pt idx="8">
                  <c:v>2.5</c:v>
                </c:pt>
                <c:pt idx="9">
                  <c:v>3</c:v>
                </c:pt>
                <c:pt idx="10">
                  <c:v>3.2</c:v>
                </c:pt>
                <c:pt idx="1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2-407B-9380-8FDF31DD43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2082B4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Noc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3.2</c:v>
                </c:pt>
                <c:pt idx="5">
                  <c:v>2.4</c:v>
                </c:pt>
                <c:pt idx="6">
                  <c:v>2.7</c:v>
                </c:pt>
                <c:pt idx="7">
                  <c:v>2.4</c:v>
                </c:pt>
                <c:pt idx="8">
                  <c:v>2.1</c:v>
                </c:pt>
                <c:pt idx="9">
                  <c:v>2.4</c:v>
                </c:pt>
                <c:pt idx="10">
                  <c:v>3.2</c:v>
                </c:pt>
                <c:pt idx="11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E2-407B-9380-8FDF31DD43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EB5C5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Noc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1.4</c:v>
                </c:pt>
                <c:pt idx="5">
                  <c:v>3</c:v>
                </c:pt>
                <c:pt idx="6">
                  <c:v>2.1</c:v>
                </c:pt>
                <c:pt idx="7">
                  <c:v>1.5</c:v>
                </c:pt>
                <c:pt idx="8">
                  <c:v>1.6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E2-407B-9380-8FDF31DD4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4"/>
        <c:overlap val="100"/>
        <c:axId val="90999296"/>
        <c:axId val="45371328"/>
      </c:barChart>
      <c:catAx>
        <c:axId val="90999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12" cap="flat" cmpd="sng" algn="ctr">
            <a:solidFill>
              <a:schemeClr val="bg1">
                <a:lumMod val="65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371328"/>
        <c:crosses val="autoZero"/>
        <c:auto val="1"/>
        <c:lblAlgn val="ctr"/>
        <c:lblOffset val="100"/>
        <c:noMultiLvlLbl val="0"/>
      </c:catAx>
      <c:valAx>
        <c:axId val="45371328"/>
        <c:scaling>
          <c:orientation val="minMax"/>
        </c:scaling>
        <c:delete val="0"/>
        <c:axPos val="l"/>
        <c:majorGridlines>
          <c:spPr>
            <a:ln w="9512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0999296"/>
        <c:crosses val="autoZero"/>
        <c:crossBetween val="between"/>
        <c:majorUnit val="2"/>
      </c:valAx>
      <c:spPr>
        <a:noFill/>
        <a:ln w="25364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03198"/>
              </a:solidFill>
              <a:ln w="25314">
                <a:noFill/>
              </a:ln>
            </c:spPr>
            <c:extLst>
              <c:ext xmlns:c16="http://schemas.microsoft.com/office/drawing/2014/chart" uri="{C3380CC4-5D6E-409C-BE32-E72D297353CC}">
                <c16:uniqueId val="{00000000-86E9-445C-9E6E-7A3DC284AE9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892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E9-445C-9E6E-7A3DC284AE9F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E9-445C-9E6E-7A3DC284A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 w="25314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2082B4"/>
              </a:solidFill>
              <a:ln w="25322">
                <a:noFill/>
              </a:ln>
            </c:spPr>
            <c:extLst>
              <c:ext xmlns:c16="http://schemas.microsoft.com/office/drawing/2014/chart" uri="{C3380CC4-5D6E-409C-BE32-E72D297353CC}">
                <c16:uniqueId val="{00000000-B127-40BB-96B4-F9035D418E1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25322">
                <a:noFill/>
              </a:ln>
            </c:spPr>
            <c:extLst>
              <c:ext xmlns:c16="http://schemas.microsoft.com/office/drawing/2014/chart" uri="{C3380CC4-5D6E-409C-BE32-E72D297353CC}">
                <c16:uniqueId val="{00000002-B127-40BB-96B4-F9035D418E1A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第三季度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27-40BB-96B4-F9035D418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 w="25322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EB5C5"/>
              </a:solidFill>
              <a:ln w="25322">
                <a:noFill/>
              </a:ln>
            </c:spPr>
            <c:extLst>
              <c:ext xmlns:c16="http://schemas.microsoft.com/office/drawing/2014/chart" uri="{C3380CC4-5D6E-409C-BE32-E72D297353CC}">
                <c16:uniqueId val="{00000000-16C2-4921-AD3A-E421D2CD9CF2}"/>
              </c:ext>
            </c:extLst>
          </c:dPt>
          <c:dPt>
            <c:idx val="1"/>
            <c:bubble3D val="0"/>
            <c:spPr>
              <a:solidFill>
                <a:srgbClr val="D9D9D9"/>
              </a:solidFill>
              <a:ln w="25322">
                <a:noFill/>
              </a:ln>
            </c:spPr>
            <c:extLst>
              <c:ext xmlns:c16="http://schemas.microsoft.com/office/drawing/2014/chart" uri="{C3380CC4-5D6E-409C-BE32-E72D297353CC}">
                <c16:uniqueId val="{00000001-16C2-4921-AD3A-E421D2CD9CF2}"/>
              </c:ext>
            </c:extLst>
          </c:dPt>
          <c:cat>
            <c:strRef>
              <c:f>(Sheet1!$A$2,Sheet1!$A$5)</c:f>
              <c:strCache>
                <c:ptCount val="2"/>
                <c:pt idx="0">
                  <c:v>第一季度</c:v>
                </c:pt>
                <c:pt idx="1">
                  <c:v>第四季度</c:v>
                </c:pt>
              </c:strCache>
            </c:strRef>
          </c:cat>
          <c:val>
            <c:numRef>
              <c:f>(Sheet1!$B$2,Sheet1!$B$5)</c:f>
              <c:numCache>
                <c:formatCode>g/"通""用""格""式"</c:formatCode>
                <c:ptCount val="2"/>
                <c:pt idx="0">
                  <c:v>8.1999999999999993</c:v>
                </c:pt>
                <c:pt idx="1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C2-4921-AD3A-E421D2CD9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 w="25322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89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BBF-4B56-A354-C6721F9C14FA}"/>
              </c:ext>
            </c:extLst>
          </c:dPt>
          <c:dPt>
            <c:idx val="1"/>
            <c:bubble3D val="0"/>
            <c:spPr>
              <a:noFill/>
              <a:ln w="25333">
                <a:noFill/>
              </a:ln>
            </c:spPr>
            <c:extLst>
              <c:ext xmlns:c16="http://schemas.microsoft.com/office/drawing/2014/chart" uri="{C3380CC4-5D6E-409C-BE32-E72D297353CC}">
                <c16:uniqueId val="{00000001-CBBF-4B56-A354-C6721F9C14FA}"/>
              </c:ext>
            </c:extLst>
          </c:dPt>
          <c:cat>
            <c:strRef>
              <c:f>(Sheet1!$A$2,Sheet1!$A$4)</c:f>
              <c:strCache>
                <c:ptCount val="2"/>
                <c:pt idx="0">
                  <c:v>第一季度</c:v>
                </c:pt>
                <c:pt idx="1">
                  <c:v>第三季度</c:v>
                </c:pt>
              </c:strCache>
            </c:strRef>
          </c:cat>
          <c:val>
            <c:numRef>
              <c:f>(Sheet1!$B$2,Sheet1!$B$4)</c:f>
              <c:numCache>
                <c:formatCode>g/"通""用""格""式"</c:formatCode>
                <c:ptCount val="2"/>
                <c:pt idx="0">
                  <c:v>8.1999999999999993</c:v>
                </c:pt>
                <c:pt idx="1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BF-4B56-A354-C6721F9C1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33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8883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BA5-42FA-83F2-8C6D9EB4E519}"/>
              </c:ext>
            </c:extLst>
          </c:dPt>
          <c:dPt>
            <c:idx val="1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BA5-42FA-83F2-8C6D9EB4E519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A5-42FA-83F2-8C6D9EB4E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2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25255">
                <a:noFill/>
              </a:ln>
            </c:spPr>
            <c:extLst>
              <c:ext xmlns:c16="http://schemas.microsoft.com/office/drawing/2014/chart" uri="{C3380CC4-5D6E-409C-BE32-E72D297353CC}">
                <c16:uniqueId val="{00000001-2760-4B01-8CC0-4B2C58096C81}"/>
              </c:ext>
            </c:extLst>
          </c:dPt>
          <c:dPt>
            <c:idx val="1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2760-4B01-8CC0-4B2C58096C81}"/>
              </c:ext>
            </c:extLst>
          </c:dPt>
          <c:cat>
            <c:strRef>
              <c:f>Sheet1!$A$2:$A$5</c:f>
              <c:strCache>
                <c:ptCount val="2"/>
                <c:pt idx="0">
                  <c:v>第二季度</c:v>
                </c:pt>
                <c:pt idx="1">
                  <c:v>第三季度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3.2</c:v>
                </c:pt>
                <c:pt idx="1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60-4B01-8CC0-4B2C58096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255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89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BBF-4B56-A354-C6721F9C14FA}"/>
              </c:ext>
            </c:extLst>
          </c:dPt>
          <c:dPt>
            <c:idx val="1"/>
            <c:bubble3D val="0"/>
            <c:spPr>
              <a:noFill/>
              <a:ln w="25333">
                <a:noFill/>
              </a:ln>
            </c:spPr>
            <c:extLst>
              <c:ext xmlns:c16="http://schemas.microsoft.com/office/drawing/2014/chart" uri="{C3380CC4-5D6E-409C-BE32-E72D297353CC}">
                <c16:uniqueId val="{00000001-CBBF-4B56-A354-C6721F9C14FA}"/>
              </c:ext>
            </c:extLst>
          </c:dPt>
          <c:cat>
            <c:strRef>
              <c:f>(Sheet1!$A$2,Sheet1!$A$4)</c:f>
              <c:strCache>
                <c:ptCount val="2"/>
                <c:pt idx="0">
                  <c:v>第一季度</c:v>
                </c:pt>
                <c:pt idx="1">
                  <c:v>第三季度</c:v>
                </c:pt>
              </c:strCache>
            </c:strRef>
          </c:cat>
          <c:val>
            <c:numRef>
              <c:f>(Sheet1!$B$2,Sheet1!$B$4)</c:f>
              <c:numCache>
                <c:formatCode>g/"通""用""格""式"</c:formatCode>
                <c:ptCount val="2"/>
                <c:pt idx="0">
                  <c:v>8.1999999999999993</c:v>
                </c:pt>
                <c:pt idx="1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BF-4B56-A354-C6721F9C1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33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EBB65-8565-424A-B5E3-4358D1E6A74A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A0EBF-6A85-4ADC-A02D-397B28B06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5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B26-F2DA-46C2-9B61-A2C6ECCD062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DE26-EAF8-46E1-941D-7D0A70DB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31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B26-F2DA-46C2-9B61-A2C6ECCD062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DE26-EAF8-46E1-941D-7D0A70DB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B26-F2DA-46C2-9B61-A2C6ECCD062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DE26-EAF8-46E1-941D-7D0A70DB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6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29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74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7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94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10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84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2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B26-F2DA-46C2-9B61-A2C6ECCD062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DE26-EAF8-46E1-941D-7D0A70DB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9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30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89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B26-F2DA-46C2-9B61-A2C6ECCD062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DE26-EAF8-46E1-941D-7D0A70DB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2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B26-F2DA-46C2-9B61-A2C6ECCD062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DE26-EAF8-46E1-941D-7D0A70DB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6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B26-F2DA-46C2-9B61-A2C6ECCD062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DE26-EAF8-46E1-941D-7D0A70DB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8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B26-F2DA-46C2-9B61-A2C6ECCD062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DE26-EAF8-46E1-941D-7D0A70DB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B26-F2DA-46C2-9B61-A2C6ECCD062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DE26-EAF8-46E1-941D-7D0A70DB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6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B26-F2DA-46C2-9B61-A2C6ECCD062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DE26-EAF8-46E1-941D-7D0A70DB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B26-F2DA-46C2-9B61-A2C6ECCD062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DE26-EAF8-46E1-941D-7D0A70DB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4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7FB26-F2DA-46C2-9B61-A2C6ECCD062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DE26-EAF8-46E1-941D-7D0A70DB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7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8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6000">
                <a:srgbClr val="0DB5C5">
                  <a:alpha val="85000"/>
                </a:srgbClr>
              </a:gs>
              <a:gs pos="50298">
                <a:srgbClr val="2082B4">
                  <a:alpha val="85000"/>
                </a:srgbClr>
              </a:gs>
              <a:gs pos="30000">
                <a:srgbClr val="305AA6">
                  <a:alpha val="85000"/>
                </a:srgbClr>
              </a:gs>
              <a:gs pos="15000">
                <a:srgbClr val="403198">
                  <a:alpha val="85000"/>
                </a:srgbClr>
              </a:gs>
              <a:gs pos="100000">
                <a:srgbClr val="03D3CF">
                  <a:alpha val="85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236538" y="1739900"/>
            <a:ext cx="58594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36538" y="2954338"/>
            <a:ext cx="58594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文本框 112"/>
          <p:cNvSpPr txBox="1">
            <a:spLocks noChangeArrowheads="1"/>
          </p:cNvSpPr>
          <p:nvPr/>
        </p:nvSpPr>
        <p:spPr bwMode="auto">
          <a:xfrm>
            <a:off x="663575" y="3619500"/>
            <a:ext cx="331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文案：木子尧</a:t>
            </a:r>
          </a:p>
        </p:txBody>
      </p:sp>
      <p:sp>
        <p:nvSpPr>
          <p:cNvPr id="2054" name="文本框 113"/>
          <p:cNvSpPr txBox="1">
            <a:spLocks noChangeArrowheads="1"/>
          </p:cNvSpPr>
          <p:nvPr/>
        </p:nvSpPr>
        <p:spPr bwMode="auto">
          <a:xfrm>
            <a:off x="663575" y="4157663"/>
            <a:ext cx="331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制作：木子尧</a:t>
            </a:r>
          </a:p>
        </p:txBody>
      </p:sp>
      <p:sp>
        <p:nvSpPr>
          <p:cNvPr id="110" name="文本框 109"/>
          <p:cNvSpPr txBox="1"/>
          <p:nvPr/>
        </p:nvSpPr>
        <p:spPr bwMode="auto">
          <a:xfrm>
            <a:off x="120650" y="1789113"/>
            <a:ext cx="609123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通用多功能</a:t>
            </a: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PPT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模板</a:t>
            </a:r>
          </a:p>
        </p:txBody>
      </p:sp>
      <p:sp>
        <p:nvSpPr>
          <p:cNvPr id="116" name="文本框 115"/>
          <p:cNvSpPr txBox="1"/>
          <p:nvPr/>
        </p:nvSpPr>
        <p:spPr bwMode="auto">
          <a:xfrm>
            <a:off x="334963" y="2432050"/>
            <a:ext cx="56626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Multi-Function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PowerPiont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 Template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5028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  <p:bldP spid="110" grpId="0"/>
      <p:bldP spid="1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 bwMode="auto">
          <a:xfrm>
            <a:off x="10720388" y="2984500"/>
            <a:ext cx="0" cy="622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1" name="文本框 41"/>
          <p:cNvSpPr txBox="1">
            <a:spLocks noChangeArrowheads="1"/>
          </p:cNvSpPr>
          <p:nvPr/>
        </p:nvSpPr>
        <p:spPr bwMode="auto">
          <a:xfrm>
            <a:off x="9921875" y="2614613"/>
            <a:ext cx="1598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2016.12.21</a:t>
            </a:r>
            <a:endParaRPr lang="zh-CN" altLang="en-US" sz="1800"/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9979025" y="2986088"/>
            <a:ext cx="15605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 bwMode="auto">
          <a:xfrm>
            <a:off x="6105525" y="2989263"/>
            <a:ext cx="0" cy="622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8" name="文本框 37"/>
          <p:cNvSpPr txBox="1">
            <a:spLocks noChangeArrowheads="1"/>
          </p:cNvSpPr>
          <p:nvPr/>
        </p:nvSpPr>
        <p:spPr bwMode="auto">
          <a:xfrm>
            <a:off x="5307013" y="2619375"/>
            <a:ext cx="159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2016.06.23</a:t>
            </a:r>
            <a:endParaRPr lang="zh-CN" altLang="en-US" sz="1800"/>
          </a:p>
        </p:txBody>
      </p:sp>
      <p:cxnSp>
        <p:nvCxnSpPr>
          <p:cNvPr id="39" name="直接连接符 38"/>
          <p:cNvCxnSpPr/>
          <p:nvPr/>
        </p:nvCxnSpPr>
        <p:spPr bwMode="auto">
          <a:xfrm>
            <a:off x="5364163" y="2990850"/>
            <a:ext cx="155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 bwMode="auto">
          <a:xfrm flipV="1">
            <a:off x="3787775" y="3648075"/>
            <a:ext cx="0" cy="622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 bwMode="auto">
          <a:xfrm flipV="1">
            <a:off x="3046413" y="4268788"/>
            <a:ext cx="15605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4" name="文本框 25"/>
          <p:cNvSpPr txBox="1">
            <a:spLocks noChangeArrowheads="1"/>
          </p:cNvSpPr>
          <p:nvPr/>
        </p:nvSpPr>
        <p:spPr bwMode="auto">
          <a:xfrm>
            <a:off x="3003550" y="4283075"/>
            <a:ext cx="1598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2016.03.08</a:t>
            </a:r>
            <a:endParaRPr lang="zh-CN" altLang="en-US" sz="1800"/>
          </a:p>
        </p:txBody>
      </p:sp>
      <p:cxnSp>
        <p:nvCxnSpPr>
          <p:cNvPr id="34" name="直接连接符 33"/>
          <p:cNvCxnSpPr/>
          <p:nvPr/>
        </p:nvCxnSpPr>
        <p:spPr bwMode="auto">
          <a:xfrm flipV="1">
            <a:off x="8402638" y="3648075"/>
            <a:ext cx="0" cy="622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 bwMode="auto">
          <a:xfrm flipV="1">
            <a:off x="7661275" y="4268788"/>
            <a:ext cx="155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0" name="文本框 32"/>
          <p:cNvSpPr txBox="1">
            <a:spLocks noChangeArrowheads="1"/>
          </p:cNvSpPr>
          <p:nvPr/>
        </p:nvSpPr>
        <p:spPr bwMode="auto">
          <a:xfrm>
            <a:off x="7618413" y="4283075"/>
            <a:ext cx="1597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2016.10.19</a:t>
            </a:r>
            <a:endParaRPr lang="zh-CN" altLang="en-US" sz="1800"/>
          </a:p>
        </p:txBody>
      </p:sp>
      <p:sp>
        <p:nvSpPr>
          <p:cNvPr id="11287" name="文本框 13"/>
          <p:cNvSpPr txBox="1">
            <a:spLocks noChangeArrowheads="1"/>
          </p:cNvSpPr>
          <p:nvPr/>
        </p:nvSpPr>
        <p:spPr bwMode="auto">
          <a:xfrm>
            <a:off x="682625" y="2614613"/>
            <a:ext cx="1598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2016.01.01</a:t>
            </a:r>
            <a:endParaRPr lang="zh-CN" altLang="en-US" sz="1800"/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481138" y="2984500"/>
            <a:ext cx="0" cy="622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 bwMode="auto">
          <a:xfrm>
            <a:off x="739775" y="2986088"/>
            <a:ext cx="15605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1" name="组合 1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54017" y="804831"/>
              <a:ext cx="1128110" cy="0"/>
            </a:xfrm>
            <a:prstGeom prst="line">
              <a:avLst/>
            </a:prstGeom>
            <a:ln w="25400">
              <a:gradFill flip="none" rotWithShape="1">
                <a:gsLst>
                  <a:gs pos="8000">
                    <a:srgbClr val="403198"/>
                  </a:gs>
                  <a:gs pos="37000">
                    <a:srgbClr val="305AA6"/>
                  </a:gs>
                  <a:gs pos="61000">
                    <a:srgbClr val="2082B4"/>
                  </a:gs>
                  <a:gs pos="88000">
                    <a:srgbClr val="0DB5C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1966" y="181154"/>
              <a:ext cx="2176448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gradFill>
                    <a:gsLst>
                      <a:gs pos="13000">
                        <a:srgbClr val="0DB5C5"/>
                      </a:gs>
                      <a:gs pos="40000">
                        <a:srgbClr val="2082B4"/>
                      </a:gs>
                      <a:gs pos="65000">
                        <a:srgbClr val="305AA6"/>
                      </a:gs>
                      <a:gs pos="81000">
                        <a:srgbClr val="403198"/>
                      </a:gs>
                    </a:gsLst>
                    <a:lin ang="13500000" scaled="1"/>
                  </a:gra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34962" y="3636169"/>
            <a:ext cx="11522075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403198"/>
                </a:gs>
                <a:gs pos="29000">
                  <a:srgbClr val="305AA6"/>
                </a:gs>
                <a:gs pos="86502">
                  <a:srgbClr val="0DB5C5"/>
                </a:gs>
                <a:gs pos="59000">
                  <a:srgbClr val="2082B4"/>
                </a:gs>
                <a:gs pos="100000">
                  <a:srgbClr val="03D3C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68425" y="3516313"/>
            <a:ext cx="234950" cy="236537"/>
          </a:xfrm>
          <a:prstGeom prst="ellipse">
            <a:avLst/>
          </a:prstGeom>
          <a:solidFill>
            <a:srgbClr val="403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79825" y="3516313"/>
            <a:ext cx="234950" cy="236537"/>
          </a:xfrm>
          <a:prstGeom prst="ellipse">
            <a:avLst/>
          </a:prstGeom>
          <a:solidFill>
            <a:srgbClr val="305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989638" y="3516313"/>
            <a:ext cx="236537" cy="236537"/>
          </a:xfrm>
          <a:prstGeom prst="ellipse">
            <a:avLst/>
          </a:prstGeom>
          <a:solidFill>
            <a:srgbClr val="20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301038" y="3516313"/>
            <a:ext cx="236537" cy="236537"/>
          </a:xfrm>
          <a:prstGeom prst="ellipse">
            <a:avLst/>
          </a:prstGeom>
          <a:solidFill>
            <a:srgbClr val="0DB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612438" y="3516313"/>
            <a:ext cx="236537" cy="236537"/>
          </a:xfrm>
          <a:prstGeom prst="ellipse">
            <a:avLst/>
          </a:prstGeom>
          <a:solidFill>
            <a:srgbClr val="03D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44475" y="4003675"/>
            <a:ext cx="2476500" cy="102637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latin typeface="+mn-ea"/>
              </a:defRPr>
            </a:lvl1pPr>
          </a:lstStyle>
          <a:p>
            <a:pPr algn="ct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请输入适量文字在此处进行解释说明，以便于读者合理理解上述标题的内容。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559050" y="1987550"/>
            <a:ext cx="2476500" cy="102637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latin typeface="+mn-ea"/>
              </a:defRPr>
            </a:lvl1pPr>
          </a:lstStyle>
          <a:p>
            <a:pPr algn="ct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请输入适量文字在此处进行解释说明，以便于读者合理理解上述标题的内容。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865688" y="4003675"/>
            <a:ext cx="2476500" cy="102637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472613" y="4003675"/>
            <a:ext cx="2476500" cy="102637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165975" y="1987550"/>
            <a:ext cx="2474913" cy="102637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</p:spTree>
    <p:extLst>
      <p:ext uri="{BB962C8B-B14F-4D97-AF65-F5344CB8AC3E}">
        <p14:creationId xmlns:p14="http://schemas.microsoft.com/office/powerpoint/2010/main" val="1235098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1" grpId="0"/>
      <p:bldP spid="11298" grpId="0"/>
      <p:bldP spid="11294" grpId="0"/>
      <p:bldP spid="11290" grpId="0"/>
      <p:bldP spid="11287" grpId="0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29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54017" y="804831"/>
              <a:ext cx="1128110" cy="0"/>
            </a:xfrm>
            <a:prstGeom prst="line">
              <a:avLst/>
            </a:prstGeom>
            <a:ln w="25400">
              <a:gradFill flip="none" rotWithShape="1">
                <a:gsLst>
                  <a:gs pos="8000">
                    <a:srgbClr val="403198"/>
                  </a:gs>
                  <a:gs pos="37000">
                    <a:srgbClr val="305AA6"/>
                  </a:gs>
                  <a:gs pos="61000">
                    <a:srgbClr val="2082B4"/>
                  </a:gs>
                  <a:gs pos="88000">
                    <a:srgbClr val="0DB5C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1966" y="181154"/>
              <a:ext cx="2176448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gradFill>
                    <a:gsLst>
                      <a:gs pos="13000">
                        <a:srgbClr val="0DB5C5"/>
                      </a:gs>
                      <a:gs pos="40000">
                        <a:srgbClr val="2082B4"/>
                      </a:gs>
                      <a:gs pos="65000">
                        <a:srgbClr val="305AA6"/>
                      </a:gs>
                      <a:gs pos="81000">
                        <a:srgbClr val="403198"/>
                      </a:gs>
                    </a:gsLst>
                    <a:lin ang="13500000" scaled="1"/>
                  </a:gra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2" name="图表 7"/>
          <p:cNvGraphicFramePr>
            <a:graphicFrameLocks/>
          </p:cNvGraphicFramePr>
          <p:nvPr/>
        </p:nvGraphicFramePr>
        <p:xfrm>
          <a:off x="354013" y="1268413"/>
          <a:ext cx="11522075" cy="3660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10"/>
          <p:cNvGraphicFramePr>
            <a:graphicFrameLocks/>
          </p:cNvGraphicFramePr>
          <p:nvPr/>
        </p:nvGraphicFramePr>
        <p:xfrm>
          <a:off x="52388" y="5214938"/>
          <a:ext cx="2079625" cy="138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293" name="文本框 11"/>
          <p:cNvSpPr txBox="1">
            <a:spLocks noChangeArrowheads="1"/>
          </p:cNvSpPr>
          <p:nvPr/>
        </p:nvSpPr>
        <p:spPr bwMode="auto">
          <a:xfrm>
            <a:off x="628650" y="5678488"/>
            <a:ext cx="92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403198"/>
                </a:solidFill>
              </a:rPr>
              <a:t>72</a:t>
            </a:r>
            <a:r>
              <a:rPr lang="en-US" altLang="zh-CN" sz="1800" dirty="0">
                <a:solidFill>
                  <a:srgbClr val="403198"/>
                </a:solidFill>
              </a:rPr>
              <a:t>%</a:t>
            </a:r>
            <a:endParaRPr lang="zh-CN" altLang="en-US" sz="2400" dirty="0">
              <a:solidFill>
                <a:srgbClr val="403198"/>
              </a:solidFill>
            </a:endParaRPr>
          </a:p>
        </p:txBody>
      </p:sp>
      <p:sp>
        <p:nvSpPr>
          <p:cNvPr id="12294" name="文本框 12"/>
          <p:cNvSpPr txBox="1">
            <a:spLocks noChangeArrowheads="1"/>
          </p:cNvSpPr>
          <p:nvPr/>
        </p:nvSpPr>
        <p:spPr bwMode="auto">
          <a:xfrm>
            <a:off x="1670050" y="5300663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403198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12295" name="文本框 13"/>
          <p:cNvSpPr txBox="1">
            <a:spLocks noChangeArrowheads="1"/>
          </p:cNvSpPr>
          <p:nvPr/>
        </p:nvSpPr>
        <p:spPr bwMode="auto">
          <a:xfrm>
            <a:off x="1670050" y="5637213"/>
            <a:ext cx="25114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请输入适量文字在此处进行解释说明，以便于读者合理理解上述标题的内容。</a:t>
            </a:r>
          </a:p>
        </p:txBody>
      </p:sp>
      <p:graphicFrame>
        <p:nvGraphicFramePr>
          <p:cNvPr id="7" name="图表 17"/>
          <p:cNvGraphicFramePr>
            <a:graphicFrameLocks/>
          </p:cNvGraphicFramePr>
          <p:nvPr/>
        </p:nvGraphicFramePr>
        <p:xfrm>
          <a:off x="4092575" y="5205413"/>
          <a:ext cx="2081213" cy="138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297" name="文本框 18"/>
          <p:cNvSpPr txBox="1">
            <a:spLocks noChangeArrowheads="1"/>
          </p:cNvSpPr>
          <p:nvPr/>
        </p:nvSpPr>
        <p:spPr bwMode="auto">
          <a:xfrm>
            <a:off x="4668838" y="5668963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2082B4"/>
                </a:solidFill>
              </a:rPr>
              <a:t>85</a:t>
            </a:r>
            <a:r>
              <a:rPr lang="en-US" altLang="zh-CN" sz="1800" dirty="0">
                <a:solidFill>
                  <a:srgbClr val="2082B4"/>
                </a:solidFill>
              </a:rPr>
              <a:t>%</a:t>
            </a:r>
            <a:endParaRPr lang="zh-CN" altLang="en-US" sz="2400" dirty="0">
              <a:solidFill>
                <a:srgbClr val="2082B4"/>
              </a:solidFill>
            </a:endParaRPr>
          </a:p>
        </p:txBody>
      </p:sp>
      <p:sp>
        <p:nvSpPr>
          <p:cNvPr id="12298" name="文本框 19"/>
          <p:cNvSpPr txBox="1">
            <a:spLocks noChangeArrowheads="1"/>
          </p:cNvSpPr>
          <p:nvPr/>
        </p:nvSpPr>
        <p:spPr bwMode="auto">
          <a:xfrm>
            <a:off x="5711825" y="529113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2082B4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12299" name="文本框 20"/>
          <p:cNvSpPr txBox="1">
            <a:spLocks noChangeArrowheads="1"/>
          </p:cNvSpPr>
          <p:nvPr/>
        </p:nvSpPr>
        <p:spPr bwMode="auto">
          <a:xfrm>
            <a:off x="5711825" y="5627688"/>
            <a:ext cx="2509838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graphicFrame>
        <p:nvGraphicFramePr>
          <p:cNvPr id="8" name="图表 22"/>
          <p:cNvGraphicFramePr>
            <a:graphicFrameLocks/>
          </p:cNvGraphicFramePr>
          <p:nvPr/>
        </p:nvGraphicFramePr>
        <p:xfrm>
          <a:off x="7943850" y="5195888"/>
          <a:ext cx="2081213" cy="138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301" name="文本框 23"/>
          <p:cNvSpPr txBox="1">
            <a:spLocks noChangeArrowheads="1"/>
          </p:cNvSpPr>
          <p:nvPr/>
        </p:nvSpPr>
        <p:spPr bwMode="auto">
          <a:xfrm>
            <a:off x="8520113" y="5659438"/>
            <a:ext cx="928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EB5C5"/>
                </a:solidFill>
              </a:rPr>
              <a:t>87</a:t>
            </a:r>
            <a:r>
              <a:rPr lang="en-US" altLang="zh-CN" sz="1800">
                <a:solidFill>
                  <a:srgbClr val="0EB5C5"/>
                </a:solidFill>
              </a:rPr>
              <a:t>%</a:t>
            </a:r>
            <a:endParaRPr lang="zh-CN" altLang="en-US" sz="2400">
              <a:solidFill>
                <a:srgbClr val="0EB5C5"/>
              </a:solidFill>
            </a:endParaRPr>
          </a:p>
        </p:txBody>
      </p:sp>
      <p:sp>
        <p:nvSpPr>
          <p:cNvPr id="12302" name="文本框 24"/>
          <p:cNvSpPr txBox="1">
            <a:spLocks noChangeArrowheads="1"/>
          </p:cNvSpPr>
          <p:nvPr/>
        </p:nvSpPr>
        <p:spPr bwMode="auto">
          <a:xfrm>
            <a:off x="9563100" y="5281613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EB5C5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12303" name="文本框 25"/>
          <p:cNvSpPr txBox="1">
            <a:spLocks noChangeArrowheads="1"/>
          </p:cNvSpPr>
          <p:nvPr/>
        </p:nvSpPr>
        <p:spPr bwMode="auto">
          <a:xfrm>
            <a:off x="9563100" y="5618163"/>
            <a:ext cx="25114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</p:spTree>
    <p:extLst>
      <p:ext uri="{BB962C8B-B14F-4D97-AF65-F5344CB8AC3E}">
        <p14:creationId xmlns:p14="http://schemas.microsoft.com/office/powerpoint/2010/main" val="71171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65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75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75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75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75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750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750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series"/>
        </p:bldSub>
      </p:bldGraphic>
      <p:bldGraphic spid="6" grpId="0">
        <p:bldSub>
          <a:bldChart bld="category"/>
        </p:bldSub>
      </p:bldGraphic>
      <p:bldP spid="12293" grpId="0"/>
      <p:bldP spid="12294" grpId="0"/>
      <p:bldP spid="12295" grpId="0"/>
      <p:bldGraphic spid="7" grpId="0" uiExpand="1">
        <p:bldSub>
          <a:bldChart bld="category"/>
        </p:bldSub>
      </p:bldGraphic>
      <p:bldP spid="12297" grpId="0"/>
      <p:bldP spid="12298" grpId="0"/>
      <p:bldP spid="12299" grpId="0"/>
      <p:bldGraphic spid="8" grpId="0" uiExpand="1">
        <p:bldSub>
          <a:bldChart bld="category"/>
        </p:bldSub>
      </p:bldGraphic>
      <p:bldP spid="12301" grpId="0"/>
      <p:bldP spid="12302" grpId="0"/>
      <p:bldP spid="123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rgbClr val="0DB5C5"/>
            </a:gs>
            <a:gs pos="50298">
              <a:srgbClr val="2082B4"/>
            </a:gs>
            <a:gs pos="30000">
              <a:srgbClr val="305AA6"/>
            </a:gs>
            <a:gs pos="15000">
              <a:srgbClr val="403198"/>
            </a:gs>
            <a:gs pos="100000">
              <a:srgbClr val="03D3C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0" y="4543425"/>
            <a:ext cx="12192000" cy="2314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5" name="组合 5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54199" y="806610"/>
              <a:ext cx="11286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31966" y="181154"/>
              <a:ext cx="2176377" cy="4619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13347" name="文本框 8"/>
            <p:cNvSpPr txBox="1">
              <a:spLocks noChangeArrowheads="1"/>
            </p:cNvSpPr>
            <p:nvPr/>
          </p:nvSpPr>
          <p:spPr bwMode="auto">
            <a:xfrm>
              <a:off x="255886" y="484319"/>
              <a:ext cx="24524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Add your text here please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10" name="椭圆 9"/>
          <p:cNvSpPr/>
          <p:nvPr/>
        </p:nvSpPr>
        <p:spPr bwMode="auto">
          <a:xfrm>
            <a:off x="998538" y="1403349"/>
            <a:ext cx="1905000" cy="190499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 bwMode="auto">
          <a:xfrm>
            <a:off x="1225869" y="1630680"/>
            <a:ext cx="1450340" cy="1450338"/>
          </a:xfrm>
          <a:prstGeom prst="ellipse">
            <a:avLst/>
          </a:prstGeom>
          <a:noFill/>
          <a:ln w="3492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44" name="文本框 14"/>
          <p:cNvSpPr txBox="1">
            <a:spLocks noChangeArrowheads="1"/>
          </p:cNvSpPr>
          <p:nvPr/>
        </p:nvSpPr>
        <p:spPr bwMode="auto">
          <a:xfrm>
            <a:off x="1479674" y="2094505"/>
            <a:ext cx="928729" cy="52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72</a:t>
            </a:r>
            <a:r>
              <a:rPr lang="en-US" altLang="zh-CN" sz="2000">
                <a:solidFill>
                  <a:schemeClr val="bg1"/>
                </a:solidFill>
              </a:rPr>
              <a:t>%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96963" y="3994150"/>
            <a:ext cx="17081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96913" y="4849813"/>
            <a:ext cx="2493962" cy="102637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latin typeface="+mn-ea"/>
              </a:defRPr>
            </a:lvl1pPr>
          </a:lstStyle>
          <a:p>
            <a:pPr algn="ct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请输入适量文字在此处进行解释说明，以便于读者合理理解上述标题的内容。</a:t>
            </a:r>
          </a:p>
        </p:txBody>
      </p:sp>
      <p:sp>
        <p:nvSpPr>
          <p:cNvPr id="34" name="椭圆 33"/>
          <p:cNvSpPr/>
          <p:nvPr/>
        </p:nvSpPr>
        <p:spPr>
          <a:xfrm>
            <a:off x="3756025" y="1406525"/>
            <a:ext cx="1905000" cy="190658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73513" y="1624013"/>
            <a:ext cx="1470025" cy="1470025"/>
          </a:xfrm>
          <a:prstGeom prst="ellipse">
            <a:avLst/>
          </a:prstGeom>
          <a:noFill/>
          <a:ln w="3492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aphicFrame>
        <p:nvGraphicFramePr>
          <p:cNvPr id="3" name="图表 34"/>
          <p:cNvGraphicFramePr>
            <a:graphicFrameLocks/>
          </p:cNvGraphicFramePr>
          <p:nvPr/>
        </p:nvGraphicFramePr>
        <p:xfrm>
          <a:off x="3306763" y="1425575"/>
          <a:ext cx="2803525" cy="1868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22" name="文本框 36"/>
          <p:cNvSpPr txBox="1">
            <a:spLocks noChangeArrowheads="1"/>
          </p:cNvSpPr>
          <p:nvPr/>
        </p:nvSpPr>
        <p:spPr bwMode="auto">
          <a:xfrm>
            <a:off x="4237038" y="2097088"/>
            <a:ext cx="928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85</a:t>
            </a:r>
            <a:r>
              <a:rPr lang="en-US" altLang="zh-CN" sz="2000">
                <a:solidFill>
                  <a:schemeClr val="bg1"/>
                </a:solidFill>
              </a:rPr>
              <a:t>%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513513" y="1409700"/>
            <a:ext cx="1905000" cy="190658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731000" y="1627188"/>
            <a:ext cx="1470025" cy="1470025"/>
          </a:xfrm>
          <a:prstGeom prst="ellipse">
            <a:avLst/>
          </a:prstGeom>
          <a:noFill/>
          <a:ln w="3492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aphicFrame>
        <p:nvGraphicFramePr>
          <p:cNvPr id="4" name="图表 39"/>
          <p:cNvGraphicFramePr>
            <a:graphicFrameLocks/>
          </p:cNvGraphicFramePr>
          <p:nvPr/>
        </p:nvGraphicFramePr>
        <p:xfrm>
          <a:off x="6064250" y="1428750"/>
          <a:ext cx="2803525" cy="1868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326" name="文本框 41"/>
          <p:cNvSpPr txBox="1">
            <a:spLocks noChangeArrowheads="1"/>
          </p:cNvSpPr>
          <p:nvPr/>
        </p:nvSpPr>
        <p:spPr bwMode="auto">
          <a:xfrm>
            <a:off x="6994525" y="2100263"/>
            <a:ext cx="92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87</a:t>
            </a:r>
            <a:r>
              <a:rPr lang="en-US" altLang="zh-CN" sz="2000">
                <a:solidFill>
                  <a:schemeClr val="bg1"/>
                </a:solidFill>
              </a:rPr>
              <a:t>%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9271000" y="1384300"/>
            <a:ext cx="1905000" cy="190658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488488" y="1601788"/>
            <a:ext cx="1470025" cy="1470025"/>
          </a:xfrm>
          <a:prstGeom prst="ellipse">
            <a:avLst/>
          </a:prstGeom>
          <a:noFill/>
          <a:ln w="3492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5" name="图表 44"/>
          <p:cNvGraphicFramePr>
            <a:graphicFrameLocks/>
          </p:cNvGraphicFramePr>
          <p:nvPr/>
        </p:nvGraphicFramePr>
        <p:xfrm>
          <a:off x="8821738" y="1403350"/>
          <a:ext cx="2803525" cy="1868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330" name="文本框 46"/>
          <p:cNvSpPr txBox="1">
            <a:spLocks noChangeArrowheads="1"/>
          </p:cNvSpPr>
          <p:nvPr/>
        </p:nvSpPr>
        <p:spPr bwMode="auto">
          <a:xfrm>
            <a:off x="9752013" y="2076450"/>
            <a:ext cx="928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70</a:t>
            </a:r>
            <a:r>
              <a:rPr lang="en-US" altLang="zh-CN" sz="2000">
                <a:solidFill>
                  <a:schemeClr val="bg1"/>
                </a:solidFill>
              </a:rPr>
              <a:t>%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54450" y="3994150"/>
            <a:ext cx="17081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454400" y="4849813"/>
            <a:ext cx="2493963" cy="102637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611938" y="3994150"/>
            <a:ext cx="17081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211888" y="4849813"/>
            <a:ext cx="2493962" cy="102637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369425" y="3994150"/>
            <a:ext cx="17081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969375" y="4849813"/>
            <a:ext cx="2493963" cy="102637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1951038" y="3305175"/>
            <a:ext cx="0" cy="5667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4686300" y="3303588"/>
            <a:ext cx="0" cy="5667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7466013" y="3303588"/>
            <a:ext cx="0" cy="5667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10201275" y="3287713"/>
            <a:ext cx="0" cy="5667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图表 34"/>
          <p:cNvGraphicFramePr>
            <a:graphicFrameLocks/>
          </p:cNvGraphicFramePr>
          <p:nvPr/>
        </p:nvGraphicFramePr>
        <p:xfrm>
          <a:off x="554037" y="1420813"/>
          <a:ext cx="2803525" cy="1868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474762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4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2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"/>
                            </p:stCondLst>
                            <p:childTnLst>
                              <p:par>
                                <p:cTn id="1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25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7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344" grpId="0"/>
      <p:bldP spid="31" grpId="0"/>
      <p:bldP spid="32" grpId="0"/>
      <p:bldP spid="34" grpId="0" animBg="1"/>
      <p:bldP spid="36" grpId="0" animBg="1"/>
      <p:bldGraphic spid="3" grpId="0">
        <p:bldAsOne/>
      </p:bldGraphic>
      <p:bldP spid="13322" grpId="0"/>
      <p:bldP spid="39" grpId="0" animBg="1"/>
      <p:bldP spid="41" grpId="0" animBg="1"/>
      <p:bldGraphic spid="4" grpId="0">
        <p:bldAsOne/>
      </p:bldGraphic>
      <p:bldP spid="13326" grpId="0"/>
      <p:bldP spid="44" grpId="0" animBg="1"/>
      <p:bldP spid="46" grpId="0" animBg="1"/>
      <p:bldGraphic spid="5" grpId="0">
        <p:bldAsOne/>
      </p:bldGraphic>
      <p:bldP spid="13330" grpId="0"/>
      <p:bldP spid="50" grpId="0"/>
      <p:bldP spid="51" grpId="0"/>
      <p:bldP spid="53" grpId="0"/>
      <p:bldP spid="54" grpId="0"/>
      <p:bldP spid="56" grpId="0"/>
      <p:bldP spid="57" grpId="0"/>
      <p:bldGraphic spid="40" grpId="0" uiExpand="1">
        <p:bldSub>
          <a:bldChart bld="category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rgbClr val="0DB5C5"/>
            </a:gs>
            <a:gs pos="50298">
              <a:srgbClr val="2082B4"/>
            </a:gs>
            <a:gs pos="30000">
              <a:srgbClr val="305AA6"/>
            </a:gs>
            <a:gs pos="15000">
              <a:srgbClr val="403198"/>
            </a:gs>
            <a:gs pos="100000">
              <a:srgbClr val="03D3C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5565775" y="2060575"/>
            <a:ext cx="1055688" cy="105568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39" name="文本框 13"/>
          <p:cNvSpPr txBox="1">
            <a:spLocks noChangeArrowheads="1"/>
          </p:cNvSpPr>
          <p:nvPr/>
        </p:nvSpPr>
        <p:spPr bwMode="auto">
          <a:xfrm>
            <a:off x="5715000" y="2233613"/>
            <a:ext cx="757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</a:rPr>
              <a:t>3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44988" y="3249613"/>
            <a:ext cx="34956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11663" y="3624263"/>
            <a:ext cx="33623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Add your text here please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35845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54017" y="804831"/>
              <a:ext cx="1128110" cy="0"/>
            </a:xfrm>
            <a:prstGeom prst="line">
              <a:avLst/>
            </a:prstGeom>
            <a:ln w="25400">
              <a:gradFill flip="none" rotWithShape="1">
                <a:gsLst>
                  <a:gs pos="8000">
                    <a:srgbClr val="403198"/>
                  </a:gs>
                  <a:gs pos="37000">
                    <a:srgbClr val="305AA6"/>
                  </a:gs>
                  <a:gs pos="61000">
                    <a:srgbClr val="2082B4"/>
                  </a:gs>
                  <a:gs pos="88000">
                    <a:srgbClr val="0DB5C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1966" y="181154"/>
              <a:ext cx="2176448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gradFill>
                    <a:gsLst>
                      <a:gs pos="13000">
                        <a:srgbClr val="0DB5C5"/>
                      </a:gs>
                      <a:gs pos="40000">
                        <a:srgbClr val="2082B4"/>
                      </a:gs>
                      <a:gs pos="65000">
                        <a:srgbClr val="305AA6"/>
                      </a:gs>
                      <a:gs pos="81000">
                        <a:srgbClr val="403198"/>
                      </a:gs>
                    </a:gsLst>
                    <a:lin ang="13500000" scaled="1"/>
                  </a:gra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8707" y="-5540328"/>
            <a:ext cx="2414587" cy="4757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28000" endPos="22000" dir="5400000" sy="-100000" algn="bl" rotWithShape="0"/>
          </a:effectLst>
        </p:spPr>
      </p:pic>
      <p:sp>
        <p:nvSpPr>
          <p:cNvPr id="8" name="椭圆 7"/>
          <p:cNvSpPr/>
          <p:nvPr/>
        </p:nvSpPr>
        <p:spPr bwMode="auto">
          <a:xfrm>
            <a:off x="3970338" y="1514475"/>
            <a:ext cx="663575" cy="665163"/>
          </a:xfrm>
          <a:prstGeom prst="ellipse">
            <a:avLst/>
          </a:prstGeom>
          <a:solidFill>
            <a:srgbClr val="403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" name="组合 162"/>
          <p:cNvGrpSpPr>
            <a:grpSpLocks/>
          </p:cNvGrpSpPr>
          <p:nvPr/>
        </p:nvGrpSpPr>
        <p:grpSpPr bwMode="auto">
          <a:xfrm>
            <a:off x="4146414" y="1722957"/>
            <a:ext cx="311338" cy="248204"/>
            <a:chOff x="5913438" y="4151313"/>
            <a:chExt cx="2092324" cy="1660524"/>
          </a:xfrm>
          <a:solidFill>
            <a:schemeClr val="bg1"/>
          </a:solidFill>
        </p:grpSpPr>
        <p:sp>
          <p:nvSpPr>
            <p:cNvPr id="11" name="Freeform 136"/>
            <p:cNvSpPr>
              <a:spLocks noEditPoints="1"/>
            </p:cNvSpPr>
            <p:nvPr/>
          </p:nvSpPr>
          <p:spPr bwMode="auto">
            <a:xfrm>
              <a:off x="6337300" y="4151313"/>
              <a:ext cx="1668462" cy="1660524"/>
            </a:xfrm>
            <a:custGeom>
              <a:avLst/>
              <a:gdLst>
                <a:gd name="T0" fmla="*/ 1589051 w 2017"/>
                <a:gd name="T1" fmla="*/ 0 h 2017"/>
                <a:gd name="T2" fmla="*/ 953761 w 2017"/>
                <a:gd name="T3" fmla="*/ 0 h 2017"/>
                <a:gd name="T4" fmla="*/ 818101 w 2017"/>
                <a:gd name="T5" fmla="*/ 55982 h 2017"/>
                <a:gd name="T6" fmla="*/ 30606 w 2017"/>
                <a:gd name="T7" fmla="*/ 839730 h 2017"/>
                <a:gd name="T8" fmla="*/ 30606 w 2017"/>
                <a:gd name="T9" fmla="*/ 951693 h 2017"/>
                <a:gd name="T10" fmla="*/ 712219 w 2017"/>
                <a:gd name="T11" fmla="*/ 1630063 h 2017"/>
                <a:gd name="T12" fmla="*/ 824718 w 2017"/>
                <a:gd name="T13" fmla="*/ 1630063 h 2017"/>
                <a:gd name="T14" fmla="*/ 1612212 w 2017"/>
                <a:gd name="T15" fmla="*/ 846316 h 2017"/>
                <a:gd name="T16" fmla="*/ 1668462 w 2017"/>
                <a:gd name="T17" fmla="*/ 711300 h 2017"/>
                <a:gd name="T18" fmla="*/ 1668462 w 2017"/>
                <a:gd name="T19" fmla="*/ 79033 h 2017"/>
                <a:gd name="T20" fmla="*/ 1589051 w 2017"/>
                <a:gd name="T21" fmla="*/ 0 h 2017"/>
                <a:gd name="T22" fmla="*/ 1191995 w 2017"/>
                <a:gd name="T23" fmla="*/ 632267 h 2017"/>
                <a:gd name="T24" fmla="*/ 1033173 w 2017"/>
                <a:gd name="T25" fmla="*/ 474200 h 2017"/>
                <a:gd name="T26" fmla="*/ 1191995 w 2017"/>
                <a:gd name="T27" fmla="*/ 316133 h 2017"/>
                <a:gd name="T28" fmla="*/ 1350817 w 2017"/>
                <a:gd name="T29" fmla="*/ 474200 h 2017"/>
                <a:gd name="T30" fmla="*/ 1191995 w 2017"/>
                <a:gd name="T31" fmla="*/ 632267 h 20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17" h="2017">
                  <a:moveTo>
                    <a:pt x="1921" y="0"/>
                  </a:moveTo>
                  <a:cubicBezTo>
                    <a:pt x="1153" y="0"/>
                    <a:pt x="1153" y="0"/>
                    <a:pt x="1153" y="0"/>
                  </a:cubicBezTo>
                  <a:cubicBezTo>
                    <a:pt x="1100" y="0"/>
                    <a:pt x="1026" y="31"/>
                    <a:pt x="989" y="68"/>
                  </a:cubicBezTo>
                  <a:cubicBezTo>
                    <a:pt x="37" y="1020"/>
                    <a:pt x="37" y="1020"/>
                    <a:pt x="37" y="1020"/>
                  </a:cubicBezTo>
                  <a:cubicBezTo>
                    <a:pt x="0" y="1057"/>
                    <a:pt x="0" y="1119"/>
                    <a:pt x="37" y="1156"/>
                  </a:cubicBezTo>
                  <a:cubicBezTo>
                    <a:pt x="861" y="1980"/>
                    <a:pt x="861" y="1980"/>
                    <a:pt x="861" y="1980"/>
                  </a:cubicBezTo>
                  <a:cubicBezTo>
                    <a:pt x="898" y="2017"/>
                    <a:pt x="960" y="2017"/>
                    <a:pt x="997" y="1980"/>
                  </a:cubicBezTo>
                  <a:cubicBezTo>
                    <a:pt x="1949" y="1028"/>
                    <a:pt x="1949" y="1028"/>
                    <a:pt x="1949" y="1028"/>
                  </a:cubicBezTo>
                  <a:cubicBezTo>
                    <a:pt x="1986" y="991"/>
                    <a:pt x="2017" y="917"/>
                    <a:pt x="2017" y="864"/>
                  </a:cubicBezTo>
                  <a:cubicBezTo>
                    <a:pt x="2017" y="96"/>
                    <a:pt x="2017" y="96"/>
                    <a:pt x="2017" y="96"/>
                  </a:cubicBezTo>
                  <a:cubicBezTo>
                    <a:pt x="2017" y="43"/>
                    <a:pt x="1974" y="0"/>
                    <a:pt x="1921" y="0"/>
                  </a:cubicBezTo>
                  <a:close/>
                  <a:moveTo>
                    <a:pt x="1441" y="768"/>
                  </a:moveTo>
                  <a:cubicBezTo>
                    <a:pt x="1335" y="768"/>
                    <a:pt x="1249" y="682"/>
                    <a:pt x="1249" y="576"/>
                  </a:cubicBezTo>
                  <a:cubicBezTo>
                    <a:pt x="1249" y="470"/>
                    <a:pt x="1335" y="384"/>
                    <a:pt x="1441" y="384"/>
                  </a:cubicBezTo>
                  <a:cubicBezTo>
                    <a:pt x="1547" y="384"/>
                    <a:pt x="1633" y="470"/>
                    <a:pt x="1633" y="576"/>
                  </a:cubicBezTo>
                  <a:cubicBezTo>
                    <a:pt x="1633" y="682"/>
                    <a:pt x="1547" y="768"/>
                    <a:pt x="1441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37"/>
            <p:cNvSpPr>
              <a:spLocks/>
            </p:cNvSpPr>
            <p:nvPr/>
          </p:nvSpPr>
          <p:spPr bwMode="auto">
            <a:xfrm>
              <a:off x="5913438" y="4151313"/>
              <a:ext cx="1085850" cy="1660524"/>
            </a:xfrm>
            <a:custGeom>
              <a:avLst/>
              <a:gdLst>
                <a:gd name="T0" fmla="*/ 186075 w 1313"/>
                <a:gd name="T1" fmla="*/ 895712 h 2017"/>
                <a:gd name="T2" fmla="*/ 1085850 w 1313"/>
                <a:gd name="T3" fmla="*/ 0 h 2017"/>
                <a:gd name="T4" fmla="*/ 953530 w 1313"/>
                <a:gd name="T5" fmla="*/ 0 h 2017"/>
                <a:gd name="T6" fmla="*/ 817902 w 1313"/>
                <a:gd name="T7" fmla="*/ 55982 h 2017"/>
                <a:gd name="T8" fmla="*/ 30599 w 1313"/>
                <a:gd name="T9" fmla="*/ 839730 h 2017"/>
                <a:gd name="T10" fmla="*/ 30599 w 1313"/>
                <a:gd name="T11" fmla="*/ 951693 h 2017"/>
                <a:gd name="T12" fmla="*/ 712046 w 1313"/>
                <a:gd name="T13" fmla="*/ 1630063 h 2017"/>
                <a:gd name="T14" fmla="*/ 824518 w 1313"/>
                <a:gd name="T15" fmla="*/ 1630063 h 2017"/>
                <a:gd name="T16" fmla="*/ 874138 w 1313"/>
                <a:gd name="T17" fmla="*/ 1580667 h 2017"/>
                <a:gd name="T18" fmla="*/ 186075 w 1313"/>
                <a:gd name="T19" fmla="*/ 895712 h 20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13" h="2017">
                  <a:moveTo>
                    <a:pt x="225" y="1088"/>
                  </a:moveTo>
                  <a:cubicBezTo>
                    <a:pt x="1313" y="0"/>
                    <a:pt x="1313" y="0"/>
                    <a:pt x="1313" y="0"/>
                  </a:cubicBezTo>
                  <a:cubicBezTo>
                    <a:pt x="1153" y="0"/>
                    <a:pt x="1153" y="0"/>
                    <a:pt x="1153" y="0"/>
                  </a:cubicBezTo>
                  <a:cubicBezTo>
                    <a:pt x="1100" y="0"/>
                    <a:pt x="1026" y="31"/>
                    <a:pt x="989" y="68"/>
                  </a:cubicBezTo>
                  <a:cubicBezTo>
                    <a:pt x="37" y="1020"/>
                    <a:pt x="37" y="1020"/>
                    <a:pt x="37" y="1020"/>
                  </a:cubicBezTo>
                  <a:cubicBezTo>
                    <a:pt x="0" y="1057"/>
                    <a:pt x="0" y="1119"/>
                    <a:pt x="37" y="1156"/>
                  </a:cubicBezTo>
                  <a:cubicBezTo>
                    <a:pt x="861" y="1980"/>
                    <a:pt x="861" y="1980"/>
                    <a:pt x="861" y="1980"/>
                  </a:cubicBezTo>
                  <a:cubicBezTo>
                    <a:pt x="898" y="2017"/>
                    <a:pt x="960" y="2017"/>
                    <a:pt x="997" y="1980"/>
                  </a:cubicBezTo>
                  <a:cubicBezTo>
                    <a:pt x="1057" y="1920"/>
                    <a:pt x="1057" y="1920"/>
                    <a:pt x="1057" y="1920"/>
                  </a:cubicBezTo>
                  <a:lnTo>
                    <a:pt x="225" y="10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 bwMode="auto">
          <a:xfrm>
            <a:off x="193675" y="1490663"/>
            <a:ext cx="36242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403198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196850" y="1787525"/>
            <a:ext cx="3649663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latin typeface="+mn-ea"/>
              </a:defRPr>
            </a:lvl1pPr>
          </a:lstStyle>
          <a:p>
            <a:pPr algn="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请输入适量文字在此处进行解释说明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，便于理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解上述标题的内容。</a:t>
            </a:r>
          </a:p>
        </p:txBody>
      </p:sp>
      <p:sp>
        <p:nvSpPr>
          <p:cNvPr id="39" name="椭圆 38"/>
          <p:cNvSpPr/>
          <p:nvPr/>
        </p:nvSpPr>
        <p:spPr>
          <a:xfrm>
            <a:off x="3970338" y="3275013"/>
            <a:ext cx="663575" cy="663575"/>
          </a:xfrm>
          <a:prstGeom prst="ellipse">
            <a:avLst/>
          </a:prstGeom>
          <a:solidFill>
            <a:srgbClr val="403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 bwMode="auto">
          <a:xfrm>
            <a:off x="193675" y="3249613"/>
            <a:ext cx="36242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403198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38" name="文本框 37"/>
          <p:cNvSpPr txBox="1"/>
          <p:nvPr/>
        </p:nvSpPr>
        <p:spPr bwMode="auto">
          <a:xfrm>
            <a:off x="196850" y="3546475"/>
            <a:ext cx="3649663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请</a:t>
            </a:r>
            <a:r>
              <a:rPr lang="zh-CN" altLang="en-US" dirty="0"/>
              <a:t>输入适量文字在此处进行解释说明</a:t>
            </a:r>
            <a:r>
              <a:rPr lang="zh-CN" altLang="en-US" dirty="0" smtClean="0"/>
              <a:t>，便于理</a:t>
            </a:r>
            <a:r>
              <a:rPr lang="zh-CN" altLang="en-US" dirty="0"/>
              <a:t>解上述标题的内容。</a:t>
            </a:r>
          </a:p>
        </p:txBody>
      </p:sp>
      <p:sp>
        <p:nvSpPr>
          <p:cNvPr id="48" name="椭圆 47"/>
          <p:cNvSpPr/>
          <p:nvPr/>
        </p:nvSpPr>
        <p:spPr>
          <a:xfrm>
            <a:off x="3970338" y="5033963"/>
            <a:ext cx="663575" cy="663575"/>
          </a:xfrm>
          <a:prstGeom prst="ellipse">
            <a:avLst/>
          </a:prstGeom>
          <a:solidFill>
            <a:srgbClr val="403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 bwMode="auto">
          <a:xfrm>
            <a:off x="193675" y="5010150"/>
            <a:ext cx="36242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403198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47" name="文本框 46"/>
          <p:cNvSpPr txBox="1"/>
          <p:nvPr/>
        </p:nvSpPr>
        <p:spPr bwMode="auto">
          <a:xfrm>
            <a:off x="196850" y="5307013"/>
            <a:ext cx="3649663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</a:t>
            </a:r>
            <a:r>
              <a:rPr lang="zh-CN" altLang="en-US" dirty="0" smtClean="0"/>
              <a:t>，便于理</a:t>
            </a:r>
            <a:r>
              <a:rPr lang="zh-CN" altLang="en-US" dirty="0"/>
              <a:t>解上述标题的内容。</a:t>
            </a:r>
          </a:p>
        </p:txBody>
      </p:sp>
      <p:sp>
        <p:nvSpPr>
          <p:cNvPr id="15369" name="Freeform 120"/>
          <p:cNvSpPr>
            <a:spLocks noEditPoints="1"/>
          </p:cNvSpPr>
          <p:nvPr/>
        </p:nvSpPr>
        <p:spPr bwMode="auto">
          <a:xfrm>
            <a:off x="4179888" y="3503613"/>
            <a:ext cx="239712" cy="269875"/>
          </a:xfrm>
          <a:custGeom>
            <a:avLst/>
            <a:gdLst>
              <a:gd name="T0" fmla="*/ 2147483646 w 1810"/>
              <a:gd name="T1" fmla="*/ 0 h 2048"/>
              <a:gd name="T2" fmla="*/ 2147483646 w 1810"/>
              <a:gd name="T3" fmla="*/ 2147483646 h 2048"/>
              <a:gd name="T4" fmla="*/ 2147483646 w 1810"/>
              <a:gd name="T5" fmla="*/ 0 h 2048"/>
              <a:gd name="T6" fmla="*/ 2147483646 w 1810"/>
              <a:gd name="T7" fmla="*/ 2147483646 h 2048"/>
              <a:gd name="T8" fmla="*/ 2147483646 w 1810"/>
              <a:gd name="T9" fmla="*/ 2147483646 h 2048"/>
              <a:gd name="T10" fmla="*/ 2147483646 w 1810"/>
              <a:gd name="T11" fmla="*/ 2147483646 h 2048"/>
              <a:gd name="T12" fmla="*/ 2147483646 w 1810"/>
              <a:gd name="T13" fmla="*/ 0 h 2048"/>
              <a:gd name="T14" fmla="*/ 2147483646 w 1810"/>
              <a:gd name="T15" fmla="*/ 2147483646 h 2048"/>
              <a:gd name="T16" fmla="*/ 2147483646 w 1810"/>
              <a:gd name="T17" fmla="*/ 2147483646 h 2048"/>
              <a:gd name="T18" fmla="*/ 2147483646 w 1810"/>
              <a:gd name="T19" fmla="*/ 2147483646 h 2048"/>
              <a:gd name="T20" fmla="*/ 2147483646 w 1810"/>
              <a:gd name="T21" fmla="*/ 2147483646 h 2048"/>
              <a:gd name="T22" fmla="*/ 2147483646 w 1810"/>
              <a:gd name="T23" fmla="*/ 2147483646 h 20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10" h="2048">
                <a:moveTo>
                  <a:pt x="1801" y="0"/>
                </a:moveTo>
                <a:cubicBezTo>
                  <a:pt x="905" y="256"/>
                  <a:pt x="905" y="256"/>
                  <a:pt x="905" y="256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0" y="103"/>
                  <a:pt x="9" y="256"/>
                </a:cubicBezTo>
                <a:cubicBezTo>
                  <a:pt x="905" y="536"/>
                  <a:pt x="905" y="536"/>
                  <a:pt x="905" y="536"/>
                </a:cubicBezTo>
                <a:cubicBezTo>
                  <a:pt x="1801" y="256"/>
                  <a:pt x="1801" y="256"/>
                  <a:pt x="1801" y="256"/>
                </a:cubicBezTo>
                <a:cubicBezTo>
                  <a:pt x="1810" y="103"/>
                  <a:pt x="1801" y="0"/>
                  <a:pt x="1801" y="0"/>
                </a:cubicBezTo>
                <a:close/>
                <a:moveTo>
                  <a:pt x="25" y="390"/>
                </a:moveTo>
                <a:cubicBezTo>
                  <a:pt x="73" y="892"/>
                  <a:pt x="252" y="1735"/>
                  <a:pt x="905" y="2048"/>
                </a:cubicBezTo>
                <a:cubicBezTo>
                  <a:pt x="1558" y="1735"/>
                  <a:pt x="1737" y="892"/>
                  <a:pt x="1785" y="390"/>
                </a:cubicBezTo>
                <a:cubicBezTo>
                  <a:pt x="905" y="721"/>
                  <a:pt x="905" y="721"/>
                  <a:pt x="905" y="721"/>
                </a:cubicBezTo>
                <a:lnTo>
                  <a:pt x="25" y="3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Freeform 128"/>
          <p:cNvSpPr>
            <a:spLocks/>
          </p:cNvSpPr>
          <p:nvPr/>
        </p:nvSpPr>
        <p:spPr bwMode="auto">
          <a:xfrm>
            <a:off x="4167188" y="5230813"/>
            <a:ext cx="269875" cy="269875"/>
          </a:xfrm>
          <a:custGeom>
            <a:avLst/>
            <a:gdLst>
              <a:gd name="T0" fmla="*/ 2147483646 w 2048"/>
              <a:gd name="T1" fmla="*/ 2147483646 h 2048"/>
              <a:gd name="T2" fmla="*/ 2147483646 w 2048"/>
              <a:gd name="T3" fmla="*/ 2147483646 h 2048"/>
              <a:gd name="T4" fmla="*/ 2147483646 w 2048"/>
              <a:gd name="T5" fmla="*/ 2147483646 h 2048"/>
              <a:gd name="T6" fmla="*/ 0 w 2048"/>
              <a:gd name="T7" fmla="*/ 2147483646 h 2048"/>
              <a:gd name="T8" fmla="*/ 2147483646 w 2048"/>
              <a:gd name="T9" fmla="*/ 2147483646 h 2048"/>
              <a:gd name="T10" fmla="*/ 0 w 2048"/>
              <a:gd name="T11" fmla="*/ 2147483646 h 2048"/>
              <a:gd name="T12" fmla="*/ 2147483646 w 2048"/>
              <a:gd name="T13" fmla="*/ 2147483646 h 2048"/>
              <a:gd name="T14" fmla="*/ 2147483646 w 2048"/>
              <a:gd name="T15" fmla="*/ 2147483646 h 2048"/>
              <a:gd name="T16" fmla="*/ 2147483646 w 2048"/>
              <a:gd name="T17" fmla="*/ 2147483646 h 2048"/>
              <a:gd name="T18" fmla="*/ 2147483646 w 2048"/>
              <a:gd name="T19" fmla="*/ 2147483646 h 2048"/>
              <a:gd name="T20" fmla="*/ 2147483646 w 2048"/>
              <a:gd name="T21" fmla="*/ 2147483646 h 2048"/>
              <a:gd name="T22" fmla="*/ 2147483646 w 2048"/>
              <a:gd name="T23" fmla="*/ 0 h 2048"/>
              <a:gd name="T24" fmla="*/ 2147483646 w 2048"/>
              <a:gd name="T25" fmla="*/ 2147483646 h 20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48" h="2048">
                <a:moveTo>
                  <a:pt x="1408" y="128"/>
                </a:moveTo>
                <a:cubicBezTo>
                  <a:pt x="768" y="768"/>
                  <a:pt x="768" y="768"/>
                  <a:pt x="768" y="768"/>
                </a:cubicBezTo>
                <a:cubicBezTo>
                  <a:pt x="384" y="768"/>
                  <a:pt x="384" y="768"/>
                  <a:pt x="384" y="768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280"/>
                  <a:pt x="407" y="1167"/>
                  <a:pt x="644" y="122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844" y="1392"/>
                  <a:pt x="844" y="1392"/>
                  <a:pt x="844" y="1392"/>
                </a:cubicBezTo>
                <a:cubicBezTo>
                  <a:pt x="961" y="1661"/>
                  <a:pt x="768" y="2048"/>
                  <a:pt x="768" y="2048"/>
                </a:cubicBezTo>
                <a:cubicBezTo>
                  <a:pt x="1280" y="1664"/>
                  <a:pt x="1280" y="1664"/>
                  <a:pt x="1280" y="1664"/>
                </a:cubicBezTo>
                <a:cubicBezTo>
                  <a:pt x="1280" y="1280"/>
                  <a:pt x="1280" y="1280"/>
                  <a:pt x="1280" y="1280"/>
                </a:cubicBezTo>
                <a:cubicBezTo>
                  <a:pt x="1920" y="640"/>
                  <a:pt x="1920" y="640"/>
                  <a:pt x="1920" y="640"/>
                </a:cubicBezTo>
                <a:cubicBezTo>
                  <a:pt x="2048" y="0"/>
                  <a:pt x="2048" y="0"/>
                  <a:pt x="2048" y="0"/>
                </a:cubicBezTo>
                <a:lnTo>
                  <a:pt x="1408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7572375" y="1514475"/>
            <a:ext cx="663575" cy="663575"/>
          </a:xfrm>
          <a:prstGeom prst="ellipse">
            <a:avLst/>
          </a:prstGeom>
          <a:solidFill>
            <a:srgbClr val="20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 bwMode="auto">
          <a:xfrm>
            <a:off x="8310563" y="1490663"/>
            <a:ext cx="36226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082B4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63" name="文本框 62"/>
          <p:cNvSpPr txBox="1"/>
          <p:nvPr/>
        </p:nvSpPr>
        <p:spPr bwMode="auto">
          <a:xfrm>
            <a:off x="8313738" y="1787525"/>
            <a:ext cx="3648075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latin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请输入适量文字在此处进行解释说明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，便于理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解上述标题的内容。</a:t>
            </a:r>
          </a:p>
        </p:txBody>
      </p:sp>
      <p:grpSp>
        <p:nvGrpSpPr>
          <p:cNvPr id="68" name="组合 70"/>
          <p:cNvGrpSpPr>
            <a:grpSpLocks/>
          </p:cNvGrpSpPr>
          <p:nvPr/>
        </p:nvGrpSpPr>
        <p:grpSpPr bwMode="auto">
          <a:xfrm>
            <a:off x="7795380" y="1722193"/>
            <a:ext cx="218320" cy="248242"/>
            <a:chOff x="5754688" y="2193925"/>
            <a:chExt cx="1165225" cy="1327150"/>
          </a:xfrm>
          <a:solidFill>
            <a:schemeClr val="bg1"/>
          </a:solidFill>
        </p:grpSpPr>
        <p:sp>
          <p:nvSpPr>
            <p:cNvPr id="69" name="Freeform 64"/>
            <p:cNvSpPr>
              <a:spLocks noEditPoints="1"/>
            </p:cNvSpPr>
            <p:nvPr/>
          </p:nvSpPr>
          <p:spPr bwMode="auto">
            <a:xfrm>
              <a:off x="5754688" y="2193925"/>
              <a:ext cx="1165225" cy="1327150"/>
            </a:xfrm>
            <a:custGeom>
              <a:avLst/>
              <a:gdLst>
                <a:gd name="T0" fmla="*/ 1123610 w 1792"/>
                <a:gd name="T1" fmla="*/ 165894 h 2048"/>
                <a:gd name="T2" fmla="*/ 749073 w 1792"/>
                <a:gd name="T3" fmla="*/ 165894 h 2048"/>
                <a:gd name="T4" fmla="*/ 582613 w 1792"/>
                <a:gd name="T5" fmla="*/ 0 h 2048"/>
                <a:gd name="T6" fmla="*/ 416152 w 1792"/>
                <a:gd name="T7" fmla="*/ 165894 h 2048"/>
                <a:gd name="T8" fmla="*/ 41615 w 1792"/>
                <a:gd name="T9" fmla="*/ 165894 h 2048"/>
                <a:gd name="T10" fmla="*/ 0 w 1792"/>
                <a:gd name="T11" fmla="*/ 207367 h 2048"/>
                <a:gd name="T12" fmla="*/ 0 w 1792"/>
                <a:gd name="T13" fmla="*/ 1285677 h 2048"/>
                <a:gd name="T14" fmla="*/ 41615 w 1792"/>
                <a:gd name="T15" fmla="*/ 1327150 h 2048"/>
                <a:gd name="T16" fmla="*/ 1123610 w 1792"/>
                <a:gd name="T17" fmla="*/ 1327150 h 2048"/>
                <a:gd name="T18" fmla="*/ 1165225 w 1792"/>
                <a:gd name="T19" fmla="*/ 1285677 h 2048"/>
                <a:gd name="T20" fmla="*/ 1165225 w 1792"/>
                <a:gd name="T21" fmla="*/ 207367 h 2048"/>
                <a:gd name="T22" fmla="*/ 1123610 w 1792"/>
                <a:gd name="T23" fmla="*/ 165894 h 2048"/>
                <a:gd name="T24" fmla="*/ 582613 w 1792"/>
                <a:gd name="T25" fmla="*/ 82947 h 2048"/>
                <a:gd name="T26" fmla="*/ 665843 w 1792"/>
                <a:gd name="T27" fmla="*/ 165894 h 2048"/>
                <a:gd name="T28" fmla="*/ 582613 w 1792"/>
                <a:gd name="T29" fmla="*/ 248841 h 2048"/>
                <a:gd name="T30" fmla="*/ 499382 w 1792"/>
                <a:gd name="T31" fmla="*/ 165894 h 2048"/>
                <a:gd name="T32" fmla="*/ 582613 w 1792"/>
                <a:gd name="T33" fmla="*/ 82947 h 2048"/>
                <a:gd name="T34" fmla="*/ 1081995 w 1792"/>
                <a:gd name="T35" fmla="*/ 1244203 h 2048"/>
                <a:gd name="T36" fmla="*/ 83230 w 1792"/>
                <a:gd name="T37" fmla="*/ 1244203 h 2048"/>
                <a:gd name="T38" fmla="*/ 83230 w 1792"/>
                <a:gd name="T39" fmla="*/ 248841 h 2048"/>
                <a:gd name="T40" fmla="*/ 249691 w 1792"/>
                <a:gd name="T41" fmla="*/ 248841 h 2048"/>
                <a:gd name="T42" fmla="*/ 249691 w 1792"/>
                <a:gd name="T43" fmla="*/ 373261 h 2048"/>
                <a:gd name="T44" fmla="*/ 291306 w 1792"/>
                <a:gd name="T45" fmla="*/ 414734 h 2048"/>
                <a:gd name="T46" fmla="*/ 873919 w 1792"/>
                <a:gd name="T47" fmla="*/ 414734 h 2048"/>
                <a:gd name="T48" fmla="*/ 915534 w 1792"/>
                <a:gd name="T49" fmla="*/ 373261 h 2048"/>
                <a:gd name="T50" fmla="*/ 915534 w 1792"/>
                <a:gd name="T51" fmla="*/ 248841 h 2048"/>
                <a:gd name="T52" fmla="*/ 1081995 w 1792"/>
                <a:gd name="T53" fmla="*/ 248841 h 2048"/>
                <a:gd name="T54" fmla="*/ 1081995 w 1792"/>
                <a:gd name="T55" fmla="*/ 1244203 h 20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92" h="2048">
                  <a:moveTo>
                    <a:pt x="1728" y="256"/>
                  </a:moveTo>
                  <a:cubicBezTo>
                    <a:pt x="1152" y="256"/>
                    <a:pt x="1152" y="256"/>
                    <a:pt x="1152" y="256"/>
                  </a:cubicBezTo>
                  <a:cubicBezTo>
                    <a:pt x="1152" y="115"/>
                    <a:pt x="1037" y="0"/>
                    <a:pt x="896" y="0"/>
                  </a:cubicBezTo>
                  <a:cubicBezTo>
                    <a:pt x="755" y="0"/>
                    <a:pt x="640" y="115"/>
                    <a:pt x="640" y="256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29" y="256"/>
                    <a:pt x="0" y="285"/>
                    <a:pt x="0" y="320"/>
                  </a:cubicBezTo>
                  <a:cubicBezTo>
                    <a:pt x="0" y="1984"/>
                    <a:pt x="0" y="1984"/>
                    <a:pt x="0" y="1984"/>
                  </a:cubicBezTo>
                  <a:cubicBezTo>
                    <a:pt x="0" y="2019"/>
                    <a:pt x="29" y="2048"/>
                    <a:pt x="64" y="2048"/>
                  </a:cubicBezTo>
                  <a:cubicBezTo>
                    <a:pt x="1728" y="2048"/>
                    <a:pt x="1728" y="2048"/>
                    <a:pt x="1728" y="2048"/>
                  </a:cubicBezTo>
                  <a:cubicBezTo>
                    <a:pt x="1763" y="2048"/>
                    <a:pt x="1792" y="2019"/>
                    <a:pt x="1792" y="1984"/>
                  </a:cubicBezTo>
                  <a:cubicBezTo>
                    <a:pt x="1792" y="320"/>
                    <a:pt x="1792" y="320"/>
                    <a:pt x="1792" y="320"/>
                  </a:cubicBezTo>
                  <a:cubicBezTo>
                    <a:pt x="1792" y="285"/>
                    <a:pt x="1763" y="256"/>
                    <a:pt x="1728" y="256"/>
                  </a:cubicBezTo>
                  <a:close/>
                  <a:moveTo>
                    <a:pt x="896" y="128"/>
                  </a:moveTo>
                  <a:cubicBezTo>
                    <a:pt x="967" y="128"/>
                    <a:pt x="1024" y="185"/>
                    <a:pt x="1024" y="256"/>
                  </a:cubicBezTo>
                  <a:cubicBezTo>
                    <a:pt x="1024" y="327"/>
                    <a:pt x="967" y="384"/>
                    <a:pt x="896" y="384"/>
                  </a:cubicBezTo>
                  <a:cubicBezTo>
                    <a:pt x="825" y="384"/>
                    <a:pt x="768" y="327"/>
                    <a:pt x="768" y="256"/>
                  </a:cubicBezTo>
                  <a:cubicBezTo>
                    <a:pt x="768" y="185"/>
                    <a:pt x="825" y="128"/>
                    <a:pt x="896" y="128"/>
                  </a:cubicBezTo>
                  <a:close/>
                  <a:moveTo>
                    <a:pt x="1664" y="1920"/>
                  </a:moveTo>
                  <a:cubicBezTo>
                    <a:pt x="128" y="1920"/>
                    <a:pt x="128" y="1920"/>
                    <a:pt x="128" y="1920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384" y="384"/>
                    <a:pt x="384" y="384"/>
                    <a:pt x="384" y="384"/>
                  </a:cubicBezTo>
                  <a:cubicBezTo>
                    <a:pt x="384" y="576"/>
                    <a:pt x="384" y="576"/>
                    <a:pt x="384" y="576"/>
                  </a:cubicBezTo>
                  <a:cubicBezTo>
                    <a:pt x="384" y="611"/>
                    <a:pt x="413" y="640"/>
                    <a:pt x="448" y="640"/>
                  </a:cubicBezTo>
                  <a:cubicBezTo>
                    <a:pt x="1344" y="640"/>
                    <a:pt x="1344" y="640"/>
                    <a:pt x="1344" y="640"/>
                  </a:cubicBezTo>
                  <a:cubicBezTo>
                    <a:pt x="1379" y="640"/>
                    <a:pt x="1408" y="611"/>
                    <a:pt x="1408" y="576"/>
                  </a:cubicBezTo>
                  <a:cubicBezTo>
                    <a:pt x="1408" y="384"/>
                    <a:pt x="1408" y="384"/>
                    <a:pt x="1408" y="384"/>
                  </a:cubicBezTo>
                  <a:cubicBezTo>
                    <a:pt x="1664" y="384"/>
                    <a:pt x="1664" y="384"/>
                    <a:pt x="1664" y="384"/>
                  </a:cubicBezTo>
                  <a:lnTo>
                    <a:pt x="1664" y="19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5986463" y="2757488"/>
              <a:ext cx="701675" cy="549275"/>
            </a:xfrm>
            <a:custGeom>
              <a:avLst/>
              <a:gdLst>
                <a:gd name="T0" fmla="*/ 268288 w 442"/>
                <a:gd name="T1" fmla="*/ 549275 h 346"/>
                <a:gd name="T2" fmla="*/ 0 w 442"/>
                <a:gd name="T3" fmla="*/ 241300 h 346"/>
                <a:gd name="T4" fmla="*/ 77788 w 442"/>
                <a:gd name="T5" fmla="*/ 165100 h 346"/>
                <a:gd name="T6" fmla="*/ 268288 w 442"/>
                <a:gd name="T7" fmla="*/ 314325 h 346"/>
                <a:gd name="T8" fmla="*/ 625475 w 442"/>
                <a:gd name="T9" fmla="*/ 0 h 346"/>
                <a:gd name="T10" fmla="*/ 701675 w 442"/>
                <a:gd name="T11" fmla="*/ 76200 h 346"/>
                <a:gd name="T12" fmla="*/ 268288 w 442"/>
                <a:gd name="T13" fmla="*/ 549275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2" h="346">
                  <a:moveTo>
                    <a:pt x="169" y="346"/>
                  </a:moveTo>
                  <a:lnTo>
                    <a:pt x="0" y="152"/>
                  </a:lnTo>
                  <a:lnTo>
                    <a:pt x="49" y="104"/>
                  </a:lnTo>
                  <a:lnTo>
                    <a:pt x="169" y="198"/>
                  </a:lnTo>
                  <a:lnTo>
                    <a:pt x="394" y="0"/>
                  </a:lnTo>
                  <a:lnTo>
                    <a:pt x="442" y="48"/>
                  </a:lnTo>
                  <a:lnTo>
                    <a:pt x="169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" name="椭圆 73"/>
          <p:cNvSpPr/>
          <p:nvPr/>
        </p:nvSpPr>
        <p:spPr>
          <a:xfrm>
            <a:off x="7572375" y="3298825"/>
            <a:ext cx="663575" cy="663575"/>
          </a:xfrm>
          <a:prstGeom prst="ellipse">
            <a:avLst/>
          </a:prstGeom>
          <a:solidFill>
            <a:srgbClr val="20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 bwMode="auto">
          <a:xfrm>
            <a:off x="8308975" y="3275013"/>
            <a:ext cx="36242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082B4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80" name="文本框 79"/>
          <p:cNvSpPr txBox="1"/>
          <p:nvPr/>
        </p:nvSpPr>
        <p:spPr bwMode="auto">
          <a:xfrm>
            <a:off x="8312150" y="3571875"/>
            <a:ext cx="3649663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</a:t>
            </a:r>
            <a:r>
              <a:rPr lang="zh-CN" altLang="en-US" dirty="0" smtClean="0"/>
              <a:t>，便于理</a:t>
            </a:r>
            <a:r>
              <a:rPr lang="zh-CN" altLang="en-US" dirty="0"/>
              <a:t>解上述标题的内容。</a:t>
            </a:r>
          </a:p>
        </p:txBody>
      </p:sp>
      <p:sp>
        <p:nvSpPr>
          <p:cNvPr id="82" name="椭圆 81"/>
          <p:cNvSpPr/>
          <p:nvPr/>
        </p:nvSpPr>
        <p:spPr>
          <a:xfrm>
            <a:off x="7572375" y="5048250"/>
            <a:ext cx="663575" cy="663575"/>
          </a:xfrm>
          <a:prstGeom prst="ellipse">
            <a:avLst/>
          </a:prstGeom>
          <a:solidFill>
            <a:srgbClr val="20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7" name="文本框 86"/>
          <p:cNvSpPr txBox="1"/>
          <p:nvPr/>
        </p:nvSpPr>
        <p:spPr bwMode="auto">
          <a:xfrm>
            <a:off x="8308975" y="5024438"/>
            <a:ext cx="36242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082B4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88" name="文本框 87"/>
          <p:cNvSpPr txBox="1"/>
          <p:nvPr/>
        </p:nvSpPr>
        <p:spPr bwMode="auto">
          <a:xfrm>
            <a:off x="8312150" y="5321300"/>
            <a:ext cx="3649663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</a:t>
            </a:r>
            <a:r>
              <a:rPr lang="zh-CN" altLang="en-US" dirty="0" smtClean="0"/>
              <a:t>，便于理</a:t>
            </a:r>
            <a:r>
              <a:rPr lang="zh-CN" altLang="en-US" dirty="0"/>
              <a:t>解上述标题的内容。</a:t>
            </a:r>
          </a:p>
        </p:txBody>
      </p:sp>
      <p:sp>
        <p:nvSpPr>
          <p:cNvPr id="15378" name="Freeform 32"/>
          <p:cNvSpPr>
            <a:spLocks noEditPoints="1"/>
          </p:cNvSpPr>
          <p:nvPr/>
        </p:nvSpPr>
        <p:spPr bwMode="auto">
          <a:xfrm>
            <a:off x="7747000" y="3460750"/>
            <a:ext cx="334963" cy="344488"/>
          </a:xfrm>
          <a:custGeom>
            <a:avLst/>
            <a:gdLst>
              <a:gd name="T0" fmla="*/ 2147483646 w 1976"/>
              <a:gd name="T1" fmla="*/ 2147483646 h 2048"/>
              <a:gd name="T2" fmla="*/ 2147483646 w 1976"/>
              <a:gd name="T3" fmla="*/ 2147483646 h 2048"/>
              <a:gd name="T4" fmla="*/ 2147483646 w 1976"/>
              <a:gd name="T5" fmla="*/ 2147483646 h 2048"/>
              <a:gd name="T6" fmla="*/ 2147483646 w 1976"/>
              <a:gd name="T7" fmla="*/ 2147483646 h 2048"/>
              <a:gd name="T8" fmla="*/ 2147483646 w 1976"/>
              <a:gd name="T9" fmla="*/ 0 h 2048"/>
              <a:gd name="T10" fmla="*/ 2147483646 w 1976"/>
              <a:gd name="T11" fmla="*/ 0 h 2048"/>
              <a:gd name="T12" fmla="*/ 2147483646 w 1976"/>
              <a:gd name="T13" fmla="*/ 2147483646 h 2048"/>
              <a:gd name="T14" fmla="*/ 2147483646 w 1976"/>
              <a:gd name="T15" fmla="*/ 2147483646 h 2048"/>
              <a:gd name="T16" fmla="*/ 0 w 1976"/>
              <a:gd name="T17" fmla="*/ 2147483646 h 2048"/>
              <a:gd name="T18" fmla="*/ 2147483646 w 1976"/>
              <a:gd name="T19" fmla="*/ 2147483646 h 2048"/>
              <a:gd name="T20" fmla="*/ 0 w 1976"/>
              <a:gd name="T21" fmla="*/ 2147483646 h 2048"/>
              <a:gd name="T22" fmla="*/ 2147483646 w 1976"/>
              <a:gd name="T23" fmla="*/ 2147483646 h 2048"/>
              <a:gd name="T24" fmla="*/ 2147483646 w 1976"/>
              <a:gd name="T25" fmla="*/ 2147483646 h 2048"/>
              <a:gd name="T26" fmla="*/ 2147483646 w 1976"/>
              <a:gd name="T27" fmla="*/ 2147483646 h 2048"/>
              <a:gd name="T28" fmla="*/ 2147483646 w 1976"/>
              <a:gd name="T29" fmla="*/ 2147483646 h 2048"/>
              <a:gd name="T30" fmla="*/ 2147483646 w 1976"/>
              <a:gd name="T31" fmla="*/ 2147483646 h 2048"/>
              <a:gd name="T32" fmla="*/ 2147483646 w 1976"/>
              <a:gd name="T33" fmla="*/ 2147483646 h 2048"/>
              <a:gd name="T34" fmla="*/ 2147483646 w 1976"/>
              <a:gd name="T35" fmla="*/ 2147483646 h 2048"/>
              <a:gd name="T36" fmla="*/ 2147483646 w 1976"/>
              <a:gd name="T37" fmla="*/ 2147483646 h 2048"/>
              <a:gd name="T38" fmla="*/ 2147483646 w 1976"/>
              <a:gd name="T39" fmla="*/ 2147483646 h 2048"/>
              <a:gd name="T40" fmla="*/ 2147483646 w 1976"/>
              <a:gd name="T41" fmla="*/ 2147483646 h 2048"/>
              <a:gd name="T42" fmla="*/ 2147483646 w 1976"/>
              <a:gd name="T43" fmla="*/ 2147483646 h 2048"/>
              <a:gd name="T44" fmla="*/ 2147483646 w 1976"/>
              <a:gd name="T45" fmla="*/ 2147483646 h 2048"/>
              <a:gd name="T46" fmla="*/ 2147483646 w 1976"/>
              <a:gd name="T47" fmla="*/ 2147483646 h 20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976" h="2048">
                <a:moveTo>
                  <a:pt x="1832" y="1220"/>
                </a:moveTo>
                <a:cubicBezTo>
                  <a:pt x="1724" y="1034"/>
                  <a:pt x="1789" y="796"/>
                  <a:pt x="1976" y="688"/>
                </a:cubicBezTo>
                <a:cubicBezTo>
                  <a:pt x="1775" y="339"/>
                  <a:pt x="1775" y="339"/>
                  <a:pt x="1775" y="339"/>
                </a:cubicBezTo>
                <a:cubicBezTo>
                  <a:pt x="1717" y="373"/>
                  <a:pt x="1650" y="392"/>
                  <a:pt x="1579" y="392"/>
                </a:cubicBezTo>
                <a:cubicBezTo>
                  <a:pt x="1364" y="392"/>
                  <a:pt x="1190" y="216"/>
                  <a:pt x="1190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8" y="67"/>
                  <a:pt x="771" y="135"/>
                  <a:pt x="735" y="196"/>
                </a:cubicBezTo>
                <a:cubicBezTo>
                  <a:pt x="628" y="383"/>
                  <a:pt x="389" y="446"/>
                  <a:pt x="201" y="338"/>
                </a:cubicBezTo>
                <a:cubicBezTo>
                  <a:pt x="0" y="687"/>
                  <a:pt x="0" y="687"/>
                  <a:pt x="0" y="687"/>
                </a:cubicBezTo>
                <a:cubicBezTo>
                  <a:pt x="58" y="720"/>
                  <a:pt x="108" y="768"/>
                  <a:pt x="144" y="830"/>
                </a:cubicBezTo>
                <a:cubicBezTo>
                  <a:pt x="251" y="1015"/>
                  <a:pt x="187" y="1253"/>
                  <a:pt x="0" y="1362"/>
                </a:cubicBezTo>
                <a:cubicBezTo>
                  <a:pt x="202" y="1711"/>
                  <a:pt x="202" y="1711"/>
                  <a:pt x="202" y="1711"/>
                </a:cubicBezTo>
                <a:cubicBezTo>
                  <a:pt x="259" y="1677"/>
                  <a:pt x="326" y="1658"/>
                  <a:pt x="397" y="1658"/>
                </a:cubicBezTo>
                <a:cubicBezTo>
                  <a:pt x="611" y="1658"/>
                  <a:pt x="785" y="1832"/>
                  <a:pt x="786" y="2048"/>
                </a:cubicBezTo>
                <a:cubicBezTo>
                  <a:pt x="1188" y="2048"/>
                  <a:pt x="1188" y="2048"/>
                  <a:pt x="1188" y="2048"/>
                </a:cubicBezTo>
                <a:cubicBezTo>
                  <a:pt x="1188" y="1982"/>
                  <a:pt x="1205" y="1915"/>
                  <a:pt x="1240" y="1854"/>
                </a:cubicBezTo>
                <a:cubicBezTo>
                  <a:pt x="1348" y="1668"/>
                  <a:pt x="1586" y="1604"/>
                  <a:pt x="1773" y="1712"/>
                </a:cubicBezTo>
                <a:cubicBezTo>
                  <a:pt x="1974" y="1363"/>
                  <a:pt x="1974" y="1363"/>
                  <a:pt x="1974" y="1363"/>
                </a:cubicBezTo>
                <a:cubicBezTo>
                  <a:pt x="1917" y="1330"/>
                  <a:pt x="1867" y="1282"/>
                  <a:pt x="1832" y="1220"/>
                </a:cubicBezTo>
                <a:close/>
                <a:moveTo>
                  <a:pt x="988" y="1439"/>
                </a:moveTo>
                <a:cubicBezTo>
                  <a:pt x="759" y="1439"/>
                  <a:pt x="573" y="1253"/>
                  <a:pt x="573" y="1024"/>
                </a:cubicBezTo>
                <a:cubicBezTo>
                  <a:pt x="573" y="795"/>
                  <a:pt x="759" y="609"/>
                  <a:pt x="988" y="609"/>
                </a:cubicBezTo>
                <a:cubicBezTo>
                  <a:pt x="1217" y="609"/>
                  <a:pt x="1403" y="795"/>
                  <a:pt x="1403" y="1024"/>
                </a:cubicBezTo>
                <a:cubicBezTo>
                  <a:pt x="1403" y="1253"/>
                  <a:pt x="1217" y="1439"/>
                  <a:pt x="988" y="14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Freeform 91"/>
          <p:cNvSpPr>
            <a:spLocks noEditPoints="1"/>
          </p:cNvSpPr>
          <p:nvPr/>
        </p:nvSpPr>
        <p:spPr bwMode="auto">
          <a:xfrm>
            <a:off x="7796213" y="5251450"/>
            <a:ext cx="236537" cy="268288"/>
          </a:xfrm>
          <a:custGeom>
            <a:avLst/>
            <a:gdLst>
              <a:gd name="T0" fmla="*/ 2147483646 w 1141"/>
              <a:gd name="T1" fmla="*/ 2147483646 h 1297"/>
              <a:gd name="T2" fmla="*/ 2147483646 w 1141"/>
              <a:gd name="T3" fmla="*/ 2147483646 h 1297"/>
              <a:gd name="T4" fmla="*/ 2147483646 w 1141"/>
              <a:gd name="T5" fmla="*/ 2147483646 h 1297"/>
              <a:gd name="T6" fmla="*/ 2147483646 w 1141"/>
              <a:gd name="T7" fmla="*/ 2147483646 h 1297"/>
              <a:gd name="T8" fmla="*/ 2147483646 w 1141"/>
              <a:gd name="T9" fmla="*/ 2147483646 h 1297"/>
              <a:gd name="T10" fmla="*/ 2147483646 w 1141"/>
              <a:gd name="T11" fmla="*/ 2147483646 h 1297"/>
              <a:gd name="T12" fmla="*/ 2147483646 w 1141"/>
              <a:gd name="T13" fmla="*/ 0 h 1297"/>
              <a:gd name="T14" fmla="*/ 2147483646 w 1141"/>
              <a:gd name="T15" fmla="*/ 0 h 1297"/>
              <a:gd name="T16" fmla="*/ 2147483646 w 1141"/>
              <a:gd name="T17" fmla="*/ 2147483646 h 1297"/>
              <a:gd name="T18" fmla="*/ 0 w 1141"/>
              <a:gd name="T19" fmla="*/ 2147483646 h 1297"/>
              <a:gd name="T20" fmla="*/ 0 w 1141"/>
              <a:gd name="T21" fmla="*/ 2147483646 h 1297"/>
              <a:gd name="T22" fmla="*/ 2147483646 w 1141"/>
              <a:gd name="T23" fmla="*/ 2147483646 h 1297"/>
              <a:gd name="T24" fmla="*/ 2147483646 w 1141"/>
              <a:gd name="T25" fmla="*/ 2147483646 h 1297"/>
              <a:gd name="T26" fmla="*/ 2147483646 w 1141"/>
              <a:gd name="T27" fmla="*/ 2147483646 h 1297"/>
              <a:gd name="T28" fmla="*/ 2147483646 w 1141"/>
              <a:gd name="T29" fmla="*/ 2147483646 h 1297"/>
              <a:gd name="T30" fmla="*/ 2147483646 w 1141"/>
              <a:gd name="T31" fmla="*/ 2147483646 h 1297"/>
              <a:gd name="T32" fmla="*/ 2147483646 w 1141"/>
              <a:gd name="T33" fmla="*/ 2147483646 h 1297"/>
              <a:gd name="T34" fmla="*/ 2147483646 w 1141"/>
              <a:gd name="T35" fmla="*/ 2147483646 h 1297"/>
              <a:gd name="T36" fmla="*/ 2147483646 w 1141"/>
              <a:gd name="T37" fmla="*/ 2147483646 h 1297"/>
              <a:gd name="T38" fmla="*/ 2147483646 w 1141"/>
              <a:gd name="T39" fmla="*/ 2147483646 h 1297"/>
              <a:gd name="T40" fmla="*/ 2147483646 w 1141"/>
              <a:gd name="T41" fmla="*/ 2147483646 h 129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141" h="1297">
                <a:moveTo>
                  <a:pt x="163" y="1297"/>
                </a:moveTo>
                <a:lnTo>
                  <a:pt x="978" y="1297"/>
                </a:lnTo>
                <a:lnTo>
                  <a:pt x="1059" y="405"/>
                </a:lnTo>
                <a:lnTo>
                  <a:pt x="81" y="405"/>
                </a:lnTo>
                <a:lnTo>
                  <a:pt x="163" y="1297"/>
                </a:lnTo>
                <a:close/>
                <a:moveTo>
                  <a:pt x="733" y="162"/>
                </a:moveTo>
                <a:lnTo>
                  <a:pt x="733" y="0"/>
                </a:lnTo>
                <a:lnTo>
                  <a:pt x="407" y="0"/>
                </a:lnTo>
                <a:lnTo>
                  <a:pt x="407" y="162"/>
                </a:lnTo>
                <a:lnTo>
                  <a:pt x="0" y="162"/>
                </a:lnTo>
                <a:lnTo>
                  <a:pt x="0" y="405"/>
                </a:lnTo>
                <a:lnTo>
                  <a:pt x="81" y="324"/>
                </a:lnTo>
                <a:lnTo>
                  <a:pt x="1059" y="324"/>
                </a:lnTo>
                <a:lnTo>
                  <a:pt x="1141" y="405"/>
                </a:lnTo>
                <a:lnTo>
                  <a:pt x="1141" y="162"/>
                </a:lnTo>
                <a:lnTo>
                  <a:pt x="733" y="162"/>
                </a:lnTo>
                <a:close/>
                <a:moveTo>
                  <a:pt x="652" y="162"/>
                </a:moveTo>
                <a:lnTo>
                  <a:pt x="489" y="162"/>
                </a:lnTo>
                <a:lnTo>
                  <a:pt x="489" y="81"/>
                </a:lnTo>
                <a:lnTo>
                  <a:pt x="652" y="81"/>
                </a:lnTo>
                <a:lnTo>
                  <a:pt x="652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007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938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39" grpId="0" animBg="1"/>
      <p:bldP spid="37" grpId="0"/>
      <p:bldP spid="38" grpId="0"/>
      <p:bldP spid="48" grpId="0" animBg="1"/>
      <p:bldP spid="46" grpId="0"/>
      <p:bldP spid="47" grpId="0"/>
      <p:bldP spid="15369" grpId="0" animBg="1"/>
      <p:bldP spid="15370" grpId="0" animBg="1"/>
      <p:bldP spid="59" grpId="0" animBg="1"/>
      <p:bldP spid="62" grpId="0"/>
      <p:bldP spid="63" grpId="0"/>
      <p:bldP spid="74" grpId="0" animBg="1"/>
      <p:bldP spid="79" grpId="0"/>
      <p:bldP spid="80" grpId="0"/>
      <p:bldP spid="82" grpId="0" animBg="1"/>
      <p:bldP spid="87" grpId="0"/>
      <p:bldP spid="88" grpId="0"/>
      <p:bldP spid="15378" grpId="0" animBg="1"/>
      <p:bldP spid="153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5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54199" y="805023"/>
              <a:ext cx="11286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31966" y="181154"/>
              <a:ext cx="2176377" cy="4619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31775" y="-5154821"/>
            <a:ext cx="5700713" cy="4591050"/>
            <a:chOff x="231775" y="1658938"/>
            <a:chExt cx="5700713" cy="4591050"/>
          </a:xfrm>
        </p:grpSpPr>
        <p:pic>
          <p:nvPicPr>
            <p:cNvPr id="16388" name="图片 1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75" y="1658938"/>
              <a:ext cx="5700713" cy="459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522288" y="1958975"/>
              <a:ext cx="4964112" cy="2830513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652588" y="2293938"/>
            <a:ext cx="1787525" cy="178752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1" name="文本框 16"/>
          <p:cNvSpPr txBox="1">
            <a:spLocks noChangeArrowheads="1"/>
          </p:cNvSpPr>
          <p:nvPr/>
        </p:nvSpPr>
        <p:spPr bwMode="auto">
          <a:xfrm>
            <a:off x="1685925" y="2957513"/>
            <a:ext cx="1720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3198"/>
                </a:solidFill>
              </a:rPr>
              <a:t>存在的问题</a:t>
            </a:r>
          </a:p>
        </p:txBody>
      </p:sp>
      <p:sp>
        <p:nvSpPr>
          <p:cNvPr id="20" name="椭圆 19"/>
          <p:cNvSpPr/>
          <p:nvPr/>
        </p:nvSpPr>
        <p:spPr>
          <a:xfrm>
            <a:off x="3151188" y="3206750"/>
            <a:ext cx="992187" cy="9906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16063" y="2071688"/>
            <a:ext cx="752475" cy="754062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690688" y="4056063"/>
            <a:ext cx="342900" cy="344487"/>
          </a:xfrm>
          <a:prstGeom prst="ellipse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90688" y="3294063"/>
            <a:ext cx="16843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problems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组合 162"/>
          <p:cNvGrpSpPr>
            <a:grpSpLocks/>
          </p:cNvGrpSpPr>
          <p:nvPr/>
        </p:nvGrpSpPr>
        <p:grpSpPr bwMode="auto">
          <a:xfrm>
            <a:off x="6460423" y="3403380"/>
            <a:ext cx="409923" cy="326867"/>
            <a:chOff x="5913438" y="4151313"/>
            <a:chExt cx="2092324" cy="1660524"/>
          </a:xfrm>
          <a:solidFill>
            <a:schemeClr val="bg1"/>
          </a:solidFill>
        </p:grpSpPr>
        <p:sp>
          <p:nvSpPr>
            <p:cNvPr id="27" name="Freeform 136"/>
            <p:cNvSpPr>
              <a:spLocks noEditPoints="1"/>
            </p:cNvSpPr>
            <p:nvPr/>
          </p:nvSpPr>
          <p:spPr bwMode="auto">
            <a:xfrm>
              <a:off x="6337300" y="4151313"/>
              <a:ext cx="1668462" cy="1660524"/>
            </a:xfrm>
            <a:custGeom>
              <a:avLst/>
              <a:gdLst>
                <a:gd name="T0" fmla="*/ 1314462672 w 2017"/>
                <a:gd name="T1" fmla="*/ 0 h 2017"/>
                <a:gd name="T2" fmla="*/ 788950910 w 2017"/>
                <a:gd name="T3" fmla="*/ 0 h 2017"/>
                <a:gd name="T4" fmla="*/ 676732985 w 2017"/>
                <a:gd name="T5" fmla="*/ 46087979 h 2017"/>
                <a:gd name="T6" fmla="*/ 25317277 w 2017"/>
                <a:gd name="T7" fmla="*/ 691319692 h 2017"/>
                <a:gd name="T8" fmla="*/ 25317277 w 2017"/>
                <a:gd name="T9" fmla="*/ 783494828 h 2017"/>
                <a:gd name="T10" fmla="*/ 589147416 w 2017"/>
                <a:gd name="T11" fmla="*/ 1341972599 h 2017"/>
                <a:gd name="T12" fmla="*/ 682206566 w 2017"/>
                <a:gd name="T13" fmla="*/ 1341972599 h 2017"/>
                <a:gd name="T14" fmla="*/ 1333621447 w 2017"/>
                <a:gd name="T15" fmla="*/ 696741710 h 2017"/>
                <a:gd name="T16" fmla="*/ 1380151436 w 2017"/>
                <a:gd name="T17" fmla="*/ 585587864 h 2017"/>
                <a:gd name="T18" fmla="*/ 1380151436 w 2017"/>
                <a:gd name="T19" fmla="*/ 65065044 h 2017"/>
                <a:gd name="T20" fmla="*/ 1314462672 w 2017"/>
                <a:gd name="T21" fmla="*/ 0 h 2017"/>
                <a:gd name="T22" fmla="*/ 986018028 w 2017"/>
                <a:gd name="T23" fmla="*/ 520522820 h 2017"/>
                <a:gd name="T24" fmla="*/ 854640501 w 2017"/>
                <a:gd name="T25" fmla="*/ 390391909 h 2017"/>
                <a:gd name="T26" fmla="*/ 986018028 w 2017"/>
                <a:gd name="T27" fmla="*/ 260260998 h 2017"/>
                <a:gd name="T28" fmla="*/ 1117395555 w 2017"/>
                <a:gd name="T29" fmla="*/ 390391909 h 2017"/>
                <a:gd name="T30" fmla="*/ 986018028 w 2017"/>
                <a:gd name="T31" fmla="*/ 520522820 h 20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17" h="2017">
                  <a:moveTo>
                    <a:pt x="1921" y="0"/>
                  </a:moveTo>
                  <a:cubicBezTo>
                    <a:pt x="1153" y="0"/>
                    <a:pt x="1153" y="0"/>
                    <a:pt x="1153" y="0"/>
                  </a:cubicBezTo>
                  <a:cubicBezTo>
                    <a:pt x="1100" y="0"/>
                    <a:pt x="1026" y="31"/>
                    <a:pt x="989" y="68"/>
                  </a:cubicBezTo>
                  <a:cubicBezTo>
                    <a:pt x="37" y="1020"/>
                    <a:pt x="37" y="1020"/>
                    <a:pt x="37" y="1020"/>
                  </a:cubicBezTo>
                  <a:cubicBezTo>
                    <a:pt x="0" y="1057"/>
                    <a:pt x="0" y="1119"/>
                    <a:pt x="37" y="1156"/>
                  </a:cubicBezTo>
                  <a:cubicBezTo>
                    <a:pt x="861" y="1980"/>
                    <a:pt x="861" y="1980"/>
                    <a:pt x="861" y="1980"/>
                  </a:cubicBezTo>
                  <a:cubicBezTo>
                    <a:pt x="898" y="2017"/>
                    <a:pt x="960" y="2017"/>
                    <a:pt x="997" y="1980"/>
                  </a:cubicBezTo>
                  <a:cubicBezTo>
                    <a:pt x="1949" y="1028"/>
                    <a:pt x="1949" y="1028"/>
                    <a:pt x="1949" y="1028"/>
                  </a:cubicBezTo>
                  <a:cubicBezTo>
                    <a:pt x="1986" y="991"/>
                    <a:pt x="2017" y="917"/>
                    <a:pt x="2017" y="864"/>
                  </a:cubicBezTo>
                  <a:cubicBezTo>
                    <a:pt x="2017" y="96"/>
                    <a:pt x="2017" y="96"/>
                    <a:pt x="2017" y="96"/>
                  </a:cubicBezTo>
                  <a:cubicBezTo>
                    <a:pt x="2017" y="43"/>
                    <a:pt x="1974" y="0"/>
                    <a:pt x="1921" y="0"/>
                  </a:cubicBezTo>
                  <a:close/>
                  <a:moveTo>
                    <a:pt x="1441" y="768"/>
                  </a:moveTo>
                  <a:cubicBezTo>
                    <a:pt x="1335" y="768"/>
                    <a:pt x="1249" y="682"/>
                    <a:pt x="1249" y="576"/>
                  </a:cubicBezTo>
                  <a:cubicBezTo>
                    <a:pt x="1249" y="470"/>
                    <a:pt x="1335" y="384"/>
                    <a:pt x="1441" y="384"/>
                  </a:cubicBezTo>
                  <a:cubicBezTo>
                    <a:pt x="1547" y="384"/>
                    <a:pt x="1633" y="470"/>
                    <a:pt x="1633" y="576"/>
                  </a:cubicBezTo>
                  <a:cubicBezTo>
                    <a:pt x="1633" y="682"/>
                    <a:pt x="1547" y="768"/>
                    <a:pt x="1441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37"/>
            <p:cNvSpPr>
              <a:spLocks/>
            </p:cNvSpPr>
            <p:nvPr/>
          </p:nvSpPr>
          <p:spPr bwMode="auto">
            <a:xfrm>
              <a:off x="5913438" y="4151313"/>
              <a:ext cx="1085850" cy="1660524"/>
            </a:xfrm>
            <a:custGeom>
              <a:avLst/>
              <a:gdLst>
                <a:gd name="T0" fmla="*/ 153883883 w 1313"/>
                <a:gd name="T1" fmla="*/ 737407671 h 2017"/>
                <a:gd name="T2" fmla="*/ 897997123 w 1313"/>
                <a:gd name="T3" fmla="*/ 0 h 2017"/>
                <a:gd name="T4" fmla="*/ 788568584 w 1313"/>
                <a:gd name="T5" fmla="*/ 0 h 2017"/>
                <a:gd name="T6" fmla="*/ 676404331 w 1313"/>
                <a:gd name="T7" fmla="*/ 46087979 h 2017"/>
                <a:gd name="T8" fmla="*/ 25305350 w 1313"/>
                <a:gd name="T9" fmla="*/ 691319692 h 2017"/>
                <a:gd name="T10" fmla="*/ 25305350 w 1313"/>
                <a:gd name="T11" fmla="*/ 783494828 h 2017"/>
                <a:gd name="T12" fmla="*/ 588861500 w 1313"/>
                <a:gd name="T13" fmla="*/ 1341972599 h 2017"/>
                <a:gd name="T14" fmla="*/ 681875758 w 1313"/>
                <a:gd name="T15" fmla="*/ 1341972599 h 2017"/>
                <a:gd name="T16" fmla="*/ 722911460 w 1313"/>
                <a:gd name="T17" fmla="*/ 1301306638 h 2017"/>
                <a:gd name="T18" fmla="*/ 153883883 w 1313"/>
                <a:gd name="T19" fmla="*/ 737407671 h 20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13" h="2017">
                  <a:moveTo>
                    <a:pt x="225" y="1088"/>
                  </a:moveTo>
                  <a:cubicBezTo>
                    <a:pt x="1313" y="0"/>
                    <a:pt x="1313" y="0"/>
                    <a:pt x="1313" y="0"/>
                  </a:cubicBezTo>
                  <a:cubicBezTo>
                    <a:pt x="1153" y="0"/>
                    <a:pt x="1153" y="0"/>
                    <a:pt x="1153" y="0"/>
                  </a:cubicBezTo>
                  <a:cubicBezTo>
                    <a:pt x="1100" y="0"/>
                    <a:pt x="1026" y="31"/>
                    <a:pt x="989" y="68"/>
                  </a:cubicBezTo>
                  <a:cubicBezTo>
                    <a:pt x="37" y="1020"/>
                    <a:pt x="37" y="1020"/>
                    <a:pt x="37" y="1020"/>
                  </a:cubicBezTo>
                  <a:cubicBezTo>
                    <a:pt x="0" y="1057"/>
                    <a:pt x="0" y="1119"/>
                    <a:pt x="37" y="1156"/>
                  </a:cubicBezTo>
                  <a:cubicBezTo>
                    <a:pt x="861" y="1980"/>
                    <a:pt x="861" y="1980"/>
                    <a:pt x="861" y="1980"/>
                  </a:cubicBezTo>
                  <a:cubicBezTo>
                    <a:pt x="898" y="2017"/>
                    <a:pt x="960" y="2017"/>
                    <a:pt x="997" y="1980"/>
                  </a:cubicBezTo>
                  <a:cubicBezTo>
                    <a:pt x="1057" y="1920"/>
                    <a:pt x="1057" y="1920"/>
                    <a:pt x="1057" y="1920"/>
                  </a:cubicBezTo>
                  <a:lnTo>
                    <a:pt x="225" y="10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398" name="Freeform 239"/>
          <p:cNvSpPr>
            <a:spLocks noEditPoints="1"/>
          </p:cNvSpPr>
          <p:nvPr/>
        </p:nvSpPr>
        <p:spPr bwMode="auto">
          <a:xfrm>
            <a:off x="6550905" y="4712877"/>
            <a:ext cx="230856" cy="409677"/>
          </a:xfrm>
          <a:custGeom>
            <a:avLst/>
            <a:gdLst>
              <a:gd name="T0" fmla="*/ 2147483646 w 1152"/>
              <a:gd name="T1" fmla="*/ 2147483646 h 2048"/>
              <a:gd name="T2" fmla="*/ 2147483646 w 1152"/>
              <a:gd name="T3" fmla="*/ 2147483646 h 2048"/>
              <a:gd name="T4" fmla="*/ 2147483646 w 1152"/>
              <a:gd name="T5" fmla="*/ 2147483646 h 2048"/>
              <a:gd name="T6" fmla="*/ 2147483646 w 1152"/>
              <a:gd name="T7" fmla="*/ 0 h 2048"/>
              <a:gd name="T8" fmla="*/ 2147483646 w 1152"/>
              <a:gd name="T9" fmla="*/ 2147483646 h 2048"/>
              <a:gd name="T10" fmla="*/ 2147483646 w 1152"/>
              <a:gd name="T11" fmla="*/ 2147483646 h 2048"/>
              <a:gd name="T12" fmla="*/ 2147483646 w 1152"/>
              <a:gd name="T13" fmla="*/ 2147483646 h 2048"/>
              <a:gd name="T14" fmla="*/ 2147483646 w 1152"/>
              <a:gd name="T15" fmla="*/ 2147483646 h 2048"/>
              <a:gd name="T16" fmla="*/ 2147483646 w 1152"/>
              <a:gd name="T17" fmla="*/ 2147483646 h 2048"/>
              <a:gd name="T18" fmla="*/ 2147483646 w 1152"/>
              <a:gd name="T19" fmla="*/ 2147483646 h 2048"/>
              <a:gd name="T20" fmla="*/ 2147483646 w 1152"/>
              <a:gd name="T21" fmla="*/ 2147483646 h 2048"/>
              <a:gd name="T22" fmla="*/ 2147483646 w 1152"/>
              <a:gd name="T23" fmla="*/ 2147483646 h 2048"/>
              <a:gd name="T24" fmla="*/ 0 w 1152"/>
              <a:gd name="T25" fmla="*/ 2147483646 h 2048"/>
              <a:gd name="T26" fmla="*/ 0 w 1152"/>
              <a:gd name="T27" fmla="*/ 2147483646 h 2048"/>
              <a:gd name="T28" fmla="*/ 2147483646 w 1152"/>
              <a:gd name="T29" fmla="*/ 2147483646 h 2048"/>
              <a:gd name="T30" fmla="*/ 2147483646 w 1152"/>
              <a:gd name="T31" fmla="*/ 2147483646 h 2048"/>
              <a:gd name="T32" fmla="*/ 2147483646 w 1152"/>
              <a:gd name="T33" fmla="*/ 2147483646 h 2048"/>
              <a:gd name="T34" fmla="*/ 2147483646 w 1152"/>
              <a:gd name="T35" fmla="*/ 2147483646 h 2048"/>
              <a:gd name="T36" fmla="*/ 2147483646 w 1152"/>
              <a:gd name="T37" fmla="*/ 2147483646 h 2048"/>
              <a:gd name="T38" fmla="*/ 2147483646 w 1152"/>
              <a:gd name="T39" fmla="*/ 2147483646 h 2048"/>
              <a:gd name="T40" fmla="*/ 2147483646 w 1152"/>
              <a:gd name="T41" fmla="*/ 2147483646 h 2048"/>
              <a:gd name="T42" fmla="*/ 2147483646 w 1152"/>
              <a:gd name="T43" fmla="*/ 2147483646 h 2048"/>
              <a:gd name="T44" fmla="*/ 2147483646 w 1152"/>
              <a:gd name="T45" fmla="*/ 2147483646 h 2048"/>
              <a:gd name="T46" fmla="*/ 2147483646 w 1152"/>
              <a:gd name="T47" fmla="*/ 2147483646 h 2048"/>
              <a:gd name="T48" fmla="*/ 2147483646 w 1152"/>
              <a:gd name="T49" fmla="*/ 2147483646 h 20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52" h="2048">
                <a:moveTo>
                  <a:pt x="576" y="1408"/>
                </a:moveTo>
                <a:cubicBezTo>
                  <a:pt x="753" y="1408"/>
                  <a:pt x="896" y="1265"/>
                  <a:pt x="896" y="1088"/>
                </a:cubicBezTo>
                <a:cubicBezTo>
                  <a:pt x="896" y="320"/>
                  <a:pt x="896" y="320"/>
                  <a:pt x="896" y="320"/>
                </a:cubicBezTo>
                <a:cubicBezTo>
                  <a:pt x="896" y="143"/>
                  <a:pt x="753" y="0"/>
                  <a:pt x="576" y="0"/>
                </a:cubicBezTo>
                <a:cubicBezTo>
                  <a:pt x="399" y="0"/>
                  <a:pt x="256" y="143"/>
                  <a:pt x="256" y="320"/>
                </a:cubicBezTo>
                <a:cubicBezTo>
                  <a:pt x="256" y="1088"/>
                  <a:pt x="256" y="1088"/>
                  <a:pt x="256" y="1088"/>
                </a:cubicBezTo>
                <a:cubicBezTo>
                  <a:pt x="256" y="1265"/>
                  <a:pt x="399" y="1408"/>
                  <a:pt x="576" y="1408"/>
                </a:cubicBezTo>
                <a:close/>
                <a:moveTo>
                  <a:pt x="1024" y="896"/>
                </a:moveTo>
                <a:cubicBezTo>
                  <a:pt x="1024" y="1088"/>
                  <a:pt x="1024" y="1088"/>
                  <a:pt x="1024" y="1088"/>
                </a:cubicBezTo>
                <a:cubicBezTo>
                  <a:pt x="1024" y="1335"/>
                  <a:pt x="823" y="1536"/>
                  <a:pt x="576" y="1536"/>
                </a:cubicBezTo>
                <a:cubicBezTo>
                  <a:pt x="329" y="1536"/>
                  <a:pt x="128" y="1335"/>
                  <a:pt x="128" y="1088"/>
                </a:cubicBezTo>
                <a:cubicBezTo>
                  <a:pt x="128" y="896"/>
                  <a:pt x="128" y="896"/>
                  <a:pt x="128" y="896"/>
                </a:cubicBezTo>
                <a:cubicBezTo>
                  <a:pt x="0" y="896"/>
                  <a:pt x="0" y="896"/>
                  <a:pt x="0" y="89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0" y="1384"/>
                  <a:pt x="224" y="1629"/>
                  <a:pt x="512" y="1660"/>
                </a:cubicBezTo>
                <a:cubicBezTo>
                  <a:pt x="512" y="1920"/>
                  <a:pt x="512" y="1920"/>
                  <a:pt x="512" y="1920"/>
                </a:cubicBezTo>
                <a:cubicBezTo>
                  <a:pt x="256" y="1920"/>
                  <a:pt x="256" y="1920"/>
                  <a:pt x="256" y="1920"/>
                </a:cubicBezTo>
                <a:cubicBezTo>
                  <a:pt x="256" y="2048"/>
                  <a:pt x="256" y="2048"/>
                  <a:pt x="256" y="2048"/>
                </a:cubicBezTo>
                <a:cubicBezTo>
                  <a:pt x="896" y="2048"/>
                  <a:pt x="896" y="2048"/>
                  <a:pt x="896" y="2048"/>
                </a:cubicBezTo>
                <a:cubicBezTo>
                  <a:pt x="896" y="1920"/>
                  <a:pt x="896" y="1920"/>
                  <a:pt x="896" y="1920"/>
                </a:cubicBezTo>
                <a:cubicBezTo>
                  <a:pt x="640" y="1920"/>
                  <a:pt x="640" y="1920"/>
                  <a:pt x="640" y="1920"/>
                </a:cubicBezTo>
                <a:cubicBezTo>
                  <a:pt x="640" y="1660"/>
                  <a:pt x="640" y="1660"/>
                  <a:pt x="640" y="1660"/>
                </a:cubicBezTo>
                <a:cubicBezTo>
                  <a:pt x="928" y="1629"/>
                  <a:pt x="1152" y="1384"/>
                  <a:pt x="1152" y="1088"/>
                </a:cubicBezTo>
                <a:cubicBezTo>
                  <a:pt x="1152" y="896"/>
                  <a:pt x="1152" y="896"/>
                  <a:pt x="1152" y="896"/>
                </a:cubicBezTo>
                <a:lnTo>
                  <a:pt x="1024" y="8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>
            <a:off x="6297613" y="1776413"/>
            <a:ext cx="765175" cy="763587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412" name="Freeform 128"/>
          <p:cNvSpPr>
            <a:spLocks/>
          </p:cNvSpPr>
          <p:nvPr/>
        </p:nvSpPr>
        <p:spPr bwMode="auto">
          <a:xfrm>
            <a:off x="6509455" y="1996564"/>
            <a:ext cx="341717" cy="339347"/>
          </a:xfrm>
          <a:custGeom>
            <a:avLst/>
            <a:gdLst>
              <a:gd name="T0" fmla="*/ 2147483646 w 2048"/>
              <a:gd name="T1" fmla="*/ 2147483646 h 2048"/>
              <a:gd name="T2" fmla="*/ 2147483646 w 2048"/>
              <a:gd name="T3" fmla="*/ 2147483646 h 2048"/>
              <a:gd name="T4" fmla="*/ 2147483646 w 2048"/>
              <a:gd name="T5" fmla="*/ 2147483646 h 2048"/>
              <a:gd name="T6" fmla="*/ 0 w 2048"/>
              <a:gd name="T7" fmla="*/ 2147483646 h 2048"/>
              <a:gd name="T8" fmla="*/ 2147483646 w 2048"/>
              <a:gd name="T9" fmla="*/ 2147483646 h 2048"/>
              <a:gd name="T10" fmla="*/ 0 w 2048"/>
              <a:gd name="T11" fmla="*/ 2147483646 h 2048"/>
              <a:gd name="T12" fmla="*/ 2147483646 w 2048"/>
              <a:gd name="T13" fmla="*/ 2147483646 h 2048"/>
              <a:gd name="T14" fmla="*/ 2147483646 w 2048"/>
              <a:gd name="T15" fmla="*/ 2147483646 h 2048"/>
              <a:gd name="T16" fmla="*/ 2147483646 w 2048"/>
              <a:gd name="T17" fmla="*/ 2147483646 h 2048"/>
              <a:gd name="T18" fmla="*/ 2147483646 w 2048"/>
              <a:gd name="T19" fmla="*/ 2147483646 h 2048"/>
              <a:gd name="T20" fmla="*/ 2147483646 w 2048"/>
              <a:gd name="T21" fmla="*/ 2147483646 h 2048"/>
              <a:gd name="T22" fmla="*/ 2147483646 w 2048"/>
              <a:gd name="T23" fmla="*/ 0 h 2048"/>
              <a:gd name="T24" fmla="*/ 2147483646 w 2048"/>
              <a:gd name="T25" fmla="*/ 2147483646 h 20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48" h="2048">
                <a:moveTo>
                  <a:pt x="1408" y="128"/>
                </a:moveTo>
                <a:cubicBezTo>
                  <a:pt x="768" y="768"/>
                  <a:pt x="768" y="768"/>
                  <a:pt x="768" y="768"/>
                </a:cubicBezTo>
                <a:cubicBezTo>
                  <a:pt x="384" y="768"/>
                  <a:pt x="384" y="768"/>
                  <a:pt x="384" y="768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280"/>
                  <a:pt x="407" y="1167"/>
                  <a:pt x="644" y="122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844" y="1392"/>
                  <a:pt x="844" y="1392"/>
                  <a:pt x="844" y="1392"/>
                </a:cubicBezTo>
                <a:cubicBezTo>
                  <a:pt x="961" y="1661"/>
                  <a:pt x="768" y="2048"/>
                  <a:pt x="768" y="2048"/>
                </a:cubicBezTo>
                <a:cubicBezTo>
                  <a:pt x="1280" y="1664"/>
                  <a:pt x="1280" y="1664"/>
                  <a:pt x="1280" y="1664"/>
                </a:cubicBezTo>
                <a:cubicBezTo>
                  <a:pt x="1280" y="1280"/>
                  <a:pt x="1280" y="1280"/>
                  <a:pt x="1280" y="1280"/>
                </a:cubicBezTo>
                <a:cubicBezTo>
                  <a:pt x="1920" y="640"/>
                  <a:pt x="1920" y="640"/>
                  <a:pt x="1920" y="640"/>
                </a:cubicBezTo>
                <a:cubicBezTo>
                  <a:pt x="2048" y="0"/>
                  <a:pt x="2048" y="0"/>
                  <a:pt x="2048" y="0"/>
                </a:cubicBezTo>
                <a:lnTo>
                  <a:pt x="1408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 bwMode="auto">
          <a:xfrm>
            <a:off x="7067550" y="1857375"/>
            <a:ext cx="36226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16410" name="文本框 34"/>
          <p:cNvSpPr txBox="1">
            <a:spLocks noChangeArrowheads="1"/>
          </p:cNvSpPr>
          <p:nvPr/>
        </p:nvSpPr>
        <p:spPr bwMode="auto">
          <a:xfrm>
            <a:off x="7070695" y="2154019"/>
            <a:ext cx="4791749" cy="73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请输入适量文字在此处进行解释说明，以便于读者合理理解上述标题的内容。</a:t>
            </a:r>
          </a:p>
        </p:txBody>
      </p:sp>
      <p:sp>
        <p:nvSpPr>
          <p:cNvPr id="38" name="椭圆 37"/>
          <p:cNvSpPr/>
          <p:nvPr/>
        </p:nvSpPr>
        <p:spPr bwMode="auto">
          <a:xfrm>
            <a:off x="6303963" y="3154363"/>
            <a:ext cx="763587" cy="76517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 bwMode="auto">
          <a:xfrm>
            <a:off x="7202488" y="3357563"/>
            <a:ext cx="36226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16408" name="文本框 41"/>
          <p:cNvSpPr txBox="1">
            <a:spLocks noChangeArrowheads="1"/>
          </p:cNvSpPr>
          <p:nvPr/>
        </p:nvSpPr>
        <p:spPr bwMode="auto">
          <a:xfrm>
            <a:off x="7204989" y="3654342"/>
            <a:ext cx="4791749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Tx/>
              <a:buNone/>
              <a:defRPr sz="1600">
                <a:solidFill>
                  <a:schemeClr val="bg1"/>
                </a:solidFill>
                <a:latin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sp>
        <p:nvSpPr>
          <p:cNvPr id="44" name="文本框 43"/>
          <p:cNvSpPr txBox="1"/>
          <p:nvPr/>
        </p:nvSpPr>
        <p:spPr bwMode="auto">
          <a:xfrm>
            <a:off x="7192963" y="4713288"/>
            <a:ext cx="36242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16406" name="文本框 44"/>
          <p:cNvSpPr txBox="1">
            <a:spLocks noChangeArrowheads="1"/>
          </p:cNvSpPr>
          <p:nvPr/>
        </p:nvSpPr>
        <p:spPr bwMode="auto">
          <a:xfrm>
            <a:off x="7196546" y="5009825"/>
            <a:ext cx="4791749" cy="7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Tx/>
              <a:buNone/>
              <a:defRPr sz="1600">
                <a:solidFill>
                  <a:schemeClr val="bg1"/>
                </a:solidFill>
                <a:latin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sp>
        <p:nvSpPr>
          <p:cNvPr id="47" name="椭圆 46"/>
          <p:cNvSpPr/>
          <p:nvPr/>
        </p:nvSpPr>
        <p:spPr bwMode="auto">
          <a:xfrm>
            <a:off x="6283325" y="4525963"/>
            <a:ext cx="763588" cy="76358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9340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-4.375E-6 0.988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391" grpId="0"/>
      <p:bldP spid="20" grpId="0" animBg="1"/>
      <p:bldP spid="18" grpId="0" animBg="1"/>
      <p:bldP spid="21" grpId="0" animBg="1"/>
      <p:bldP spid="22" grpId="0"/>
      <p:bldP spid="16398" grpId="0" animBg="1"/>
      <p:bldP spid="23" grpId="0" animBg="1"/>
      <p:bldP spid="16412" grpId="0" animBg="1"/>
      <p:bldP spid="34" grpId="0"/>
      <p:bldP spid="16410" grpId="0"/>
      <p:bldP spid="38" grpId="0" animBg="1"/>
      <p:bldP spid="41" grpId="0"/>
      <p:bldP spid="16408" grpId="0"/>
      <p:bldP spid="44" grpId="0"/>
      <p:bldP spid="16406" grpId="0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54017" y="804831"/>
              <a:ext cx="1128110" cy="0"/>
            </a:xfrm>
            <a:prstGeom prst="line">
              <a:avLst/>
            </a:prstGeom>
            <a:ln w="25400">
              <a:gradFill flip="none" rotWithShape="1">
                <a:gsLst>
                  <a:gs pos="8000">
                    <a:srgbClr val="403198"/>
                  </a:gs>
                  <a:gs pos="37000">
                    <a:srgbClr val="305AA6"/>
                  </a:gs>
                  <a:gs pos="61000">
                    <a:srgbClr val="2082B4"/>
                  </a:gs>
                  <a:gs pos="88000">
                    <a:srgbClr val="0DB5C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1966" y="181154"/>
              <a:ext cx="2176448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gradFill>
                    <a:gsLst>
                      <a:gs pos="13000">
                        <a:srgbClr val="0DB5C5"/>
                      </a:gs>
                      <a:gs pos="40000">
                        <a:srgbClr val="2082B4"/>
                      </a:gs>
                      <a:gs pos="65000">
                        <a:srgbClr val="305AA6"/>
                      </a:gs>
                      <a:gs pos="81000">
                        <a:srgbClr val="403198"/>
                      </a:gs>
                    </a:gsLst>
                    <a:lin ang="13500000" scaled="1"/>
                  </a:gra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2" name="图表 7"/>
          <p:cNvGraphicFramePr>
            <a:graphicFrameLocks/>
          </p:cNvGraphicFramePr>
          <p:nvPr/>
        </p:nvGraphicFramePr>
        <p:xfrm>
          <a:off x="327025" y="1268413"/>
          <a:ext cx="6848475" cy="4681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椭圆 9"/>
          <p:cNvSpPr/>
          <p:nvPr/>
        </p:nvSpPr>
        <p:spPr>
          <a:xfrm>
            <a:off x="7458075" y="1401763"/>
            <a:ext cx="573088" cy="574675"/>
          </a:xfrm>
          <a:prstGeom prst="ellipse">
            <a:avLst/>
          </a:prstGeom>
          <a:solidFill>
            <a:srgbClr val="20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7413" name="Freeform 25"/>
          <p:cNvSpPr>
            <a:spLocks noEditPoints="1"/>
          </p:cNvSpPr>
          <p:nvPr/>
        </p:nvSpPr>
        <p:spPr bwMode="auto">
          <a:xfrm>
            <a:off x="7632700" y="1531938"/>
            <a:ext cx="231775" cy="287337"/>
          </a:xfrm>
          <a:custGeom>
            <a:avLst/>
            <a:gdLst>
              <a:gd name="T0" fmla="*/ 2147483646 w 1536"/>
              <a:gd name="T1" fmla="*/ 2147483646 h 1920"/>
              <a:gd name="T2" fmla="*/ 2147483646 w 1536"/>
              <a:gd name="T3" fmla="*/ 0 h 1920"/>
              <a:gd name="T4" fmla="*/ 2147483646 w 1536"/>
              <a:gd name="T5" fmla="*/ 2147483646 h 1920"/>
              <a:gd name="T6" fmla="*/ 2147483646 w 1536"/>
              <a:gd name="T7" fmla="*/ 2147483646 h 1920"/>
              <a:gd name="T8" fmla="*/ 2147483646 w 1536"/>
              <a:gd name="T9" fmla="*/ 2147483646 h 1920"/>
              <a:gd name="T10" fmla="*/ 2147483646 w 1536"/>
              <a:gd name="T11" fmla="*/ 2147483646 h 1920"/>
              <a:gd name="T12" fmla="*/ 2147483646 w 1536"/>
              <a:gd name="T13" fmla="*/ 2147483646 h 1920"/>
              <a:gd name="T14" fmla="*/ 2147483646 w 1536"/>
              <a:gd name="T15" fmla="*/ 2147483646 h 1920"/>
              <a:gd name="T16" fmla="*/ 2147483646 w 1536"/>
              <a:gd name="T17" fmla="*/ 2147483646 h 1920"/>
              <a:gd name="T18" fmla="*/ 2147483646 w 1536"/>
              <a:gd name="T19" fmla="*/ 2147483646 h 1920"/>
              <a:gd name="T20" fmla="*/ 2147483646 w 1536"/>
              <a:gd name="T21" fmla="*/ 2147483646 h 1920"/>
              <a:gd name="T22" fmla="*/ 2147483646 w 1536"/>
              <a:gd name="T23" fmla="*/ 2147483646 h 1920"/>
              <a:gd name="T24" fmla="*/ 2147483646 w 1536"/>
              <a:gd name="T25" fmla="*/ 2147483646 h 1920"/>
              <a:gd name="T26" fmla="*/ 2147483646 w 1536"/>
              <a:gd name="T27" fmla="*/ 2147483646 h 1920"/>
              <a:gd name="T28" fmla="*/ 0 w 1536"/>
              <a:gd name="T29" fmla="*/ 2147483646 h 1920"/>
              <a:gd name="T30" fmla="*/ 0 w 1536"/>
              <a:gd name="T31" fmla="*/ 2147483646 h 1920"/>
              <a:gd name="T32" fmla="*/ 2147483646 w 1536"/>
              <a:gd name="T33" fmla="*/ 2147483646 h 1920"/>
              <a:gd name="T34" fmla="*/ 2147483646 w 1536"/>
              <a:gd name="T35" fmla="*/ 2147483646 h 1920"/>
              <a:gd name="T36" fmla="*/ 2147483646 w 1536"/>
              <a:gd name="T37" fmla="*/ 2147483646 h 19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536" h="1920">
                <a:moveTo>
                  <a:pt x="384" y="384"/>
                </a:moveTo>
                <a:cubicBezTo>
                  <a:pt x="384" y="172"/>
                  <a:pt x="556" y="0"/>
                  <a:pt x="768" y="0"/>
                </a:cubicBezTo>
                <a:cubicBezTo>
                  <a:pt x="980" y="0"/>
                  <a:pt x="1152" y="172"/>
                  <a:pt x="1152" y="384"/>
                </a:cubicBezTo>
                <a:cubicBezTo>
                  <a:pt x="1152" y="596"/>
                  <a:pt x="980" y="768"/>
                  <a:pt x="768" y="768"/>
                </a:cubicBezTo>
                <a:cubicBezTo>
                  <a:pt x="556" y="768"/>
                  <a:pt x="384" y="596"/>
                  <a:pt x="384" y="384"/>
                </a:cubicBezTo>
                <a:close/>
                <a:moveTo>
                  <a:pt x="1280" y="896"/>
                </a:moveTo>
                <a:cubicBezTo>
                  <a:pt x="1209" y="896"/>
                  <a:pt x="1209" y="896"/>
                  <a:pt x="1209" y="896"/>
                </a:cubicBezTo>
                <a:cubicBezTo>
                  <a:pt x="811" y="1704"/>
                  <a:pt x="811" y="1704"/>
                  <a:pt x="811" y="1704"/>
                </a:cubicBezTo>
                <a:cubicBezTo>
                  <a:pt x="960" y="960"/>
                  <a:pt x="960" y="960"/>
                  <a:pt x="960" y="960"/>
                </a:cubicBezTo>
                <a:cubicBezTo>
                  <a:pt x="768" y="768"/>
                  <a:pt x="768" y="768"/>
                  <a:pt x="768" y="768"/>
                </a:cubicBezTo>
                <a:cubicBezTo>
                  <a:pt x="576" y="960"/>
                  <a:pt x="576" y="960"/>
                  <a:pt x="576" y="960"/>
                </a:cubicBezTo>
                <a:cubicBezTo>
                  <a:pt x="725" y="1704"/>
                  <a:pt x="725" y="1704"/>
                  <a:pt x="725" y="1704"/>
                </a:cubicBezTo>
                <a:cubicBezTo>
                  <a:pt x="327" y="896"/>
                  <a:pt x="327" y="896"/>
                  <a:pt x="327" y="896"/>
                </a:cubicBezTo>
                <a:cubicBezTo>
                  <a:pt x="256" y="896"/>
                  <a:pt x="256" y="896"/>
                  <a:pt x="256" y="896"/>
                </a:cubicBezTo>
                <a:cubicBezTo>
                  <a:pt x="0" y="896"/>
                  <a:pt x="0" y="1068"/>
                  <a:pt x="0" y="1280"/>
                </a:cubicBezTo>
                <a:cubicBezTo>
                  <a:pt x="0" y="1920"/>
                  <a:pt x="0" y="1920"/>
                  <a:pt x="0" y="1920"/>
                </a:cubicBezTo>
                <a:cubicBezTo>
                  <a:pt x="1536" y="1920"/>
                  <a:pt x="1536" y="1920"/>
                  <a:pt x="1536" y="1920"/>
                </a:cubicBezTo>
                <a:cubicBezTo>
                  <a:pt x="1536" y="1280"/>
                  <a:pt x="1536" y="1280"/>
                  <a:pt x="1536" y="1280"/>
                </a:cubicBezTo>
                <a:cubicBezTo>
                  <a:pt x="1536" y="1068"/>
                  <a:pt x="1536" y="896"/>
                  <a:pt x="1280" y="8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 bwMode="auto">
          <a:xfrm>
            <a:off x="8059738" y="1519238"/>
            <a:ext cx="24860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082B4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7369175" y="2033588"/>
            <a:ext cx="3648075" cy="70628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latin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请输入适量文字在此处进行解释说明，以便于读者合理理解上述标题的内容。</a:t>
            </a:r>
          </a:p>
        </p:txBody>
      </p:sp>
      <p:sp>
        <p:nvSpPr>
          <p:cNvPr id="23" name="椭圆 22"/>
          <p:cNvSpPr/>
          <p:nvPr/>
        </p:nvSpPr>
        <p:spPr>
          <a:xfrm>
            <a:off x="7458075" y="4035425"/>
            <a:ext cx="573088" cy="574675"/>
          </a:xfrm>
          <a:prstGeom prst="ellipse">
            <a:avLst/>
          </a:prstGeom>
          <a:solidFill>
            <a:srgbClr val="403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 bwMode="auto">
          <a:xfrm>
            <a:off x="8059738" y="4152900"/>
            <a:ext cx="24860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403198"/>
                </a:solidFill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22" name="文本框 21"/>
          <p:cNvSpPr txBox="1"/>
          <p:nvPr/>
        </p:nvSpPr>
        <p:spPr bwMode="auto">
          <a:xfrm>
            <a:off x="7369175" y="4667250"/>
            <a:ext cx="3648075" cy="70628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grpSp>
        <p:nvGrpSpPr>
          <p:cNvPr id="25" name="组合 214"/>
          <p:cNvGrpSpPr>
            <a:grpSpLocks/>
          </p:cNvGrpSpPr>
          <p:nvPr/>
        </p:nvGrpSpPr>
        <p:grpSpPr bwMode="auto">
          <a:xfrm>
            <a:off x="7602586" y="4181329"/>
            <a:ext cx="284114" cy="283138"/>
            <a:chOff x="5011738" y="4333875"/>
            <a:chExt cx="1882775" cy="1874838"/>
          </a:xfrm>
          <a:solidFill>
            <a:schemeClr val="bg1"/>
          </a:solidFill>
        </p:grpSpPr>
        <p:sp>
          <p:nvSpPr>
            <p:cNvPr id="26" name="Freeform 186"/>
            <p:cNvSpPr>
              <a:spLocks/>
            </p:cNvSpPr>
            <p:nvPr/>
          </p:nvSpPr>
          <p:spPr bwMode="auto">
            <a:xfrm>
              <a:off x="6232525" y="4333875"/>
              <a:ext cx="661988" cy="658813"/>
            </a:xfrm>
            <a:custGeom>
              <a:avLst/>
              <a:gdLst>
                <a:gd name="T0" fmla="*/ 590991162 w 722"/>
                <a:gd name="T1" fmla="*/ 492082212 h 722"/>
                <a:gd name="T2" fmla="*/ 110127480 w 722"/>
                <a:gd name="T3" fmla="*/ 15819724 h 722"/>
                <a:gd name="T4" fmla="*/ 64731791 w 722"/>
                <a:gd name="T5" fmla="*/ 23313950 h 722"/>
                <a:gd name="T6" fmla="*/ 0 w 722"/>
                <a:gd name="T7" fmla="*/ 156533786 h 722"/>
                <a:gd name="T8" fmla="*/ 448917718 w 722"/>
                <a:gd name="T9" fmla="*/ 601155913 h 722"/>
                <a:gd name="T10" fmla="*/ 583425061 w 722"/>
                <a:gd name="T11" fmla="*/ 537043918 h 722"/>
                <a:gd name="T12" fmla="*/ 590991162 w 722"/>
                <a:gd name="T13" fmla="*/ 492082212 h 7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2" h="722">
                  <a:moveTo>
                    <a:pt x="703" y="591"/>
                  </a:moveTo>
                  <a:cubicBezTo>
                    <a:pt x="131" y="19"/>
                    <a:pt x="131" y="19"/>
                    <a:pt x="131" y="19"/>
                  </a:cubicBezTo>
                  <a:cubicBezTo>
                    <a:pt x="113" y="0"/>
                    <a:pt x="88" y="4"/>
                    <a:pt x="77" y="2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534" y="722"/>
                    <a:pt x="534" y="722"/>
                    <a:pt x="534" y="722"/>
                  </a:cubicBezTo>
                  <a:cubicBezTo>
                    <a:pt x="694" y="645"/>
                    <a:pt x="694" y="645"/>
                    <a:pt x="694" y="645"/>
                  </a:cubicBezTo>
                  <a:cubicBezTo>
                    <a:pt x="718" y="634"/>
                    <a:pt x="722" y="609"/>
                    <a:pt x="703" y="5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87"/>
            <p:cNvSpPr>
              <a:spLocks/>
            </p:cNvSpPr>
            <p:nvPr/>
          </p:nvSpPr>
          <p:spPr bwMode="auto">
            <a:xfrm>
              <a:off x="5011738" y="4587875"/>
              <a:ext cx="1628775" cy="1620838"/>
            </a:xfrm>
            <a:custGeom>
              <a:avLst/>
              <a:gdLst>
                <a:gd name="T0" fmla="*/ 1034202464 w 1777"/>
                <a:gd name="T1" fmla="*/ 0 h 1777"/>
                <a:gd name="T2" fmla="*/ 591452474 w 1777"/>
                <a:gd name="T3" fmla="*/ 36606129 h 1777"/>
                <a:gd name="T4" fmla="*/ 529283131 w 1777"/>
                <a:gd name="T5" fmla="*/ 84028182 h 1777"/>
                <a:gd name="T6" fmla="*/ 529283131 w 1777"/>
                <a:gd name="T7" fmla="*/ 84028182 h 1777"/>
                <a:gd name="T8" fmla="*/ 0 w 1777"/>
                <a:gd name="T9" fmla="*/ 1212170651 h 1777"/>
                <a:gd name="T10" fmla="*/ 96614680 w 1777"/>
                <a:gd name="T11" fmla="*/ 1307846612 h 1777"/>
                <a:gd name="T12" fmla="*/ 553646929 w 1777"/>
                <a:gd name="T13" fmla="*/ 855258840 h 1777"/>
                <a:gd name="T14" fmla="*/ 537684567 w 1777"/>
                <a:gd name="T15" fmla="*/ 786205851 h 1777"/>
                <a:gd name="T16" fmla="*/ 698989204 w 1777"/>
                <a:gd name="T17" fmla="*/ 626468937 h 1777"/>
                <a:gd name="T18" fmla="*/ 860294757 w 1777"/>
                <a:gd name="T19" fmla="*/ 786205851 h 1777"/>
                <a:gd name="T20" fmla="*/ 698989204 w 1777"/>
                <a:gd name="T21" fmla="*/ 945942765 h 1777"/>
                <a:gd name="T22" fmla="*/ 629258935 w 1777"/>
                <a:gd name="T23" fmla="*/ 930135718 h 1777"/>
                <a:gd name="T24" fmla="*/ 172226687 w 1777"/>
                <a:gd name="T25" fmla="*/ 1382723490 h 1777"/>
                <a:gd name="T26" fmla="*/ 268842283 w 1777"/>
                <a:gd name="T27" fmla="*/ 1478399450 h 1777"/>
                <a:gd name="T28" fmla="*/ 1408060864 w 1777"/>
                <a:gd name="T29" fmla="*/ 954262216 h 1777"/>
                <a:gd name="T30" fmla="*/ 1408060864 w 1777"/>
                <a:gd name="T31" fmla="*/ 954262216 h 1777"/>
                <a:gd name="T32" fmla="*/ 1455947949 w 1777"/>
                <a:gd name="T33" fmla="*/ 892696823 h 1777"/>
                <a:gd name="T34" fmla="*/ 1492913900 w 1777"/>
                <a:gd name="T35" fmla="*/ 454252391 h 1777"/>
                <a:gd name="T36" fmla="*/ 1034202464 w 1777"/>
                <a:gd name="T37" fmla="*/ 0 h 17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77" h="1777">
                  <a:moveTo>
                    <a:pt x="1231" y="0"/>
                  </a:moveTo>
                  <a:cubicBezTo>
                    <a:pt x="704" y="44"/>
                    <a:pt x="704" y="44"/>
                    <a:pt x="704" y="44"/>
                  </a:cubicBezTo>
                  <a:cubicBezTo>
                    <a:pt x="669" y="48"/>
                    <a:pt x="640" y="55"/>
                    <a:pt x="630" y="101"/>
                  </a:cubicBezTo>
                  <a:cubicBezTo>
                    <a:pt x="630" y="101"/>
                    <a:pt x="630" y="101"/>
                    <a:pt x="630" y="101"/>
                  </a:cubicBezTo>
                  <a:cubicBezTo>
                    <a:pt x="487" y="787"/>
                    <a:pt x="0" y="1457"/>
                    <a:pt x="0" y="1457"/>
                  </a:cubicBezTo>
                  <a:cubicBezTo>
                    <a:pt x="115" y="1572"/>
                    <a:pt x="115" y="1572"/>
                    <a:pt x="115" y="1572"/>
                  </a:cubicBezTo>
                  <a:cubicBezTo>
                    <a:pt x="659" y="1028"/>
                    <a:pt x="659" y="1028"/>
                    <a:pt x="659" y="1028"/>
                  </a:cubicBezTo>
                  <a:cubicBezTo>
                    <a:pt x="647" y="1003"/>
                    <a:pt x="640" y="975"/>
                    <a:pt x="640" y="945"/>
                  </a:cubicBezTo>
                  <a:cubicBezTo>
                    <a:pt x="640" y="839"/>
                    <a:pt x="726" y="753"/>
                    <a:pt x="832" y="753"/>
                  </a:cubicBezTo>
                  <a:cubicBezTo>
                    <a:pt x="938" y="753"/>
                    <a:pt x="1024" y="839"/>
                    <a:pt x="1024" y="945"/>
                  </a:cubicBezTo>
                  <a:cubicBezTo>
                    <a:pt x="1024" y="1051"/>
                    <a:pt x="938" y="1137"/>
                    <a:pt x="832" y="1137"/>
                  </a:cubicBezTo>
                  <a:cubicBezTo>
                    <a:pt x="802" y="1137"/>
                    <a:pt x="774" y="1130"/>
                    <a:pt x="749" y="1118"/>
                  </a:cubicBezTo>
                  <a:cubicBezTo>
                    <a:pt x="205" y="1662"/>
                    <a:pt x="205" y="1662"/>
                    <a:pt x="205" y="1662"/>
                  </a:cubicBezTo>
                  <a:cubicBezTo>
                    <a:pt x="320" y="1777"/>
                    <a:pt x="320" y="1777"/>
                    <a:pt x="320" y="1777"/>
                  </a:cubicBezTo>
                  <a:cubicBezTo>
                    <a:pt x="320" y="1777"/>
                    <a:pt x="990" y="1290"/>
                    <a:pt x="1676" y="1147"/>
                  </a:cubicBezTo>
                  <a:cubicBezTo>
                    <a:pt x="1676" y="1147"/>
                    <a:pt x="1676" y="1147"/>
                    <a:pt x="1676" y="1147"/>
                  </a:cubicBezTo>
                  <a:cubicBezTo>
                    <a:pt x="1722" y="1137"/>
                    <a:pt x="1729" y="1108"/>
                    <a:pt x="1733" y="1073"/>
                  </a:cubicBezTo>
                  <a:cubicBezTo>
                    <a:pt x="1777" y="546"/>
                    <a:pt x="1777" y="546"/>
                    <a:pt x="1777" y="546"/>
                  </a:cubicBezTo>
                  <a:cubicBezTo>
                    <a:pt x="1231" y="0"/>
                    <a:pt x="1231" y="0"/>
                    <a:pt x="12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88434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series"/>
        </p:bldSub>
      </p:bldGraphic>
      <p:bldP spid="10" grpId="0" animBg="1"/>
      <p:bldP spid="17413" grpId="0" animBg="1"/>
      <p:bldP spid="15" grpId="0"/>
      <p:bldP spid="16" grpId="0"/>
      <p:bldP spid="23" grpId="0" animBg="1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54017" y="804831"/>
              <a:ext cx="1128110" cy="0"/>
            </a:xfrm>
            <a:prstGeom prst="line">
              <a:avLst/>
            </a:prstGeom>
            <a:ln w="25400">
              <a:gradFill flip="none" rotWithShape="1">
                <a:gsLst>
                  <a:gs pos="8000">
                    <a:srgbClr val="403198"/>
                  </a:gs>
                  <a:gs pos="37000">
                    <a:srgbClr val="305AA6"/>
                  </a:gs>
                  <a:gs pos="61000">
                    <a:srgbClr val="2082B4"/>
                  </a:gs>
                  <a:gs pos="88000">
                    <a:srgbClr val="0DB5C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1966" y="181154"/>
              <a:ext cx="2176448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gradFill>
                    <a:gsLst>
                      <a:gs pos="13000">
                        <a:srgbClr val="0DB5C5"/>
                      </a:gs>
                      <a:gs pos="40000">
                        <a:srgbClr val="2082B4"/>
                      </a:gs>
                      <a:gs pos="65000">
                        <a:srgbClr val="305AA6"/>
                      </a:gs>
                      <a:gs pos="81000">
                        <a:srgbClr val="403198"/>
                      </a:gs>
                    </a:gsLst>
                    <a:lin ang="13500000" scaled="1"/>
                  </a:gra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34963" y="1552575"/>
            <a:ext cx="2828925" cy="4775200"/>
          </a:xfrm>
          <a:prstGeom prst="rect">
            <a:avLst/>
          </a:prstGeom>
          <a:gradFill flip="none" rotWithShape="1">
            <a:gsLst>
              <a:gs pos="8000">
                <a:srgbClr val="0DB5C5"/>
              </a:gs>
              <a:gs pos="33000">
                <a:srgbClr val="0DB5C5"/>
              </a:gs>
              <a:gs pos="52000">
                <a:srgbClr val="2082B4"/>
              </a:gs>
              <a:gs pos="73000">
                <a:srgbClr val="305AA6"/>
              </a:gs>
              <a:gs pos="93000">
                <a:srgbClr val="403198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30563" y="1552575"/>
            <a:ext cx="2828925" cy="4775200"/>
          </a:xfrm>
          <a:prstGeom prst="rect">
            <a:avLst/>
          </a:prstGeom>
          <a:solidFill>
            <a:srgbClr val="EBEBE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26163" y="1552575"/>
            <a:ext cx="2828925" cy="4775200"/>
          </a:xfrm>
          <a:prstGeom prst="rect">
            <a:avLst/>
          </a:prstGeom>
          <a:gradFill>
            <a:gsLst>
              <a:gs pos="8000">
                <a:srgbClr val="0DB5C5"/>
              </a:gs>
              <a:gs pos="33000">
                <a:srgbClr val="0DB5C5"/>
              </a:gs>
              <a:gs pos="52000">
                <a:srgbClr val="2082B4"/>
              </a:gs>
              <a:gs pos="73000">
                <a:srgbClr val="305AA6"/>
              </a:gs>
              <a:gs pos="93000">
                <a:srgbClr val="40319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028113" y="1566863"/>
            <a:ext cx="2828925" cy="4775200"/>
          </a:xfrm>
          <a:prstGeom prst="rect">
            <a:avLst/>
          </a:prstGeom>
          <a:solidFill>
            <a:srgbClr val="EBEBE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56" name="文本框 15"/>
          <p:cNvSpPr txBox="1">
            <a:spLocks noChangeArrowheads="1"/>
          </p:cNvSpPr>
          <p:nvPr/>
        </p:nvSpPr>
        <p:spPr bwMode="auto">
          <a:xfrm>
            <a:off x="651616" y="2755900"/>
            <a:ext cx="1959855" cy="58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78</a:t>
            </a:r>
            <a:r>
              <a:rPr lang="en-US" altLang="zh-CN" sz="2400" dirty="0">
                <a:solidFill>
                  <a:schemeClr val="bg1"/>
                </a:solidFill>
              </a:rPr>
              <a:t>%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733425" y="3343275"/>
            <a:ext cx="184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8" name="文本框 19"/>
          <p:cNvSpPr txBox="1">
            <a:spLocks noChangeArrowheads="1"/>
          </p:cNvSpPr>
          <p:nvPr/>
        </p:nvSpPr>
        <p:spPr bwMode="auto">
          <a:xfrm>
            <a:off x="628650" y="3353566"/>
            <a:ext cx="2087563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请输入适量文字在此处进行解释说明，以便于读者合理理解上述标题的内容。请输入适量文字在此处进行解释说明，以便于读者合理理解上述标题的内容。</a:t>
            </a:r>
          </a:p>
        </p:txBody>
      </p:sp>
      <p:grpSp>
        <p:nvGrpSpPr>
          <p:cNvPr id="22" name="组合 81"/>
          <p:cNvGrpSpPr>
            <a:grpSpLocks/>
          </p:cNvGrpSpPr>
          <p:nvPr/>
        </p:nvGrpSpPr>
        <p:grpSpPr bwMode="auto">
          <a:xfrm>
            <a:off x="748846" y="2154273"/>
            <a:ext cx="466952" cy="436688"/>
            <a:chOff x="596900" y="3254375"/>
            <a:chExt cx="1352550" cy="1263650"/>
          </a:xfrm>
          <a:solidFill>
            <a:schemeClr val="bg1"/>
          </a:solidFill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850900" y="4264025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4" name="Oval 74"/>
            <p:cNvSpPr>
              <a:spLocks noChangeArrowheads="1"/>
            </p:cNvSpPr>
            <p:nvPr/>
          </p:nvSpPr>
          <p:spPr bwMode="auto">
            <a:xfrm>
              <a:off x="1695450" y="4264025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5" name="Freeform 75"/>
            <p:cNvSpPr>
              <a:spLocks/>
            </p:cNvSpPr>
            <p:nvPr/>
          </p:nvSpPr>
          <p:spPr bwMode="auto">
            <a:xfrm>
              <a:off x="596900" y="3254375"/>
              <a:ext cx="1352550" cy="925513"/>
            </a:xfrm>
            <a:custGeom>
              <a:avLst/>
              <a:gdLst>
                <a:gd name="T0" fmla="*/ 893257570 w 2048"/>
                <a:gd name="T1" fmla="*/ 387139853 h 1408"/>
                <a:gd name="T2" fmla="*/ 893257570 w 2048"/>
                <a:gd name="T3" fmla="*/ 55305975 h 1408"/>
                <a:gd name="T4" fmla="*/ 223314723 w 2048"/>
                <a:gd name="T5" fmla="*/ 55305975 h 1408"/>
                <a:gd name="T6" fmla="*/ 167485712 w 2048"/>
                <a:gd name="T7" fmla="*/ 0 h 1408"/>
                <a:gd name="T8" fmla="*/ 0 w 2048"/>
                <a:gd name="T9" fmla="*/ 0 h 1408"/>
                <a:gd name="T10" fmla="*/ 0 w 2048"/>
                <a:gd name="T11" fmla="*/ 55305975 h 1408"/>
                <a:gd name="T12" fmla="*/ 111657361 w 2048"/>
                <a:gd name="T13" fmla="*/ 55305975 h 1408"/>
                <a:gd name="T14" fmla="*/ 153528954 w 2048"/>
                <a:gd name="T15" fmla="*/ 411335971 h 1408"/>
                <a:gd name="T16" fmla="*/ 111657361 w 2048"/>
                <a:gd name="T17" fmla="*/ 497751146 h 1408"/>
                <a:gd name="T18" fmla="*/ 223314723 w 2048"/>
                <a:gd name="T19" fmla="*/ 608362438 h 1408"/>
                <a:gd name="T20" fmla="*/ 893257570 w 2048"/>
                <a:gd name="T21" fmla="*/ 608362438 h 1408"/>
                <a:gd name="T22" fmla="*/ 893257570 w 2048"/>
                <a:gd name="T23" fmla="*/ 553056463 h 1408"/>
                <a:gd name="T24" fmla="*/ 223314723 w 2048"/>
                <a:gd name="T25" fmla="*/ 553056463 h 1408"/>
                <a:gd name="T26" fmla="*/ 167485712 w 2048"/>
                <a:gd name="T27" fmla="*/ 497751146 h 1408"/>
                <a:gd name="T28" fmla="*/ 167485712 w 2048"/>
                <a:gd name="T29" fmla="*/ 497319283 h 1408"/>
                <a:gd name="T30" fmla="*/ 893257570 w 2048"/>
                <a:gd name="T31" fmla="*/ 387139853 h 1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8" h="1408">
                  <a:moveTo>
                    <a:pt x="2048" y="896"/>
                  </a:moveTo>
                  <a:cubicBezTo>
                    <a:pt x="2048" y="128"/>
                    <a:pt x="2048" y="128"/>
                    <a:pt x="2048" y="128"/>
                  </a:cubicBezTo>
                  <a:cubicBezTo>
                    <a:pt x="512" y="128"/>
                    <a:pt x="512" y="128"/>
                    <a:pt x="512" y="128"/>
                  </a:cubicBezTo>
                  <a:cubicBezTo>
                    <a:pt x="512" y="57"/>
                    <a:pt x="455" y="0"/>
                    <a:pt x="3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352" y="952"/>
                    <a:pt x="352" y="952"/>
                    <a:pt x="352" y="952"/>
                  </a:cubicBezTo>
                  <a:cubicBezTo>
                    <a:pt x="294" y="999"/>
                    <a:pt x="256" y="1071"/>
                    <a:pt x="256" y="1152"/>
                  </a:cubicBezTo>
                  <a:cubicBezTo>
                    <a:pt x="256" y="1293"/>
                    <a:pt x="371" y="1408"/>
                    <a:pt x="512" y="1408"/>
                  </a:cubicBezTo>
                  <a:cubicBezTo>
                    <a:pt x="2048" y="1408"/>
                    <a:pt x="2048" y="1408"/>
                    <a:pt x="2048" y="1408"/>
                  </a:cubicBezTo>
                  <a:cubicBezTo>
                    <a:pt x="2048" y="1280"/>
                    <a:pt x="2048" y="1280"/>
                    <a:pt x="2048" y="1280"/>
                  </a:cubicBezTo>
                  <a:cubicBezTo>
                    <a:pt x="512" y="1280"/>
                    <a:pt x="512" y="1280"/>
                    <a:pt x="512" y="1280"/>
                  </a:cubicBezTo>
                  <a:cubicBezTo>
                    <a:pt x="441" y="1280"/>
                    <a:pt x="384" y="1223"/>
                    <a:pt x="384" y="1152"/>
                  </a:cubicBezTo>
                  <a:cubicBezTo>
                    <a:pt x="384" y="1152"/>
                    <a:pt x="384" y="1151"/>
                    <a:pt x="384" y="1151"/>
                  </a:cubicBezTo>
                  <a:lnTo>
                    <a:pt x="2048" y="8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441" name="Freeform 83"/>
          <p:cNvSpPr>
            <a:spLocks noEditPoints="1"/>
          </p:cNvSpPr>
          <p:nvPr/>
        </p:nvSpPr>
        <p:spPr bwMode="auto">
          <a:xfrm>
            <a:off x="3616325" y="2117725"/>
            <a:ext cx="404813" cy="328613"/>
          </a:xfrm>
          <a:custGeom>
            <a:avLst/>
            <a:gdLst>
              <a:gd name="T0" fmla="*/ 2147483646 w 2048"/>
              <a:gd name="T1" fmla="*/ 2147483646 h 1664"/>
              <a:gd name="T2" fmla="*/ 2147483646 w 2048"/>
              <a:gd name="T3" fmla="*/ 2147483646 h 1664"/>
              <a:gd name="T4" fmla="*/ 2147483646 w 2048"/>
              <a:gd name="T5" fmla="*/ 2147483646 h 1664"/>
              <a:gd name="T6" fmla="*/ 2147483646 w 2048"/>
              <a:gd name="T7" fmla="*/ 2147483646 h 1664"/>
              <a:gd name="T8" fmla="*/ 2147483646 w 2048"/>
              <a:gd name="T9" fmla="*/ 2147483646 h 1664"/>
              <a:gd name="T10" fmla="*/ 2147483646 w 2048"/>
              <a:gd name="T11" fmla="*/ 2147483646 h 1664"/>
              <a:gd name="T12" fmla="*/ 2147483646 w 2048"/>
              <a:gd name="T13" fmla="*/ 2147483646 h 1664"/>
              <a:gd name="T14" fmla="*/ 2147483646 w 2048"/>
              <a:gd name="T15" fmla="*/ 0 h 1664"/>
              <a:gd name="T16" fmla="*/ 2147483646 w 2048"/>
              <a:gd name="T17" fmla="*/ 0 h 1664"/>
              <a:gd name="T18" fmla="*/ 2147483646 w 2048"/>
              <a:gd name="T19" fmla="*/ 2147483646 h 1664"/>
              <a:gd name="T20" fmla="*/ 2147483646 w 2048"/>
              <a:gd name="T21" fmla="*/ 2147483646 h 1664"/>
              <a:gd name="T22" fmla="*/ 0 w 2048"/>
              <a:gd name="T23" fmla="*/ 2147483646 h 1664"/>
              <a:gd name="T24" fmla="*/ 0 w 2048"/>
              <a:gd name="T25" fmla="*/ 2147483646 h 1664"/>
              <a:gd name="T26" fmla="*/ 2147483646 w 2048"/>
              <a:gd name="T27" fmla="*/ 2147483646 h 1664"/>
              <a:gd name="T28" fmla="*/ 2147483646 w 2048"/>
              <a:gd name="T29" fmla="*/ 2147483646 h 1664"/>
              <a:gd name="T30" fmla="*/ 2147483646 w 2048"/>
              <a:gd name="T31" fmla="*/ 2147483646 h 1664"/>
              <a:gd name="T32" fmla="*/ 2147483646 w 2048"/>
              <a:gd name="T33" fmla="*/ 2147483646 h 1664"/>
              <a:gd name="T34" fmla="*/ 2147483646 w 2048"/>
              <a:gd name="T35" fmla="*/ 2147483646 h 1664"/>
              <a:gd name="T36" fmla="*/ 2147483646 w 2048"/>
              <a:gd name="T37" fmla="*/ 2147483646 h 1664"/>
              <a:gd name="T38" fmla="*/ 2147483646 w 2048"/>
              <a:gd name="T39" fmla="*/ 2147483646 h 1664"/>
              <a:gd name="T40" fmla="*/ 2147483646 w 2048"/>
              <a:gd name="T41" fmla="*/ 2147483646 h 1664"/>
              <a:gd name="T42" fmla="*/ 2147483646 w 2048"/>
              <a:gd name="T43" fmla="*/ 2147483646 h 1664"/>
              <a:gd name="T44" fmla="*/ 2147483646 w 2048"/>
              <a:gd name="T45" fmla="*/ 2147483646 h 1664"/>
              <a:gd name="T46" fmla="*/ 2147483646 w 2048"/>
              <a:gd name="T47" fmla="*/ 2147483646 h 1664"/>
              <a:gd name="T48" fmla="*/ 2147483646 w 2048"/>
              <a:gd name="T49" fmla="*/ 2147483646 h 1664"/>
              <a:gd name="T50" fmla="*/ 2147483646 w 2048"/>
              <a:gd name="T51" fmla="*/ 2147483646 h 1664"/>
              <a:gd name="T52" fmla="*/ 2147483646 w 2048"/>
              <a:gd name="T53" fmla="*/ 2147483646 h 1664"/>
              <a:gd name="T54" fmla="*/ 2147483646 w 2048"/>
              <a:gd name="T55" fmla="*/ 2147483646 h 166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048" h="1664">
                <a:moveTo>
                  <a:pt x="608" y="960"/>
                </a:moveTo>
                <a:cubicBezTo>
                  <a:pt x="608" y="1190"/>
                  <a:pt x="794" y="1376"/>
                  <a:pt x="1024" y="1376"/>
                </a:cubicBezTo>
                <a:cubicBezTo>
                  <a:pt x="1254" y="1376"/>
                  <a:pt x="1440" y="1190"/>
                  <a:pt x="1440" y="960"/>
                </a:cubicBezTo>
                <a:cubicBezTo>
                  <a:pt x="1440" y="730"/>
                  <a:pt x="1254" y="544"/>
                  <a:pt x="1024" y="544"/>
                </a:cubicBezTo>
                <a:cubicBezTo>
                  <a:pt x="794" y="544"/>
                  <a:pt x="608" y="730"/>
                  <a:pt x="608" y="960"/>
                </a:cubicBezTo>
                <a:close/>
                <a:moveTo>
                  <a:pt x="1920" y="256"/>
                </a:moveTo>
                <a:cubicBezTo>
                  <a:pt x="1472" y="256"/>
                  <a:pt x="1472" y="256"/>
                  <a:pt x="1472" y="256"/>
                </a:cubicBezTo>
                <a:cubicBezTo>
                  <a:pt x="1440" y="128"/>
                  <a:pt x="1408" y="0"/>
                  <a:pt x="1280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640" y="0"/>
                  <a:pt x="608" y="128"/>
                  <a:pt x="576" y="256"/>
                </a:cubicBezTo>
                <a:cubicBezTo>
                  <a:pt x="128" y="256"/>
                  <a:pt x="128" y="256"/>
                  <a:pt x="128" y="256"/>
                </a:cubicBezTo>
                <a:cubicBezTo>
                  <a:pt x="58" y="256"/>
                  <a:pt x="0" y="314"/>
                  <a:pt x="0" y="384"/>
                </a:cubicBezTo>
                <a:cubicBezTo>
                  <a:pt x="0" y="1536"/>
                  <a:pt x="0" y="1536"/>
                  <a:pt x="0" y="1536"/>
                </a:cubicBezTo>
                <a:cubicBezTo>
                  <a:pt x="0" y="1606"/>
                  <a:pt x="58" y="1664"/>
                  <a:pt x="128" y="1664"/>
                </a:cubicBezTo>
                <a:cubicBezTo>
                  <a:pt x="1920" y="1664"/>
                  <a:pt x="1920" y="1664"/>
                  <a:pt x="1920" y="1664"/>
                </a:cubicBezTo>
                <a:cubicBezTo>
                  <a:pt x="1990" y="1664"/>
                  <a:pt x="2048" y="1606"/>
                  <a:pt x="2048" y="1536"/>
                </a:cubicBezTo>
                <a:cubicBezTo>
                  <a:pt x="2048" y="384"/>
                  <a:pt x="2048" y="384"/>
                  <a:pt x="2048" y="384"/>
                </a:cubicBezTo>
                <a:cubicBezTo>
                  <a:pt x="2048" y="314"/>
                  <a:pt x="1990" y="256"/>
                  <a:pt x="1920" y="256"/>
                </a:cubicBezTo>
                <a:close/>
                <a:moveTo>
                  <a:pt x="1024" y="1528"/>
                </a:moveTo>
                <a:cubicBezTo>
                  <a:pt x="710" y="1528"/>
                  <a:pt x="456" y="1274"/>
                  <a:pt x="456" y="960"/>
                </a:cubicBezTo>
                <a:cubicBezTo>
                  <a:pt x="456" y="646"/>
                  <a:pt x="710" y="392"/>
                  <a:pt x="1024" y="392"/>
                </a:cubicBezTo>
                <a:cubicBezTo>
                  <a:pt x="1338" y="392"/>
                  <a:pt x="1592" y="646"/>
                  <a:pt x="1592" y="960"/>
                </a:cubicBezTo>
                <a:cubicBezTo>
                  <a:pt x="1592" y="1274"/>
                  <a:pt x="1338" y="1528"/>
                  <a:pt x="1024" y="1528"/>
                </a:cubicBezTo>
                <a:close/>
                <a:moveTo>
                  <a:pt x="1920" y="640"/>
                </a:moveTo>
                <a:cubicBezTo>
                  <a:pt x="1664" y="640"/>
                  <a:pt x="1664" y="640"/>
                  <a:pt x="1664" y="640"/>
                </a:cubicBezTo>
                <a:cubicBezTo>
                  <a:pt x="1664" y="512"/>
                  <a:pt x="1664" y="512"/>
                  <a:pt x="1664" y="512"/>
                </a:cubicBezTo>
                <a:cubicBezTo>
                  <a:pt x="1920" y="512"/>
                  <a:pt x="1920" y="512"/>
                  <a:pt x="1920" y="512"/>
                </a:cubicBezTo>
                <a:lnTo>
                  <a:pt x="1920" y="640"/>
                </a:lnTo>
                <a:close/>
              </a:path>
            </a:pathLst>
          </a:custGeom>
          <a:solidFill>
            <a:srgbClr val="403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3" name="文本框 27"/>
          <p:cNvSpPr txBox="1">
            <a:spLocks noChangeArrowheads="1"/>
          </p:cNvSpPr>
          <p:nvPr/>
        </p:nvSpPr>
        <p:spPr bwMode="auto">
          <a:xfrm>
            <a:off x="3532929" y="2755900"/>
            <a:ext cx="1959854" cy="58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403198"/>
                </a:solidFill>
              </a:rPr>
              <a:t>23</a:t>
            </a:r>
            <a:r>
              <a:rPr lang="en-US" altLang="zh-CN" sz="2400">
                <a:solidFill>
                  <a:srgbClr val="403198"/>
                </a:solidFill>
              </a:rPr>
              <a:t>%</a:t>
            </a:r>
            <a:endParaRPr lang="zh-CN" altLang="en-US" sz="3200">
              <a:solidFill>
                <a:srgbClr val="403198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3614738" y="3343275"/>
            <a:ext cx="1847850" cy="0"/>
          </a:xfrm>
          <a:prstGeom prst="line">
            <a:avLst/>
          </a:prstGeom>
          <a:ln>
            <a:solidFill>
              <a:srgbClr val="403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5" name="文本框 29"/>
          <p:cNvSpPr txBox="1">
            <a:spLocks noChangeArrowheads="1"/>
          </p:cNvSpPr>
          <p:nvPr/>
        </p:nvSpPr>
        <p:spPr bwMode="auto">
          <a:xfrm>
            <a:off x="3509963" y="3353462"/>
            <a:ext cx="2087562" cy="265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403198"/>
                </a:solidFill>
                <a:latin typeface="+mn-ea"/>
                <a:ea typeface="+mn-ea"/>
              </a:rPr>
              <a:t>请输入适量文字在此处进行解释说明，以便于读者合理理解上述标题的内容。请输入适量文字在此处进行解释说明，以便于读者合理理解上述标题的内容。</a:t>
            </a:r>
          </a:p>
        </p:txBody>
      </p:sp>
      <p:sp>
        <p:nvSpPr>
          <p:cNvPr id="18443" name="Freeform 69"/>
          <p:cNvSpPr>
            <a:spLocks noEditPoints="1"/>
          </p:cNvSpPr>
          <p:nvPr/>
        </p:nvSpPr>
        <p:spPr bwMode="auto">
          <a:xfrm>
            <a:off x="6527800" y="2116138"/>
            <a:ext cx="427038" cy="347662"/>
          </a:xfrm>
          <a:custGeom>
            <a:avLst/>
            <a:gdLst>
              <a:gd name="T0" fmla="*/ 0 w 960"/>
              <a:gd name="T1" fmla="*/ 2147483646 h 777"/>
              <a:gd name="T2" fmla="*/ 2147483646 w 960"/>
              <a:gd name="T3" fmla="*/ 2147483646 h 777"/>
              <a:gd name="T4" fmla="*/ 2147483646 w 960"/>
              <a:gd name="T5" fmla="*/ 2147483646 h 777"/>
              <a:gd name="T6" fmla="*/ 0 w 960"/>
              <a:gd name="T7" fmla="*/ 2147483646 h 777"/>
              <a:gd name="T8" fmla="*/ 0 w 960"/>
              <a:gd name="T9" fmla="*/ 2147483646 h 777"/>
              <a:gd name="T10" fmla="*/ 2147483646 w 960"/>
              <a:gd name="T11" fmla="*/ 2147483646 h 777"/>
              <a:gd name="T12" fmla="*/ 2147483646 w 960"/>
              <a:gd name="T13" fmla="*/ 2147483646 h 777"/>
              <a:gd name="T14" fmla="*/ 2147483646 w 960"/>
              <a:gd name="T15" fmla="*/ 2147483646 h 777"/>
              <a:gd name="T16" fmla="*/ 2147483646 w 960"/>
              <a:gd name="T17" fmla="*/ 2147483646 h 777"/>
              <a:gd name="T18" fmla="*/ 2147483646 w 960"/>
              <a:gd name="T19" fmla="*/ 2147483646 h 777"/>
              <a:gd name="T20" fmla="*/ 2147483646 w 960"/>
              <a:gd name="T21" fmla="*/ 2147483646 h 777"/>
              <a:gd name="T22" fmla="*/ 2147483646 w 960"/>
              <a:gd name="T23" fmla="*/ 2147483646 h 777"/>
              <a:gd name="T24" fmla="*/ 2147483646 w 960"/>
              <a:gd name="T25" fmla="*/ 2147483646 h 777"/>
              <a:gd name="T26" fmla="*/ 2147483646 w 960"/>
              <a:gd name="T27" fmla="*/ 2147483646 h 777"/>
              <a:gd name="T28" fmla="*/ 2147483646 w 960"/>
              <a:gd name="T29" fmla="*/ 2147483646 h 777"/>
              <a:gd name="T30" fmla="*/ 2147483646 w 960"/>
              <a:gd name="T31" fmla="*/ 2147483646 h 777"/>
              <a:gd name="T32" fmla="*/ 2147483646 w 960"/>
              <a:gd name="T33" fmla="*/ 2147483646 h 777"/>
              <a:gd name="T34" fmla="*/ 2147483646 w 960"/>
              <a:gd name="T35" fmla="*/ 2147483646 h 777"/>
              <a:gd name="T36" fmla="*/ 2147483646 w 960"/>
              <a:gd name="T37" fmla="*/ 2147483646 h 777"/>
              <a:gd name="T38" fmla="*/ 2147483646 w 960"/>
              <a:gd name="T39" fmla="*/ 2147483646 h 777"/>
              <a:gd name="T40" fmla="*/ 2147483646 w 960"/>
              <a:gd name="T41" fmla="*/ 0 h 777"/>
              <a:gd name="T42" fmla="*/ 2147483646 w 960"/>
              <a:gd name="T43" fmla="*/ 0 h 777"/>
              <a:gd name="T44" fmla="*/ 2147483646 w 960"/>
              <a:gd name="T45" fmla="*/ 2147483646 h 777"/>
              <a:gd name="T46" fmla="*/ 2147483646 w 960"/>
              <a:gd name="T47" fmla="*/ 2147483646 h 777"/>
              <a:gd name="T48" fmla="*/ 2147483646 w 960"/>
              <a:gd name="T49" fmla="*/ 0 h 77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60" h="777">
                <a:moveTo>
                  <a:pt x="0" y="658"/>
                </a:moveTo>
                <a:lnTo>
                  <a:pt x="960" y="658"/>
                </a:lnTo>
                <a:lnTo>
                  <a:pt x="960" y="777"/>
                </a:lnTo>
                <a:lnTo>
                  <a:pt x="0" y="777"/>
                </a:lnTo>
                <a:lnTo>
                  <a:pt x="0" y="658"/>
                </a:lnTo>
                <a:close/>
                <a:moveTo>
                  <a:pt x="120" y="419"/>
                </a:moveTo>
                <a:lnTo>
                  <a:pt x="240" y="419"/>
                </a:lnTo>
                <a:lnTo>
                  <a:pt x="240" y="598"/>
                </a:lnTo>
                <a:lnTo>
                  <a:pt x="120" y="598"/>
                </a:lnTo>
                <a:lnTo>
                  <a:pt x="120" y="419"/>
                </a:lnTo>
                <a:close/>
                <a:moveTo>
                  <a:pt x="300" y="180"/>
                </a:moveTo>
                <a:lnTo>
                  <a:pt x="420" y="180"/>
                </a:lnTo>
                <a:lnTo>
                  <a:pt x="420" y="598"/>
                </a:lnTo>
                <a:lnTo>
                  <a:pt x="300" y="598"/>
                </a:lnTo>
                <a:lnTo>
                  <a:pt x="300" y="180"/>
                </a:lnTo>
                <a:close/>
                <a:moveTo>
                  <a:pt x="480" y="359"/>
                </a:moveTo>
                <a:lnTo>
                  <a:pt x="600" y="359"/>
                </a:lnTo>
                <a:lnTo>
                  <a:pt x="600" y="598"/>
                </a:lnTo>
                <a:lnTo>
                  <a:pt x="480" y="598"/>
                </a:lnTo>
                <a:lnTo>
                  <a:pt x="480" y="359"/>
                </a:lnTo>
                <a:close/>
                <a:moveTo>
                  <a:pt x="660" y="0"/>
                </a:moveTo>
                <a:lnTo>
                  <a:pt x="780" y="0"/>
                </a:lnTo>
                <a:lnTo>
                  <a:pt x="780" y="598"/>
                </a:lnTo>
                <a:lnTo>
                  <a:pt x="660" y="598"/>
                </a:lnTo>
                <a:lnTo>
                  <a:pt x="6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文本框 32"/>
          <p:cNvSpPr txBox="1">
            <a:spLocks noChangeArrowheads="1"/>
          </p:cNvSpPr>
          <p:nvPr/>
        </p:nvSpPr>
        <p:spPr bwMode="auto">
          <a:xfrm>
            <a:off x="6403975" y="2755900"/>
            <a:ext cx="1959058" cy="58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45</a:t>
            </a:r>
            <a:r>
              <a:rPr lang="en-US" altLang="zh-CN" sz="2400" dirty="0">
                <a:solidFill>
                  <a:schemeClr val="bg1"/>
                </a:solidFill>
              </a:rPr>
              <a:t>%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6527800" y="3343275"/>
            <a:ext cx="184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2" name="文本框 34"/>
          <p:cNvSpPr txBox="1">
            <a:spLocks noChangeArrowheads="1"/>
          </p:cNvSpPr>
          <p:nvPr/>
        </p:nvSpPr>
        <p:spPr bwMode="auto">
          <a:xfrm>
            <a:off x="6423874" y="3353462"/>
            <a:ext cx="2086714" cy="265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Tx/>
              <a:buNone/>
              <a:defRPr sz="1600">
                <a:solidFill>
                  <a:schemeClr val="bg1"/>
                </a:solidFill>
                <a:latin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r>
              <a:rPr lang="zh-CN" altLang="en-US" dirty="0"/>
              <a:t>请输入适量文字在此处进行解释说明，以便于读者合理理解上述标题的内容。请输入适量文字在此处进行解释说明，以便于读者合理理解上述标题的内容。</a:t>
            </a:r>
          </a:p>
        </p:txBody>
      </p:sp>
      <p:sp>
        <p:nvSpPr>
          <p:cNvPr id="18445" name="Freeform 132"/>
          <p:cNvSpPr>
            <a:spLocks noEditPoints="1"/>
          </p:cNvSpPr>
          <p:nvPr/>
        </p:nvSpPr>
        <p:spPr bwMode="auto">
          <a:xfrm>
            <a:off x="9418638" y="2065338"/>
            <a:ext cx="406400" cy="431800"/>
          </a:xfrm>
          <a:custGeom>
            <a:avLst/>
            <a:gdLst>
              <a:gd name="T0" fmla="*/ 2147483646 w 1920"/>
              <a:gd name="T1" fmla="*/ 0 h 2048"/>
              <a:gd name="T2" fmla="*/ 2147483646 w 1920"/>
              <a:gd name="T3" fmla="*/ 0 h 2048"/>
              <a:gd name="T4" fmla="*/ 0 w 1920"/>
              <a:gd name="T5" fmla="*/ 2147483646 h 2048"/>
              <a:gd name="T6" fmla="*/ 0 w 1920"/>
              <a:gd name="T7" fmla="*/ 2147483646 h 2048"/>
              <a:gd name="T8" fmla="*/ 2147483646 w 1920"/>
              <a:gd name="T9" fmla="*/ 2147483646 h 2048"/>
              <a:gd name="T10" fmla="*/ 2147483646 w 1920"/>
              <a:gd name="T11" fmla="*/ 2147483646 h 2048"/>
              <a:gd name="T12" fmla="*/ 2147483646 w 1920"/>
              <a:gd name="T13" fmla="*/ 2147483646 h 2048"/>
              <a:gd name="T14" fmla="*/ 2147483646 w 1920"/>
              <a:gd name="T15" fmla="*/ 2147483646 h 2048"/>
              <a:gd name="T16" fmla="*/ 2147483646 w 1920"/>
              <a:gd name="T17" fmla="*/ 0 h 2048"/>
              <a:gd name="T18" fmla="*/ 2147483646 w 1920"/>
              <a:gd name="T19" fmla="*/ 2147483646 h 2048"/>
              <a:gd name="T20" fmla="*/ 2147483646 w 1920"/>
              <a:gd name="T21" fmla="*/ 2147483646 h 2048"/>
              <a:gd name="T22" fmla="*/ 2147483646 w 1920"/>
              <a:gd name="T23" fmla="*/ 2147483646 h 2048"/>
              <a:gd name="T24" fmla="*/ 2147483646 w 1920"/>
              <a:gd name="T25" fmla="*/ 2147483646 h 2048"/>
              <a:gd name="T26" fmla="*/ 2147483646 w 1920"/>
              <a:gd name="T27" fmla="*/ 2147483646 h 2048"/>
              <a:gd name="T28" fmla="*/ 2147483646 w 1920"/>
              <a:gd name="T29" fmla="*/ 2147483646 h 2048"/>
              <a:gd name="T30" fmla="*/ 2147483646 w 1920"/>
              <a:gd name="T31" fmla="*/ 2147483646 h 2048"/>
              <a:gd name="T32" fmla="*/ 2147483646 w 1920"/>
              <a:gd name="T33" fmla="*/ 2147483646 h 2048"/>
              <a:gd name="T34" fmla="*/ 2147483646 w 1920"/>
              <a:gd name="T35" fmla="*/ 2147483646 h 2048"/>
              <a:gd name="T36" fmla="*/ 2147483646 w 1920"/>
              <a:gd name="T37" fmla="*/ 2147483646 h 2048"/>
              <a:gd name="T38" fmla="*/ 2147483646 w 1920"/>
              <a:gd name="T39" fmla="*/ 2147483646 h 2048"/>
              <a:gd name="T40" fmla="*/ 2147483646 w 1920"/>
              <a:gd name="T41" fmla="*/ 2147483646 h 2048"/>
              <a:gd name="T42" fmla="*/ 2147483646 w 1920"/>
              <a:gd name="T43" fmla="*/ 2147483646 h 2048"/>
              <a:gd name="T44" fmla="*/ 2147483646 w 1920"/>
              <a:gd name="T45" fmla="*/ 2147483646 h 2048"/>
              <a:gd name="T46" fmla="*/ 2147483646 w 1920"/>
              <a:gd name="T47" fmla="*/ 2147483646 h 2048"/>
              <a:gd name="T48" fmla="*/ 2147483646 w 1920"/>
              <a:gd name="T49" fmla="*/ 2147483646 h 2048"/>
              <a:gd name="T50" fmla="*/ 2147483646 w 1920"/>
              <a:gd name="T51" fmla="*/ 2147483646 h 2048"/>
              <a:gd name="T52" fmla="*/ 2147483646 w 1920"/>
              <a:gd name="T53" fmla="*/ 2147483646 h 2048"/>
              <a:gd name="T54" fmla="*/ 2147483646 w 1920"/>
              <a:gd name="T55" fmla="*/ 2147483646 h 2048"/>
              <a:gd name="T56" fmla="*/ 2147483646 w 1920"/>
              <a:gd name="T57" fmla="*/ 2147483646 h 2048"/>
              <a:gd name="T58" fmla="*/ 2147483646 w 1920"/>
              <a:gd name="T59" fmla="*/ 2147483646 h 2048"/>
              <a:gd name="T60" fmla="*/ 2147483646 w 1920"/>
              <a:gd name="T61" fmla="*/ 2147483646 h 2048"/>
              <a:gd name="T62" fmla="*/ 2147483646 w 1920"/>
              <a:gd name="T63" fmla="*/ 2147483646 h 2048"/>
              <a:gd name="T64" fmla="*/ 2147483646 w 1920"/>
              <a:gd name="T65" fmla="*/ 2147483646 h 2048"/>
              <a:gd name="T66" fmla="*/ 2147483646 w 1920"/>
              <a:gd name="T67" fmla="*/ 2147483646 h 2048"/>
              <a:gd name="T68" fmla="*/ 2147483646 w 1920"/>
              <a:gd name="T69" fmla="*/ 2147483646 h 2048"/>
              <a:gd name="T70" fmla="*/ 2147483646 w 1920"/>
              <a:gd name="T71" fmla="*/ 2147483646 h 204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920" h="2048">
                <a:moveTo>
                  <a:pt x="1728" y="0"/>
                </a:moveTo>
                <a:cubicBezTo>
                  <a:pt x="192" y="0"/>
                  <a:pt x="192" y="0"/>
                  <a:pt x="192" y="0"/>
                </a:cubicBezTo>
                <a:cubicBezTo>
                  <a:pt x="86" y="0"/>
                  <a:pt x="0" y="86"/>
                  <a:pt x="0" y="192"/>
                </a:cubicBezTo>
                <a:cubicBezTo>
                  <a:pt x="0" y="1856"/>
                  <a:pt x="0" y="1856"/>
                  <a:pt x="0" y="1856"/>
                </a:cubicBezTo>
                <a:cubicBezTo>
                  <a:pt x="0" y="1962"/>
                  <a:pt x="86" y="2048"/>
                  <a:pt x="192" y="2048"/>
                </a:cubicBezTo>
                <a:cubicBezTo>
                  <a:pt x="1728" y="2048"/>
                  <a:pt x="1728" y="2048"/>
                  <a:pt x="1728" y="2048"/>
                </a:cubicBezTo>
                <a:cubicBezTo>
                  <a:pt x="1834" y="2048"/>
                  <a:pt x="1920" y="1962"/>
                  <a:pt x="1920" y="1856"/>
                </a:cubicBezTo>
                <a:cubicBezTo>
                  <a:pt x="1920" y="192"/>
                  <a:pt x="1920" y="192"/>
                  <a:pt x="1920" y="192"/>
                </a:cubicBezTo>
                <a:cubicBezTo>
                  <a:pt x="1920" y="86"/>
                  <a:pt x="1834" y="0"/>
                  <a:pt x="1728" y="0"/>
                </a:cubicBezTo>
                <a:close/>
                <a:moveTo>
                  <a:pt x="1664" y="1792"/>
                </a:moveTo>
                <a:cubicBezTo>
                  <a:pt x="256" y="1792"/>
                  <a:pt x="256" y="1792"/>
                  <a:pt x="256" y="1792"/>
                </a:cubicBezTo>
                <a:cubicBezTo>
                  <a:pt x="256" y="256"/>
                  <a:pt x="256" y="256"/>
                  <a:pt x="256" y="256"/>
                </a:cubicBezTo>
                <a:cubicBezTo>
                  <a:pt x="1664" y="256"/>
                  <a:pt x="1664" y="256"/>
                  <a:pt x="1664" y="256"/>
                </a:cubicBezTo>
                <a:lnTo>
                  <a:pt x="1664" y="1792"/>
                </a:lnTo>
                <a:close/>
                <a:moveTo>
                  <a:pt x="512" y="1152"/>
                </a:moveTo>
                <a:cubicBezTo>
                  <a:pt x="1408" y="1152"/>
                  <a:pt x="1408" y="1152"/>
                  <a:pt x="1408" y="1152"/>
                </a:cubicBezTo>
                <a:cubicBezTo>
                  <a:pt x="1408" y="1280"/>
                  <a:pt x="1408" y="1280"/>
                  <a:pt x="1408" y="1280"/>
                </a:cubicBezTo>
                <a:cubicBezTo>
                  <a:pt x="512" y="1280"/>
                  <a:pt x="512" y="1280"/>
                  <a:pt x="512" y="1280"/>
                </a:cubicBezTo>
                <a:lnTo>
                  <a:pt x="512" y="1152"/>
                </a:lnTo>
                <a:close/>
                <a:moveTo>
                  <a:pt x="512" y="1408"/>
                </a:moveTo>
                <a:cubicBezTo>
                  <a:pt x="1408" y="1408"/>
                  <a:pt x="1408" y="1408"/>
                  <a:pt x="1408" y="1408"/>
                </a:cubicBezTo>
                <a:cubicBezTo>
                  <a:pt x="1408" y="1536"/>
                  <a:pt x="1408" y="1536"/>
                  <a:pt x="1408" y="1536"/>
                </a:cubicBezTo>
                <a:cubicBezTo>
                  <a:pt x="512" y="1536"/>
                  <a:pt x="512" y="1536"/>
                  <a:pt x="512" y="1536"/>
                </a:cubicBezTo>
                <a:lnTo>
                  <a:pt x="512" y="1408"/>
                </a:lnTo>
                <a:close/>
                <a:moveTo>
                  <a:pt x="640" y="576"/>
                </a:moveTo>
                <a:cubicBezTo>
                  <a:pt x="640" y="470"/>
                  <a:pt x="726" y="384"/>
                  <a:pt x="832" y="384"/>
                </a:cubicBezTo>
                <a:cubicBezTo>
                  <a:pt x="938" y="384"/>
                  <a:pt x="1024" y="470"/>
                  <a:pt x="1024" y="576"/>
                </a:cubicBezTo>
                <a:cubicBezTo>
                  <a:pt x="1024" y="682"/>
                  <a:pt x="938" y="768"/>
                  <a:pt x="832" y="768"/>
                </a:cubicBezTo>
                <a:cubicBezTo>
                  <a:pt x="726" y="768"/>
                  <a:pt x="640" y="682"/>
                  <a:pt x="640" y="576"/>
                </a:cubicBezTo>
                <a:close/>
                <a:moveTo>
                  <a:pt x="960" y="768"/>
                </a:moveTo>
                <a:cubicBezTo>
                  <a:pt x="704" y="768"/>
                  <a:pt x="704" y="768"/>
                  <a:pt x="704" y="768"/>
                </a:cubicBezTo>
                <a:cubicBezTo>
                  <a:pt x="598" y="768"/>
                  <a:pt x="512" y="826"/>
                  <a:pt x="512" y="896"/>
                </a:cubicBezTo>
                <a:cubicBezTo>
                  <a:pt x="512" y="1024"/>
                  <a:pt x="512" y="1024"/>
                  <a:pt x="512" y="1024"/>
                </a:cubicBezTo>
                <a:cubicBezTo>
                  <a:pt x="1152" y="1024"/>
                  <a:pt x="1152" y="1024"/>
                  <a:pt x="1152" y="1024"/>
                </a:cubicBezTo>
                <a:cubicBezTo>
                  <a:pt x="1152" y="896"/>
                  <a:pt x="1152" y="896"/>
                  <a:pt x="1152" y="896"/>
                </a:cubicBezTo>
                <a:cubicBezTo>
                  <a:pt x="1152" y="826"/>
                  <a:pt x="1066" y="768"/>
                  <a:pt x="960" y="768"/>
                </a:cubicBezTo>
                <a:close/>
              </a:path>
            </a:pathLst>
          </a:custGeom>
          <a:solidFill>
            <a:srgbClr val="208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文本框 41"/>
          <p:cNvSpPr txBox="1">
            <a:spLocks noChangeArrowheads="1"/>
          </p:cNvSpPr>
          <p:nvPr/>
        </p:nvSpPr>
        <p:spPr bwMode="auto">
          <a:xfrm>
            <a:off x="9341591" y="2755900"/>
            <a:ext cx="1959855" cy="58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2082B4"/>
                </a:solidFill>
              </a:rPr>
              <a:t>67</a:t>
            </a:r>
            <a:r>
              <a:rPr lang="en-US" altLang="zh-CN" sz="2400">
                <a:solidFill>
                  <a:srgbClr val="2082B4"/>
                </a:solidFill>
              </a:rPr>
              <a:t>%</a:t>
            </a:r>
            <a:endParaRPr lang="zh-CN" altLang="en-US" sz="3200">
              <a:solidFill>
                <a:srgbClr val="2082B4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9423400" y="3343275"/>
            <a:ext cx="1847850" cy="0"/>
          </a:xfrm>
          <a:prstGeom prst="line">
            <a:avLst/>
          </a:prstGeom>
          <a:ln>
            <a:solidFill>
              <a:srgbClr val="20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9" name="文本框 43"/>
          <p:cNvSpPr txBox="1">
            <a:spLocks noChangeArrowheads="1"/>
          </p:cNvSpPr>
          <p:nvPr/>
        </p:nvSpPr>
        <p:spPr bwMode="auto">
          <a:xfrm>
            <a:off x="9318625" y="3353462"/>
            <a:ext cx="2087563" cy="265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2082B4"/>
                </a:solidFill>
                <a:latin typeface="+mn-ea"/>
                <a:ea typeface="+mn-ea"/>
              </a:rPr>
              <a:t>请输入适量文字在此处进行解释说明，以便于读者合理理解上述标题的内容。请输入适量文字在此处进行解释说明，以便于读者合理理解上述标题的内容。</a:t>
            </a:r>
          </a:p>
        </p:txBody>
      </p:sp>
    </p:spTree>
    <p:extLst>
      <p:ext uri="{BB962C8B-B14F-4D97-AF65-F5344CB8AC3E}">
        <p14:creationId xmlns:p14="http://schemas.microsoft.com/office/powerpoint/2010/main" val="281698785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8456" grpId="0"/>
      <p:bldP spid="18458" grpId="0"/>
      <p:bldP spid="18441" grpId="0" animBg="1"/>
      <p:bldP spid="18453" grpId="0"/>
      <p:bldP spid="18455" grpId="0"/>
      <p:bldP spid="18443" grpId="0" animBg="1"/>
      <p:bldP spid="18450" grpId="0"/>
      <p:bldP spid="18452" grpId="0"/>
      <p:bldP spid="18445" grpId="0" animBg="1"/>
      <p:bldP spid="18447" grpId="0"/>
      <p:bldP spid="184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73875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grpSp>
        <p:nvGrpSpPr>
          <p:cNvPr id="19460" name="组合 1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54199" y="805023"/>
              <a:ext cx="11286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1966" y="181154"/>
              <a:ext cx="2176377" cy="4619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3" name="任意多边形 32"/>
          <p:cNvSpPr/>
          <p:nvPr/>
        </p:nvSpPr>
        <p:spPr>
          <a:xfrm>
            <a:off x="4381500" y="1987550"/>
            <a:ext cx="3429000" cy="3470275"/>
          </a:xfrm>
          <a:custGeom>
            <a:avLst/>
            <a:gdLst>
              <a:gd name="connsiteX0" fmla="*/ 1713750 w 3427494"/>
              <a:gd name="connsiteY0" fmla="*/ 0 h 3470758"/>
              <a:gd name="connsiteX1" fmla="*/ 2540935 w 3427494"/>
              <a:gd name="connsiteY1" fmla="*/ 209451 h 3470758"/>
              <a:gd name="connsiteX2" fmla="*/ 2541753 w 3427494"/>
              <a:gd name="connsiteY2" fmla="*/ 209948 h 3470758"/>
              <a:gd name="connsiteX3" fmla="*/ 2526134 w 3427494"/>
              <a:gd name="connsiteY3" fmla="*/ 228878 h 3470758"/>
              <a:gd name="connsiteX4" fmla="*/ 2465397 w 3427494"/>
              <a:gd name="connsiteY4" fmla="*/ 427716 h 3470758"/>
              <a:gd name="connsiteX5" fmla="*/ 2821031 w 3427494"/>
              <a:gd name="connsiteY5" fmla="*/ 783350 h 3470758"/>
              <a:gd name="connsiteX6" fmla="*/ 3072502 w 3427494"/>
              <a:gd name="connsiteY6" fmla="*/ 679187 h 3470758"/>
              <a:gd name="connsiteX7" fmla="*/ 3080894 w 3427494"/>
              <a:gd name="connsiteY7" fmla="*/ 669016 h 3470758"/>
              <a:gd name="connsiteX8" fmla="*/ 3152753 w 3427494"/>
              <a:gd name="connsiteY8" fmla="*/ 765112 h 3470758"/>
              <a:gd name="connsiteX9" fmla="*/ 3371110 w 3427494"/>
              <a:gd name="connsiteY9" fmla="*/ 1219331 h 3470758"/>
              <a:gd name="connsiteX10" fmla="*/ 3393100 w 3427494"/>
              <a:gd name="connsiteY10" fmla="*/ 1300619 h 3470758"/>
              <a:gd name="connsiteX11" fmla="*/ 3338597 w 3427494"/>
              <a:gd name="connsiteY11" fmla="*/ 1317538 h 3470758"/>
              <a:gd name="connsiteX12" fmla="*/ 3121391 w 3427494"/>
              <a:gd name="connsiteY12" fmla="*/ 1645224 h 3470758"/>
              <a:gd name="connsiteX13" fmla="*/ 3405353 w 3427494"/>
              <a:gd name="connsiteY13" fmla="*/ 1993633 h 3470758"/>
              <a:gd name="connsiteX14" fmla="*/ 3427494 w 3427494"/>
              <a:gd name="connsiteY14" fmla="*/ 1995865 h 3470758"/>
              <a:gd name="connsiteX15" fmla="*/ 3413873 w 3427494"/>
              <a:gd name="connsiteY15" fmla="*/ 2085118 h 3470758"/>
              <a:gd name="connsiteX16" fmla="*/ 3116765 w 3427494"/>
              <a:gd name="connsiteY16" fmla="*/ 2756903 h 3470758"/>
              <a:gd name="connsiteX17" fmla="*/ 3081276 w 3427494"/>
              <a:gd name="connsiteY17" fmla="*/ 2801513 h 3470758"/>
              <a:gd name="connsiteX18" fmla="*/ 3072501 w 3427494"/>
              <a:gd name="connsiteY18" fmla="*/ 2790878 h 3470758"/>
              <a:gd name="connsiteX19" fmla="*/ 2821030 w 3427494"/>
              <a:gd name="connsiteY19" fmla="*/ 2686715 h 3470758"/>
              <a:gd name="connsiteX20" fmla="*/ 2465396 w 3427494"/>
              <a:gd name="connsiteY20" fmla="*/ 3042349 h 3470758"/>
              <a:gd name="connsiteX21" fmla="*/ 2526133 w 3427494"/>
              <a:gd name="connsiteY21" fmla="*/ 3241187 h 3470758"/>
              <a:gd name="connsiteX22" fmla="*/ 2541364 w 3427494"/>
              <a:gd name="connsiteY22" fmla="*/ 3259648 h 3470758"/>
              <a:gd name="connsiteX23" fmla="*/ 2447078 w 3427494"/>
              <a:gd name="connsiteY23" fmla="*/ 3308658 h 3470758"/>
              <a:gd name="connsiteX24" fmla="*/ 1713750 w 3427494"/>
              <a:gd name="connsiteY24" fmla="*/ 3470758 h 3470758"/>
              <a:gd name="connsiteX25" fmla="*/ 980422 w 3427494"/>
              <a:gd name="connsiteY25" fmla="*/ 3308658 h 3470758"/>
              <a:gd name="connsiteX26" fmla="*/ 900904 w 3427494"/>
              <a:gd name="connsiteY26" fmla="*/ 3267325 h 3470758"/>
              <a:gd name="connsiteX27" fmla="*/ 918036 w 3427494"/>
              <a:gd name="connsiteY27" fmla="*/ 3246561 h 3470758"/>
              <a:gd name="connsiteX28" fmla="*/ 978772 w 3427494"/>
              <a:gd name="connsiteY28" fmla="*/ 3047723 h 3470758"/>
              <a:gd name="connsiteX29" fmla="*/ 623138 w 3427494"/>
              <a:gd name="connsiteY29" fmla="*/ 2692089 h 3470758"/>
              <a:gd name="connsiteX30" fmla="*/ 371667 w 3427494"/>
              <a:gd name="connsiteY30" fmla="*/ 2796252 h 3470758"/>
              <a:gd name="connsiteX31" fmla="*/ 356584 w 3427494"/>
              <a:gd name="connsiteY31" fmla="*/ 2814534 h 3470758"/>
              <a:gd name="connsiteX32" fmla="*/ 310736 w 3427494"/>
              <a:gd name="connsiteY32" fmla="*/ 2756903 h 3470758"/>
              <a:gd name="connsiteX33" fmla="*/ 13628 w 3427494"/>
              <a:gd name="connsiteY33" fmla="*/ 2085118 h 3470758"/>
              <a:gd name="connsiteX34" fmla="*/ 0 w 3427494"/>
              <a:gd name="connsiteY34" fmla="*/ 1995823 h 3470758"/>
              <a:gd name="connsiteX35" fmla="*/ 21725 w 3427494"/>
              <a:gd name="connsiteY35" fmla="*/ 1993633 h 3470758"/>
              <a:gd name="connsiteX36" fmla="*/ 305686 w 3427494"/>
              <a:gd name="connsiteY36" fmla="*/ 1645224 h 3470758"/>
              <a:gd name="connsiteX37" fmla="*/ 88481 w 3427494"/>
              <a:gd name="connsiteY37" fmla="*/ 1317538 h 3470758"/>
              <a:gd name="connsiteX38" fmla="*/ 35377 w 3427494"/>
              <a:gd name="connsiteY38" fmla="*/ 1301053 h 3470758"/>
              <a:gd name="connsiteX39" fmla="*/ 56391 w 3427494"/>
              <a:gd name="connsiteY39" fmla="*/ 1219331 h 3470758"/>
              <a:gd name="connsiteX40" fmla="*/ 298540 w 3427494"/>
              <a:gd name="connsiteY40" fmla="*/ 730791 h 3470758"/>
              <a:gd name="connsiteX41" fmla="*/ 353847 w 3427494"/>
              <a:gd name="connsiteY41" fmla="*/ 659095 h 3470758"/>
              <a:gd name="connsiteX42" fmla="*/ 368926 w 3427494"/>
              <a:gd name="connsiteY42" fmla="*/ 677370 h 3470758"/>
              <a:gd name="connsiteX43" fmla="*/ 620397 w 3427494"/>
              <a:gd name="connsiteY43" fmla="*/ 781533 h 3470758"/>
              <a:gd name="connsiteX44" fmla="*/ 976031 w 3427494"/>
              <a:gd name="connsiteY44" fmla="*/ 425899 h 3470758"/>
              <a:gd name="connsiteX45" fmla="*/ 915295 w 3427494"/>
              <a:gd name="connsiteY45" fmla="*/ 227061 h 3470758"/>
              <a:gd name="connsiteX46" fmla="*/ 896625 w 3427494"/>
              <a:gd name="connsiteY46" fmla="*/ 204434 h 3470758"/>
              <a:gd name="connsiteX47" fmla="*/ 905075 w 3427494"/>
              <a:gd name="connsiteY47" fmla="*/ 199542 h 3470758"/>
              <a:gd name="connsiteX48" fmla="*/ 1713750 w 3427494"/>
              <a:gd name="connsiteY48" fmla="*/ 0 h 347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27494" h="3470758">
                <a:moveTo>
                  <a:pt x="1713750" y="0"/>
                </a:moveTo>
                <a:cubicBezTo>
                  <a:pt x="2013257" y="0"/>
                  <a:pt x="2295043" y="75875"/>
                  <a:pt x="2540935" y="209451"/>
                </a:cubicBezTo>
                <a:lnTo>
                  <a:pt x="2541753" y="209948"/>
                </a:lnTo>
                <a:lnTo>
                  <a:pt x="2526134" y="228878"/>
                </a:lnTo>
                <a:cubicBezTo>
                  <a:pt x="2487788" y="285637"/>
                  <a:pt x="2465397" y="354062"/>
                  <a:pt x="2465397" y="427716"/>
                </a:cubicBezTo>
                <a:cubicBezTo>
                  <a:pt x="2465397" y="624127"/>
                  <a:pt x="2624620" y="783350"/>
                  <a:pt x="2821031" y="783350"/>
                </a:cubicBezTo>
                <a:cubicBezTo>
                  <a:pt x="2919237" y="783350"/>
                  <a:pt x="3008145" y="743544"/>
                  <a:pt x="3072502" y="679187"/>
                </a:cubicBezTo>
                <a:lnTo>
                  <a:pt x="3080894" y="669016"/>
                </a:lnTo>
                <a:lnTo>
                  <a:pt x="3152753" y="765112"/>
                </a:lnTo>
                <a:cubicBezTo>
                  <a:pt x="3246312" y="903597"/>
                  <a:pt x="3320406" y="1056311"/>
                  <a:pt x="3371110" y="1219331"/>
                </a:cubicBezTo>
                <a:lnTo>
                  <a:pt x="3393100" y="1300619"/>
                </a:lnTo>
                <a:lnTo>
                  <a:pt x="3338597" y="1317538"/>
                </a:lnTo>
                <a:cubicBezTo>
                  <a:pt x="3210954" y="1371526"/>
                  <a:pt x="3121391" y="1497916"/>
                  <a:pt x="3121391" y="1645224"/>
                </a:cubicBezTo>
                <a:cubicBezTo>
                  <a:pt x="3121391" y="1817084"/>
                  <a:pt x="3243296" y="1960471"/>
                  <a:pt x="3405353" y="1993633"/>
                </a:cubicBezTo>
                <a:lnTo>
                  <a:pt x="3427494" y="1995865"/>
                </a:lnTo>
                <a:lnTo>
                  <a:pt x="3413873" y="2085118"/>
                </a:lnTo>
                <a:cubicBezTo>
                  <a:pt x="3363305" y="2332238"/>
                  <a:pt x="3260211" y="2560224"/>
                  <a:pt x="3116765" y="2756903"/>
                </a:cubicBezTo>
                <a:lnTo>
                  <a:pt x="3081276" y="2801513"/>
                </a:lnTo>
                <a:lnTo>
                  <a:pt x="3072501" y="2790878"/>
                </a:lnTo>
                <a:cubicBezTo>
                  <a:pt x="3008144" y="2726521"/>
                  <a:pt x="2919236" y="2686715"/>
                  <a:pt x="2821030" y="2686715"/>
                </a:cubicBezTo>
                <a:cubicBezTo>
                  <a:pt x="2624619" y="2686715"/>
                  <a:pt x="2465396" y="2845938"/>
                  <a:pt x="2465396" y="3042349"/>
                </a:cubicBezTo>
                <a:cubicBezTo>
                  <a:pt x="2465396" y="3116003"/>
                  <a:pt x="2487787" y="3184428"/>
                  <a:pt x="2526133" y="3241187"/>
                </a:cubicBezTo>
                <a:lnTo>
                  <a:pt x="2541364" y="3259648"/>
                </a:lnTo>
                <a:lnTo>
                  <a:pt x="2447078" y="3308658"/>
                </a:lnTo>
                <a:cubicBezTo>
                  <a:pt x="2224320" y="3412667"/>
                  <a:pt x="1975819" y="3470758"/>
                  <a:pt x="1713750" y="3470758"/>
                </a:cubicBezTo>
                <a:cubicBezTo>
                  <a:pt x="1451682" y="3470758"/>
                  <a:pt x="1203181" y="3412667"/>
                  <a:pt x="980422" y="3308658"/>
                </a:cubicBezTo>
                <a:lnTo>
                  <a:pt x="900904" y="3267325"/>
                </a:lnTo>
                <a:lnTo>
                  <a:pt x="918036" y="3246561"/>
                </a:lnTo>
                <a:cubicBezTo>
                  <a:pt x="956382" y="3189802"/>
                  <a:pt x="978772" y="3121377"/>
                  <a:pt x="978772" y="3047723"/>
                </a:cubicBezTo>
                <a:cubicBezTo>
                  <a:pt x="978772" y="2851312"/>
                  <a:pt x="819549" y="2692089"/>
                  <a:pt x="623138" y="2692089"/>
                </a:cubicBezTo>
                <a:cubicBezTo>
                  <a:pt x="524933" y="2692089"/>
                  <a:pt x="436024" y="2731895"/>
                  <a:pt x="371667" y="2796252"/>
                </a:cubicBezTo>
                <a:lnTo>
                  <a:pt x="356584" y="2814534"/>
                </a:lnTo>
                <a:lnTo>
                  <a:pt x="310736" y="2756903"/>
                </a:lnTo>
                <a:cubicBezTo>
                  <a:pt x="167291" y="2560224"/>
                  <a:pt x="64196" y="2332238"/>
                  <a:pt x="13628" y="2085118"/>
                </a:cubicBezTo>
                <a:lnTo>
                  <a:pt x="0" y="1995823"/>
                </a:lnTo>
                <a:lnTo>
                  <a:pt x="21725" y="1993633"/>
                </a:lnTo>
                <a:cubicBezTo>
                  <a:pt x="183781" y="1960471"/>
                  <a:pt x="305686" y="1817084"/>
                  <a:pt x="305686" y="1645224"/>
                </a:cubicBezTo>
                <a:cubicBezTo>
                  <a:pt x="305686" y="1497916"/>
                  <a:pt x="216123" y="1371526"/>
                  <a:pt x="88481" y="1317538"/>
                </a:cubicBezTo>
                <a:lnTo>
                  <a:pt x="35377" y="1301053"/>
                </a:lnTo>
                <a:lnTo>
                  <a:pt x="56391" y="1219331"/>
                </a:lnTo>
                <a:cubicBezTo>
                  <a:pt x="111321" y="1042727"/>
                  <a:pt x="193701" y="878216"/>
                  <a:pt x="298540" y="730791"/>
                </a:cubicBezTo>
                <a:lnTo>
                  <a:pt x="353847" y="659095"/>
                </a:lnTo>
                <a:lnTo>
                  <a:pt x="368926" y="677370"/>
                </a:lnTo>
                <a:cubicBezTo>
                  <a:pt x="433283" y="741727"/>
                  <a:pt x="522192" y="781533"/>
                  <a:pt x="620397" y="781533"/>
                </a:cubicBezTo>
                <a:cubicBezTo>
                  <a:pt x="816808" y="781533"/>
                  <a:pt x="976031" y="622310"/>
                  <a:pt x="976031" y="425899"/>
                </a:cubicBezTo>
                <a:cubicBezTo>
                  <a:pt x="976031" y="352245"/>
                  <a:pt x="953641" y="283820"/>
                  <a:pt x="915295" y="227061"/>
                </a:cubicBezTo>
                <a:lnTo>
                  <a:pt x="896625" y="204434"/>
                </a:lnTo>
                <a:lnTo>
                  <a:pt x="905075" y="199542"/>
                </a:lnTo>
                <a:cubicBezTo>
                  <a:pt x="1146558" y="72129"/>
                  <a:pt x="1421731" y="0"/>
                  <a:pt x="1713750" y="0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32388" y="2751138"/>
            <a:ext cx="1927225" cy="192722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89513" y="3370263"/>
            <a:ext cx="22129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403198"/>
                </a:solidFill>
                <a:latin typeface="+mj-ea"/>
                <a:ea typeface="+mj-ea"/>
              </a:rPr>
              <a:t>解决方法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160963" y="3762375"/>
            <a:ext cx="1870075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Our methods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65" name="Freeform 21"/>
          <p:cNvSpPr>
            <a:spLocks/>
          </p:cNvSpPr>
          <p:nvPr/>
        </p:nvSpPr>
        <p:spPr bwMode="auto">
          <a:xfrm>
            <a:off x="7051675" y="4868863"/>
            <a:ext cx="354013" cy="298450"/>
          </a:xfrm>
          <a:custGeom>
            <a:avLst/>
            <a:gdLst>
              <a:gd name="T0" fmla="*/ 35856690 w 3506"/>
              <a:gd name="T1" fmla="*/ 17913783 h 2948"/>
              <a:gd name="T2" fmla="*/ 29137411 w 3506"/>
              <a:gd name="T3" fmla="*/ 11197443 h 2948"/>
              <a:gd name="T4" fmla="*/ 29137411 w 3506"/>
              <a:gd name="T5" fmla="*/ 1117669 h 2948"/>
              <a:gd name="T6" fmla="*/ 24647625 w 3506"/>
              <a:gd name="T7" fmla="*/ 1117669 h 2948"/>
              <a:gd name="T8" fmla="*/ 24647625 w 3506"/>
              <a:gd name="T9" fmla="*/ 6716441 h 2948"/>
              <a:gd name="T10" fmla="*/ 17928345 w 3506"/>
              <a:gd name="T11" fmla="*/ 0 h 2948"/>
              <a:gd name="T12" fmla="*/ 0 w 3506"/>
              <a:gd name="T13" fmla="*/ 17913783 h 2948"/>
              <a:gd name="T14" fmla="*/ 0 w 3506"/>
              <a:gd name="T15" fmla="*/ 19031452 h 2948"/>
              <a:gd name="T16" fmla="*/ 4479486 w 3506"/>
              <a:gd name="T17" fmla="*/ 19031452 h 2948"/>
              <a:gd name="T18" fmla="*/ 4479486 w 3506"/>
              <a:gd name="T19" fmla="*/ 30228895 h 2948"/>
              <a:gd name="T20" fmla="*/ 15688552 w 3506"/>
              <a:gd name="T21" fmla="*/ 30228895 h 2948"/>
              <a:gd name="T22" fmla="*/ 15688552 w 3506"/>
              <a:gd name="T23" fmla="*/ 23512454 h 2948"/>
              <a:gd name="T24" fmla="*/ 20168139 w 3506"/>
              <a:gd name="T25" fmla="*/ 23512454 h 2948"/>
              <a:gd name="T26" fmla="*/ 20168139 w 3506"/>
              <a:gd name="T27" fmla="*/ 30228895 h 2948"/>
              <a:gd name="T28" fmla="*/ 31377204 w 3506"/>
              <a:gd name="T29" fmla="*/ 30228895 h 2948"/>
              <a:gd name="T30" fmla="*/ 31377204 w 3506"/>
              <a:gd name="T31" fmla="*/ 19031452 h 2948"/>
              <a:gd name="T32" fmla="*/ 35856690 w 3506"/>
              <a:gd name="T33" fmla="*/ 19031452 h 2948"/>
              <a:gd name="T34" fmla="*/ 35856690 w 3506"/>
              <a:gd name="T35" fmla="*/ 17913783 h 294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506" h="2948">
                <a:moveTo>
                  <a:pt x="3506" y="1747"/>
                </a:moveTo>
                <a:lnTo>
                  <a:pt x="2849" y="1092"/>
                </a:lnTo>
                <a:lnTo>
                  <a:pt x="2849" y="109"/>
                </a:lnTo>
                <a:lnTo>
                  <a:pt x="2410" y="109"/>
                </a:lnTo>
                <a:lnTo>
                  <a:pt x="2410" y="655"/>
                </a:lnTo>
                <a:lnTo>
                  <a:pt x="1753" y="0"/>
                </a:lnTo>
                <a:lnTo>
                  <a:pt x="0" y="1747"/>
                </a:lnTo>
                <a:lnTo>
                  <a:pt x="0" y="1856"/>
                </a:lnTo>
                <a:lnTo>
                  <a:pt x="438" y="1856"/>
                </a:lnTo>
                <a:lnTo>
                  <a:pt x="438" y="2948"/>
                </a:lnTo>
                <a:lnTo>
                  <a:pt x="1534" y="2948"/>
                </a:lnTo>
                <a:lnTo>
                  <a:pt x="1534" y="2293"/>
                </a:lnTo>
                <a:lnTo>
                  <a:pt x="1972" y="2293"/>
                </a:lnTo>
                <a:lnTo>
                  <a:pt x="1972" y="2948"/>
                </a:lnTo>
                <a:lnTo>
                  <a:pt x="3068" y="2948"/>
                </a:lnTo>
                <a:lnTo>
                  <a:pt x="3068" y="1856"/>
                </a:lnTo>
                <a:lnTo>
                  <a:pt x="3506" y="1856"/>
                </a:lnTo>
                <a:lnTo>
                  <a:pt x="3506" y="1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Freeform 49"/>
          <p:cNvSpPr>
            <a:spLocks/>
          </p:cNvSpPr>
          <p:nvPr/>
        </p:nvSpPr>
        <p:spPr bwMode="auto">
          <a:xfrm>
            <a:off x="7023100" y="2233613"/>
            <a:ext cx="360363" cy="338137"/>
          </a:xfrm>
          <a:custGeom>
            <a:avLst/>
            <a:gdLst>
              <a:gd name="T0" fmla="*/ 62264139 w 2057"/>
              <a:gd name="T1" fmla="*/ 47034524 h 1929"/>
              <a:gd name="T2" fmla="*/ 43677327 w 2057"/>
              <a:gd name="T3" fmla="*/ 28497289 h 1929"/>
              <a:gd name="T4" fmla="*/ 39485238 w 2057"/>
              <a:gd name="T5" fmla="*/ 28497289 h 1929"/>
              <a:gd name="T6" fmla="*/ 38098270 w 2057"/>
              <a:gd name="T7" fmla="*/ 29880688 h 1929"/>
              <a:gd name="T8" fmla="*/ 26755157 w 2057"/>
              <a:gd name="T9" fmla="*/ 18567911 h 1929"/>
              <a:gd name="T10" fmla="*/ 45372627 w 2057"/>
              <a:gd name="T11" fmla="*/ 0 h 1929"/>
              <a:gd name="T12" fmla="*/ 25645512 w 2057"/>
              <a:gd name="T13" fmla="*/ 0 h 1929"/>
              <a:gd name="T14" fmla="*/ 16891512 w 2057"/>
              <a:gd name="T15" fmla="*/ 8730561 h 1929"/>
              <a:gd name="T16" fmla="*/ 16028358 w 2057"/>
              <a:gd name="T17" fmla="*/ 7869880 h 1929"/>
              <a:gd name="T18" fmla="*/ 11836269 w 2057"/>
              <a:gd name="T19" fmla="*/ 7869880 h 1929"/>
              <a:gd name="T20" fmla="*/ 11836269 w 2057"/>
              <a:gd name="T21" fmla="*/ 12050754 h 1929"/>
              <a:gd name="T22" fmla="*/ 12699423 w 2057"/>
              <a:gd name="T23" fmla="*/ 12911434 h 1929"/>
              <a:gd name="T24" fmla="*/ 0 w 2057"/>
              <a:gd name="T25" fmla="*/ 25576935 h 1929"/>
              <a:gd name="T26" fmla="*/ 9863645 w 2057"/>
              <a:gd name="T27" fmla="*/ 35414285 h 1929"/>
              <a:gd name="T28" fmla="*/ 22563068 w 2057"/>
              <a:gd name="T29" fmla="*/ 22748785 h 1929"/>
              <a:gd name="T30" fmla="*/ 33906182 w 2057"/>
              <a:gd name="T31" fmla="*/ 34061562 h 1929"/>
              <a:gd name="T32" fmla="*/ 32519213 w 2057"/>
              <a:gd name="T33" fmla="*/ 35444961 h 1929"/>
              <a:gd name="T34" fmla="*/ 32519213 w 2057"/>
              <a:gd name="T35" fmla="*/ 39625835 h 1929"/>
              <a:gd name="T36" fmla="*/ 51105850 w 2057"/>
              <a:gd name="T37" fmla="*/ 58162895 h 1929"/>
              <a:gd name="T38" fmla="*/ 55297939 w 2057"/>
              <a:gd name="T39" fmla="*/ 58162895 h 1929"/>
              <a:gd name="T40" fmla="*/ 62264139 w 2057"/>
              <a:gd name="T41" fmla="*/ 51215397 h 1929"/>
              <a:gd name="T42" fmla="*/ 62264139 w 2057"/>
              <a:gd name="T43" fmla="*/ 47034524 h 192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57" h="1929">
                <a:moveTo>
                  <a:pt x="2020" y="1530"/>
                </a:moveTo>
                <a:cubicBezTo>
                  <a:pt x="1417" y="927"/>
                  <a:pt x="1417" y="927"/>
                  <a:pt x="1417" y="927"/>
                </a:cubicBezTo>
                <a:cubicBezTo>
                  <a:pt x="1380" y="890"/>
                  <a:pt x="1318" y="890"/>
                  <a:pt x="1281" y="927"/>
                </a:cubicBezTo>
                <a:cubicBezTo>
                  <a:pt x="1236" y="972"/>
                  <a:pt x="1236" y="972"/>
                  <a:pt x="1236" y="972"/>
                </a:cubicBezTo>
                <a:cubicBezTo>
                  <a:pt x="868" y="604"/>
                  <a:pt x="868" y="604"/>
                  <a:pt x="868" y="604"/>
                </a:cubicBezTo>
                <a:cubicBezTo>
                  <a:pt x="1472" y="0"/>
                  <a:pt x="1472" y="0"/>
                  <a:pt x="1472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548" y="284"/>
                  <a:pt x="548" y="284"/>
                  <a:pt x="548" y="284"/>
                </a:cubicBezTo>
                <a:cubicBezTo>
                  <a:pt x="520" y="256"/>
                  <a:pt x="520" y="256"/>
                  <a:pt x="520" y="256"/>
                </a:cubicBezTo>
                <a:cubicBezTo>
                  <a:pt x="384" y="256"/>
                  <a:pt x="384" y="256"/>
                  <a:pt x="384" y="256"/>
                </a:cubicBezTo>
                <a:cubicBezTo>
                  <a:pt x="384" y="392"/>
                  <a:pt x="384" y="392"/>
                  <a:pt x="384" y="392"/>
                </a:cubicBezTo>
                <a:cubicBezTo>
                  <a:pt x="412" y="420"/>
                  <a:pt x="412" y="420"/>
                  <a:pt x="412" y="420"/>
                </a:cubicBezTo>
                <a:cubicBezTo>
                  <a:pt x="0" y="832"/>
                  <a:pt x="0" y="832"/>
                  <a:pt x="0" y="832"/>
                </a:cubicBezTo>
                <a:cubicBezTo>
                  <a:pt x="320" y="1152"/>
                  <a:pt x="320" y="1152"/>
                  <a:pt x="320" y="1152"/>
                </a:cubicBezTo>
                <a:cubicBezTo>
                  <a:pt x="732" y="740"/>
                  <a:pt x="732" y="740"/>
                  <a:pt x="732" y="740"/>
                </a:cubicBezTo>
                <a:cubicBezTo>
                  <a:pt x="1100" y="1108"/>
                  <a:pt x="1100" y="1108"/>
                  <a:pt x="1100" y="1108"/>
                </a:cubicBezTo>
                <a:cubicBezTo>
                  <a:pt x="1055" y="1153"/>
                  <a:pt x="1055" y="1153"/>
                  <a:pt x="1055" y="1153"/>
                </a:cubicBezTo>
                <a:cubicBezTo>
                  <a:pt x="1018" y="1190"/>
                  <a:pt x="1018" y="1252"/>
                  <a:pt x="1055" y="1289"/>
                </a:cubicBezTo>
                <a:cubicBezTo>
                  <a:pt x="1658" y="1892"/>
                  <a:pt x="1658" y="1892"/>
                  <a:pt x="1658" y="1892"/>
                </a:cubicBezTo>
                <a:cubicBezTo>
                  <a:pt x="1695" y="1929"/>
                  <a:pt x="1756" y="1929"/>
                  <a:pt x="1794" y="1892"/>
                </a:cubicBezTo>
                <a:cubicBezTo>
                  <a:pt x="2020" y="1666"/>
                  <a:pt x="2020" y="1666"/>
                  <a:pt x="2020" y="1666"/>
                </a:cubicBezTo>
                <a:cubicBezTo>
                  <a:pt x="2057" y="1628"/>
                  <a:pt x="2057" y="1567"/>
                  <a:pt x="2020" y="15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Freeform 65"/>
          <p:cNvSpPr>
            <a:spLocks noEditPoints="1"/>
          </p:cNvSpPr>
          <p:nvPr/>
        </p:nvSpPr>
        <p:spPr bwMode="auto">
          <a:xfrm>
            <a:off x="7670800" y="3498850"/>
            <a:ext cx="306388" cy="266700"/>
          </a:xfrm>
          <a:custGeom>
            <a:avLst/>
            <a:gdLst>
              <a:gd name="T0" fmla="*/ 34832502 w 1213"/>
              <a:gd name="T1" fmla="*/ 45093931 h 1048"/>
              <a:gd name="T2" fmla="*/ 21834376 w 1213"/>
              <a:gd name="T3" fmla="*/ 67608450 h 1048"/>
              <a:gd name="T4" fmla="*/ 64734758 w 1213"/>
              <a:gd name="T5" fmla="*/ 67608450 h 1048"/>
              <a:gd name="T6" fmla="*/ 77668979 w 1213"/>
              <a:gd name="T7" fmla="*/ 45093931 h 1048"/>
              <a:gd name="T8" fmla="*/ 34832502 w 1213"/>
              <a:gd name="T9" fmla="*/ 45093931 h 1048"/>
              <a:gd name="T10" fmla="*/ 74019350 w 1213"/>
              <a:gd name="T11" fmla="*/ 38707128 h 1048"/>
              <a:gd name="T12" fmla="*/ 51736632 w 1213"/>
              <a:gd name="T13" fmla="*/ 0 h 1048"/>
              <a:gd name="T14" fmla="*/ 25868442 w 1213"/>
              <a:gd name="T15" fmla="*/ 0 h 1048"/>
              <a:gd name="T16" fmla="*/ 48087003 w 1213"/>
              <a:gd name="T17" fmla="*/ 38707128 h 1048"/>
              <a:gd name="T18" fmla="*/ 74019350 w 1213"/>
              <a:gd name="T19" fmla="*/ 38707128 h 1048"/>
              <a:gd name="T20" fmla="*/ 22218561 w 1213"/>
              <a:gd name="T21" fmla="*/ 6451188 h 1048"/>
              <a:gd name="T22" fmla="*/ 0 w 1213"/>
              <a:gd name="T23" fmla="*/ 45093931 h 1048"/>
              <a:gd name="T24" fmla="*/ 12934221 w 1213"/>
              <a:gd name="T25" fmla="*/ 67608450 h 1048"/>
              <a:gd name="T26" fmla="*/ 35152782 w 1213"/>
              <a:gd name="T27" fmla="*/ 28965961 h 1048"/>
              <a:gd name="T28" fmla="*/ 22218561 w 1213"/>
              <a:gd name="T29" fmla="*/ 6451188 h 104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213" h="1048">
                <a:moveTo>
                  <a:pt x="544" y="699"/>
                </a:moveTo>
                <a:lnTo>
                  <a:pt x="341" y="1048"/>
                </a:lnTo>
                <a:lnTo>
                  <a:pt x="1011" y="1048"/>
                </a:lnTo>
                <a:lnTo>
                  <a:pt x="1213" y="699"/>
                </a:lnTo>
                <a:lnTo>
                  <a:pt x="544" y="699"/>
                </a:lnTo>
                <a:close/>
                <a:moveTo>
                  <a:pt x="1156" y="600"/>
                </a:moveTo>
                <a:lnTo>
                  <a:pt x="808" y="0"/>
                </a:lnTo>
                <a:lnTo>
                  <a:pt x="404" y="0"/>
                </a:lnTo>
                <a:lnTo>
                  <a:pt x="751" y="600"/>
                </a:lnTo>
                <a:lnTo>
                  <a:pt x="1156" y="600"/>
                </a:lnTo>
                <a:close/>
                <a:moveTo>
                  <a:pt x="347" y="100"/>
                </a:moveTo>
                <a:lnTo>
                  <a:pt x="0" y="699"/>
                </a:lnTo>
                <a:lnTo>
                  <a:pt x="202" y="1048"/>
                </a:lnTo>
                <a:lnTo>
                  <a:pt x="549" y="449"/>
                </a:lnTo>
                <a:lnTo>
                  <a:pt x="347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Freeform 331"/>
          <p:cNvSpPr>
            <a:spLocks noEditPoints="1"/>
          </p:cNvSpPr>
          <p:nvPr/>
        </p:nvSpPr>
        <p:spPr bwMode="auto">
          <a:xfrm>
            <a:off x="4805363" y="4867275"/>
            <a:ext cx="420687" cy="263525"/>
          </a:xfrm>
          <a:custGeom>
            <a:avLst/>
            <a:gdLst>
              <a:gd name="T0" fmla="*/ 2147483646 w 2048"/>
              <a:gd name="T1" fmla="*/ 0 h 1280"/>
              <a:gd name="T2" fmla="*/ 0 w 2048"/>
              <a:gd name="T3" fmla="*/ 2147483646 h 1280"/>
              <a:gd name="T4" fmla="*/ 2147483646 w 2048"/>
              <a:gd name="T5" fmla="*/ 2147483646 h 1280"/>
              <a:gd name="T6" fmla="*/ 2147483646 w 2048"/>
              <a:gd name="T7" fmla="*/ 2147483646 h 1280"/>
              <a:gd name="T8" fmla="*/ 2147483646 w 2048"/>
              <a:gd name="T9" fmla="*/ 0 h 1280"/>
              <a:gd name="T10" fmla="*/ 2147483646 w 2048"/>
              <a:gd name="T11" fmla="*/ 2147483646 h 1280"/>
              <a:gd name="T12" fmla="*/ 2147483646 w 2048"/>
              <a:gd name="T13" fmla="*/ 2147483646 h 1280"/>
              <a:gd name="T14" fmla="*/ 2147483646 w 2048"/>
              <a:gd name="T15" fmla="*/ 2147483646 h 1280"/>
              <a:gd name="T16" fmla="*/ 2147483646 w 2048"/>
              <a:gd name="T17" fmla="*/ 2147483646 h 1280"/>
              <a:gd name="T18" fmla="*/ 2147483646 w 2048"/>
              <a:gd name="T19" fmla="*/ 2147483646 h 1280"/>
              <a:gd name="T20" fmla="*/ 2147483646 w 2048"/>
              <a:gd name="T21" fmla="*/ 2147483646 h 1280"/>
              <a:gd name="T22" fmla="*/ 2147483646 w 2048"/>
              <a:gd name="T23" fmla="*/ 2147483646 h 1280"/>
              <a:gd name="T24" fmla="*/ 2147483646 w 2048"/>
              <a:gd name="T25" fmla="*/ 2147483646 h 1280"/>
              <a:gd name="T26" fmla="*/ 2147483646 w 2048"/>
              <a:gd name="T27" fmla="*/ 2147483646 h 1280"/>
              <a:gd name="T28" fmla="*/ 2147483646 w 2048"/>
              <a:gd name="T29" fmla="*/ 2147483646 h 1280"/>
              <a:gd name="T30" fmla="*/ 2147483646 w 2048"/>
              <a:gd name="T31" fmla="*/ 2147483646 h 1280"/>
              <a:gd name="T32" fmla="*/ 2147483646 w 2048"/>
              <a:gd name="T33" fmla="*/ 2147483646 h 1280"/>
              <a:gd name="T34" fmla="*/ 2147483646 w 2048"/>
              <a:gd name="T35" fmla="*/ 2147483646 h 1280"/>
              <a:gd name="T36" fmla="*/ 2147483646 w 2048"/>
              <a:gd name="T37" fmla="*/ 2147483646 h 1280"/>
              <a:gd name="T38" fmla="*/ 2147483646 w 2048"/>
              <a:gd name="T39" fmla="*/ 2147483646 h 1280"/>
              <a:gd name="T40" fmla="*/ 2147483646 w 2048"/>
              <a:gd name="T41" fmla="*/ 2147483646 h 1280"/>
              <a:gd name="T42" fmla="*/ 2147483646 w 2048"/>
              <a:gd name="T43" fmla="*/ 2147483646 h 1280"/>
              <a:gd name="T44" fmla="*/ 2147483646 w 2048"/>
              <a:gd name="T45" fmla="*/ 2147483646 h 1280"/>
              <a:gd name="T46" fmla="*/ 2147483646 w 2048"/>
              <a:gd name="T47" fmla="*/ 2147483646 h 128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048" h="1280">
                <a:moveTo>
                  <a:pt x="1024" y="0"/>
                </a:moveTo>
                <a:cubicBezTo>
                  <a:pt x="577" y="0"/>
                  <a:pt x="190" y="260"/>
                  <a:pt x="0" y="640"/>
                </a:cubicBezTo>
                <a:cubicBezTo>
                  <a:pt x="190" y="1020"/>
                  <a:pt x="577" y="1280"/>
                  <a:pt x="1024" y="1280"/>
                </a:cubicBezTo>
                <a:cubicBezTo>
                  <a:pt x="1471" y="1280"/>
                  <a:pt x="1858" y="1020"/>
                  <a:pt x="2048" y="640"/>
                </a:cubicBezTo>
                <a:cubicBezTo>
                  <a:pt x="1858" y="260"/>
                  <a:pt x="1471" y="0"/>
                  <a:pt x="1024" y="0"/>
                </a:cubicBezTo>
                <a:close/>
                <a:moveTo>
                  <a:pt x="1529" y="339"/>
                </a:moveTo>
                <a:cubicBezTo>
                  <a:pt x="1649" y="416"/>
                  <a:pt x="1751" y="519"/>
                  <a:pt x="1828" y="640"/>
                </a:cubicBezTo>
                <a:cubicBezTo>
                  <a:pt x="1751" y="761"/>
                  <a:pt x="1649" y="864"/>
                  <a:pt x="1529" y="941"/>
                </a:cubicBezTo>
                <a:cubicBezTo>
                  <a:pt x="1378" y="1037"/>
                  <a:pt x="1203" y="1088"/>
                  <a:pt x="1024" y="1088"/>
                </a:cubicBezTo>
                <a:cubicBezTo>
                  <a:pt x="845" y="1088"/>
                  <a:pt x="670" y="1037"/>
                  <a:pt x="519" y="941"/>
                </a:cubicBezTo>
                <a:cubicBezTo>
                  <a:pt x="399" y="864"/>
                  <a:pt x="297" y="761"/>
                  <a:pt x="220" y="640"/>
                </a:cubicBezTo>
                <a:cubicBezTo>
                  <a:pt x="297" y="519"/>
                  <a:pt x="399" y="416"/>
                  <a:pt x="519" y="339"/>
                </a:cubicBezTo>
                <a:cubicBezTo>
                  <a:pt x="527" y="334"/>
                  <a:pt x="535" y="330"/>
                  <a:pt x="543" y="325"/>
                </a:cubicBezTo>
                <a:cubicBezTo>
                  <a:pt x="523" y="379"/>
                  <a:pt x="512" y="438"/>
                  <a:pt x="512" y="500"/>
                </a:cubicBezTo>
                <a:cubicBezTo>
                  <a:pt x="512" y="783"/>
                  <a:pt x="741" y="1012"/>
                  <a:pt x="1024" y="1012"/>
                </a:cubicBezTo>
                <a:cubicBezTo>
                  <a:pt x="1307" y="1012"/>
                  <a:pt x="1536" y="783"/>
                  <a:pt x="1536" y="500"/>
                </a:cubicBezTo>
                <a:cubicBezTo>
                  <a:pt x="1536" y="438"/>
                  <a:pt x="1525" y="379"/>
                  <a:pt x="1505" y="325"/>
                </a:cubicBezTo>
                <a:cubicBezTo>
                  <a:pt x="1513" y="330"/>
                  <a:pt x="1521" y="334"/>
                  <a:pt x="1529" y="339"/>
                </a:cubicBezTo>
                <a:cubicBezTo>
                  <a:pt x="1529" y="339"/>
                  <a:pt x="1529" y="339"/>
                  <a:pt x="1529" y="339"/>
                </a:cubicBezTo>
                <a:close/>
                <a:moveTo>
                  <a:pt x="1024" y="448"/>
                </a:moveTo>
                <a:cubicBezTo>
                  <a:pt x="1024" y="554"/>
                  <a:pt x="938" y="640"/>
                  <a:pt x="832" y="640"/>
                </a:cubicBezTo>
                <a:cubicBezTo>
                  <a:pt x="726" y="640"/>
                  <a:pt x="640" y="554"/>
                  <a:pt x="640" y="448"/>
                </a:cubicBezTo>
                <a:cubicBezTo>
                  <a:pt x="640" y="342"/>
                  <a:pt x="726" y="256"/>
                  <a:pt x="832" y="256"/>
                </a:cubicBezTo>
                <a:cubicBezTo>
                  <a:pt x="938" y="256"/>
                  <a:pt x="1024" y="342"/>
                  <a:pt x="1024" y="4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Freeform 128"/>
          <p:cNvSpPr>
            <a:spLocks/>
          </p:cNvSpPr>
          <p:nvPr/>
        </p:nvSpPr>
        <p:spPr bwMode="auto">
          <a:xfrm>
            <a:off x="4203700" y="3513138"/>
            <a:ext cx="284163" cy="282575"/>
          </a:xfrm>
          <a:custGeom>
            <a:avLst/>
            <a:gdLst>
              <a:gd name="T0" fmla="*/ 2147483646 w 2048"/>
              <a:gd name="T1" fmla="*/ 2147483646 h 2048"/>
              <a:gd name="T2" fmla="*/ 2147483646 w 2048"/>
              <a:gd name="T3" fmla="*/ 2147483646 h 2048"/>
              <a:gd name="T4" fmla="*/ 2147483646 w 2048"/>
              <a:gd name="T5" fmla="*/ 2147483646 h 2048"/>
              <a:gd name="T6" fmla="*/ 0 w 2048"/>
              <a:gd name="T7" fmla="*/ 2147483646 h 2048"/>
              <a:gd name="T8" fmla="*/ 2147483646 w 2048"/>
              <a:gd name="T9" fmla="*/ 2147483646 h 2048"/>
              <a:gd name="T10" fmla="*/ 0 w 2048"/>
              <a:gd name="T11" fmla="*/ 2147483646 h 2048"/>
              <a:gd name="T12" fmla="*/ 2147483646 w 2048"/>
              <a:gd name="T13" fmla="*/ 2147483646 h 2048"/>
              <a:gd name="T14" fmla="*/ 2147483646 w 2048"/>
              <a:gd name="T15" fmla="*/ 2147483646 h 2048"/>
              <a:gd name="T16" fmla="*/ 2147483646 w 2048"/>
              <a:gd name="T17" fmla="*/ 2147483646 h 2048"/>
              <a:gd name="T18" fmla="*/ 2147483646 w 2048"/>
              <a:gd name="T19" fmla="*/ 2147483646 h 2048"/>
              <a:gd name="T20" fmla="*/ 2147483646 w 2048"/>
              <a:gd name="T21" fmla="*/ 2147483646 h 2048"/>
              <a:gd name="T22" fmla="*/ 2147483646 w 2048"/>
              <a:gd name="T23" fmla="*/ 0 h 2048"/>
              <a:gd name="T24" fmla="*/ 2147483646 w 2048"/>
              <a:gd name="T25" fmla="*/ 2147483646 h 20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48" h="2048">
                <a:moveTo>
                  <a:pt x="1408" y="128"/>
                </a:moveTo>
                <a:cubicBezTo>
                  <a:pt x="768" y="768"/>
                  <a:pt x="768" y="768"/>
                  <a:pt x="768" y="768"/>
                </a:cubicBezTo>
                <a:cubicBezTo>
                  <a:pt x="384" y="768"/>
                  <a:pt x="384" y="768"/>
                  <a:pt x="384" y="768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280"/>
                  <a:pt x="407" y="1167"/>
                  <a:pt x="644" y="122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844" y="1392"/>
                  <a:pt x="844" y="1392"/>
                  <a:pt x="844" y="1392"/>
                </a:cubicBezTo>
                <a:cubicBezTo>
                  <a:pt x="961" y="1661"/>
                  <a:pt x="768" y="2048"/>
                  <a:pt x="768" y="2048"/>
                </a:cubicBezTo>
                <a:cubicBezTo>
                  <a:pt x="1280" y="1664"/>
                  <a:pt x="1280" y="1664"/>
                  <a:pt x="1280" y="1664"/>
                </a:cubicBezTo>
                <a:cubicBezTo>
                  <a:pt x="1280" y="1280"/>
                  <a:pt x="1280" y="1280"/>
                  <a:pt x="1280" y="1280"/>
                </a:cubicBezTo>
                <a:cubicBezTo>
                  <a:pt x="1920" y="640"/>
                  <a:pt x="1920" y="640"/>
                  <a:pt x="1920" y="640"/>
                </a:cubicBezTo>
                <a:cubicBezTo>
                  <a:pt x="2048" y="0"/>
                  <a:pt x="2048" y="0"/>
                  <a:pt x="2048" y="0"/>
                </a:cubicBezTo>
                <a:lnTo>
                  <a:pt x="1408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Freeform 280"/>
          <p:cNvSpPr>
            <a:spLocks noEditPoints="1"/>
          </p:cNvSpPr>
          <p:nvPr/>
        </p:nvSpPr>
        <p:spPr bwMode="auto">
          <a:xfrm>
            <a:off x="4864100" y="2247900"/>
            <a:ext cx="296863" cy="295275"/>
          </a:xfrm>
          <a:custGeom>
            <a:avLst/>
            <a:gdLst>
              <a:gd name="T0" fmla="*/ 2147483646 w 2063"/>
              <a:gd name="T1" fmla="*/ 2147483646 h 2063"/>
              <a:gd name="T2" fmla="*/ 2147483646 w 2063"/>
              <a:gd name="T3" fmla="*/ 2147483646 h 2063"/>
              <a:gd name="T4" fmla="*/ 2147483646 w 2063"/>
              <a:gd name="T5" fmla="*/ 2147483646 h 2063"/>
              <a:gd name="T6" fmla="*/ 2147483646 w 2063"/>
              <a:gd name="T7" fmla="*/ 2147483646 h 2063"/>
              <a:gd name="T8" fmla="*/ 2147483646 w 2063"/>
              <a:gd name="T9" fmla="*/ 2147483646 h 2063"/>
              <a:gd name="T10" fmla="*/ 2147483646 w 2063"/>
              <a:gd name="T11" fmla="*/ 2147483646 h 2063"/>
              <a:gd name="T12" fmla="*/ 2147483646 w 2063"/>
              <a:gd name="T13" fmla="*/ 2147483646 h 2063"/>
              <a:gd name="T14" fmla="*/ 2147483646 w 2063"/>
              <a:gd name="T15" fmla="*/ 2147483646 h 2063"/>
              <a:gd name="T16" fmla="*/ 2147483646 w 2063"/>
              <a:gd name="T17" fmla="*/ 2147483646 h 2063"/>
              <a:gd name="T18" fmla="*/ 2147483646 w 2063"/>
              <a:gd name="T19" fmla="*/ 2147483646 h 2063"/>
              <a:gd name="T20" fmla="*/ 0 w 2063"/>
              <a:gd name="T21" fmla="*/ 2147483646 h 2063"/>
              <a:gd name="T22" fmla="*/ 2147483646 w 2063"/>
              <a:gd name="T23" fmla="*/ 2147483646 h 2063"/>
              <a:gd name="T24" fmla="*/ 2147483646 w 2063"/>
              <a:gd name="T25" fmla="*/ 2147483646 h 2063"/>
              <a:gd name="T26" fmla="*/ 2147483646 w 2063"/>
              <a:gd name="T27" fmla="*/ 2147483646 h 2063"/>
              <a:gd name="T28" fmla="*/ 2147483646 w 2063"/>
              <a:gd name="T29" fmla="*/ 2147483646 h 2063"/>
              <a:gd name="T30" fmla="*/ 2147483646 w 2063"/>
              <a:gd name="T31" fmla="*/ 2147483646 h 2063"/>
              <a:gd name="T32" fmla="*/ 2147483646 w 2063"/>
              <a:gd name="T33" fmla="*/ 2147483646 h 2063"/>
              <a:gd name="T34" fmla="*/ 2147483646 w 2063"/>
              <a:gd name="T35" fmla="*/ 2147483646 h 2063"/>
              <a:gd name="T36" fmla="*/ 2147483646 w 2063"/>
              <a:gd name="T37" fmla="*/ 2147483646 h 2063"/>
              <a:gd name="T38" fmla="*/ 2147483646 w 2063"/>
              <a:gd name="T39" fmla="*/ 2147483646 h 2063"/>
              <a:gd name="T40" fmla="*/ 2147483646 w 2063"/>
              <a:gd name="T41" fmla="*/ 2147483646 h 2063"/>
              <a:gd name="T42" fmla="*/ 2147483646 w 2063"/>
              <a:gd name="T43" fmla="*/ 2147483646 h 2063"/>
              <a:gd name="T44" fmla="*/ 2147483646 w 2063"/>
              <a:gd name="T45" fmla="*/ 2147483646 h 2063"/>
              <a:gd name="T46" fmla="*/ 2147483646 w 2063"/>
              <a:gd name="T47" fmla="*/ 2147483646 h 2063"/>
              <a:gd name="T48" fmla="*/ 2147483646 w 2063"/>
              <a:gd name="T49" fmla="*/ 2147483646 h 2063"/>
              <a:gd name="T50" fmla="*/ 2147483646 w 2063"/>
              <a:gd name="T51" fmla="*/ 2147483646 h 2063"/>
              <a:gd name="T52" fmla="*/ 2147483646 w 2063"/>
              <a:gd name="T53" fmla="*/ 2147483646 h 2063"/>
              <a:gd name="T54" fmla="*/ 2147483646 w 2063"/>
              <a:gd name="T55" fmla="*/ 2147483646 h 2063"/>
              <a:gd name="T56" fmla="*/ 2147483646 w 2063"/>
              <a:gd name="T57" fmla="*/ 2147483646 h 2063"/>
              <a:gd name="T58" fmla="*/ 2147483646 w 2063"/>
              <a:gd name="T59" fmla="*/ 2147483646 h 2063"/>
              <a:gd name="T60" fmla="*/ 2147483646 w 2063"/>
              <a:gd name="T61" fmla="*/ 2147483646 h 2063"/>
              <a:gd name="T62" fmla="*/ 2147483646 w 2063"/>
              <a:gd name="T63" fmla="*/ 2147483646 h 2063"/>
              <a:gd name="T64" fmla="*/ 2147483646 w 2063"/>
              <a:gd name="T65" fmla="*/ 2147483646 h 2063"/>
              <a:gd name="T66" fmla="*/ 2147483646 w 2063"/>
              <a:gd name="T67" fmla="*/ 2147483646 h 2063"/>
              <a:gd name="T68" fmla="*/ 2147483646 w 2063"/>
              <a:gd name="T69" fmla="*/ 2147483646 h 2063"/>
              <a:gd name="T70" fmla="*/ 2147483646 w 2063"/>
              <a:gd name="T71" fmla="*/ 2147483646 h 2063"/>
              <a:gd name="T72" fmla="*/ 2147483646 w 2063"/>
              <a:gd name="T73" fmla="*/ 2147483646 h 2063"/>
              <a:gd name="T74" fmla="*/ 2147483646 w 2063"/>
              <a:gd name="T75" fmla="*/ 2147483646 h 206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063" h="2063">
                <a:moveTo>
                  <a:pt x="2004" y="643"/>
                </a:moveTo>
                <a:cubicBezTo>
                  <a:pt x="1802" y="441"/>
                  <a:pt x="1802" y="441"/>
                  <a:pt x="1802" y="441"/>
                </a:cubicBezTo>
                <a:cubicBezTo>
                  <a:pt x="1752" y="392"/>
                  <a:pt x="1671" y="311"/>
                  <a:pt x="1622" y="261"/>
                </a:cubicBezTo>
                <a:cubicBezTo>
                  <a:pt x="1420" y="59"/>
                  <a:pt x="1420" y="59"/>
                  <a:pt x="1420" y="59"/>
                </a:cubicBezTo>
                <a:cubicBezTo>
                  <a:pt x="1370" y="9"/>
                  <a:pt x="1282" y="0"/>
                  <a:pt x="1223" y="39"/>
                </a:cubicBezTo>
                <a:cubicBezTo>
                  <a:pt x="670" y="408"/>
                  <a:pt x="670" y="408"/>
                  <a:pt x="670" y="408"/>
                </a:cubicBezTo>
                <a:cubicBezTo>
                  <a:pt x="612" y="447"/>
                  <a:pt x="590" y="530"/>
                  <a:pt x="621" y="593"/>
                </a:cubicBezTo>
                <a:cubicBezTo>
                  <a:pt x="762" y="875"/>
                  <a:pt x="762" y="875"/>
                  <a:pt x="762" y="875"/>
                </a:cubicBezTo>
                <a:cubicBezTo>
                  <a:pt x="767" y="883"/>
                  <a:pt x="772" y="892"/>
                  <a:pt x="777" y="902"/>
                </a:cubicBezTo>
                <a:cubicBezTo>
                  <a:pt x="64" y="1615"/>
                  <a:pt x="64" y="1615"/>
                  <a:pt x="64" y="1615"/>
                </a:cubicBezTo>
                <a:cubicBezTo>
                  <a:pt x="0" y="2063"/>
                  <a:pt x="0" y="2063"/>
                  <a:pt x="0" y="2063"/>
                </a:cubicBezTo>
                <a:cubicBezTo>
                  <a:pt x="384" y="2063"/>
                  <a:pt x="384" y="2063"/>
                  <a:pt x="384" y="2063"/>
                </a:cubicBezTo>
                <a:cubicBezTo>
                  <a:pt x="384" y="1935"/>
                  <a:pt x="384" y="1935"/>
                  <a:pt x="384" y="1935"/>
                </a:cubicBezTo>
                <a:cubicBezTo>
                  <a:pt x="640" y="1935"/>
                  <a:pt x="640" y="1935"/>
                  <a:pt x="640" y="1935"/>
                </a:cubicBezTo>
                <a:cubicBezTo>
                  <a:pt x="640" y="1679"/>
                  <a:pt x="640" y="1679"/>
                  <a:pt x="640" y="1679"/>
                </a:cubicBezTo>
                <a:cubicBezTo>
                  <a:pt x="896" y="1679"/>
                  <a:pt x="896" y="1679"/>
                  <a:pt x="896" y="1679"/>
                </a:cubicBezTo>
                <a:cubicBezTo>
                  <a:pt x="896" y="1423"/>
                  <a:pt x="896" y="1423"/>
                  <a:pt x="896" y="1423"/>
                </a:cubicBezTo>
                <a:cubicBezTo>
                  <a:pt x="1152" y="1423"/>
                  <a:pt x="1152" y="1423"/>
                  <a:pt x="1152" y="1423"/>
                </a:cubicBezTo>
                <a:cubicBezTo>
                  <a:pt x="1152" y="1281"/>
                  <a:pt x="1152" y="1281"/>
                  <a:pt x="1152" y="1281"/>
                </a:cubicBezTo>
                <a:cubicBezTo>
                  <a:pt x="1165" y="1288"/>
                  <a:pt x="1177" y="1295"/>
                  <a:pt x="1188" y="1301"/>
                </a:cubicBezTo>
                <a:cubicBezTo>
                  <a:pt x="1470" y="1442"/>
                  <a:pt x="1470" y="1442"/>
                  <a:pt x="1470" y="1442"/>
                </a:cubicBezTo>
                <a:cubicBezTo>
                  <a:pt x="1533" y="1473"/>
                  <a:pt x="1616" y="1451"/>
                  <a:pt x="1655" y="1393"/>
                </a:cubicBezTo>
                <a:cubicBezTo>
                  <a:pt x="2024" y="840"/>
                  <a:pt x="2024" y="840"/>
                  <a:pt x="2024" y="840"/>
                </a:cubicBezTo>
                <a:cubicBezTo>
                  <a:pt x="2063" y="781"/>
                  <a:pt x="2054" y="693"/>
                  <a:pt x="2004" y="643"/>
                </a:cubicBezTo>
                <a:close/>
                <a:moveTo>
                  <a:pt x="301" y="1724"/>
                </a:moveTo>
                <a:cubicBezTo>
                  <a:pt x="211" y="1634"/>
                  <a:pt x="211" y="1634"/>
                  <a:pt x="211" y="1634"/>
                </a:cubicBezTo>
                <a:cubicBezTo>
                  <a:pt x="834" y="1011"/>
                  <a:pt x="834" y="1011"/>
                  <a:pt x="834" y="1011"/>
                </a:cubicBezTo>
                <a:cubicBezTo>
                  <a:pt x="924" y="1101"/>
                  <a:pt x="924" y="1101"/>
                  <a:pt x="924" y="1101"/>
                </a:cubicBezTo>
                <a:lnTo>
                  <a:pt x="301" y="1724"/>
                </a:lnTo>
                <a:close/>
                <a:moveTo>
                  <a:pt x="1834" y="863"/>
                </a:moveTo>
                <a:cubicBezTo>
                  <a:pt x="1744" y="953"/>
                  <a:pt x="1744" y="953"/>
                  <a:pt x="1744" y="953"/>
                </a:cubicBezTo>
                <a:cubicBezTo>
                  <a:pt x="1719" y="978"/>
                  <a:pt x="1678" y="978"/>
                  <a:pt x="1653" y="953"/>
                </a:cubicBezTo>
                <a:cubicBezTo>
                  <a:pt x="1110" y="410"/>
                  <a:pt x="1110" y="410"/>
                  <a:pt x="1110" y="410"/>
                </a:cubicBezTo>
                <a:cubicBezTo>
                  <a:pt x="1085" y="385"/>
                  <a:pt x="1085" y="344"/>
                  <a:pt x="1110" y="319"/>
                </a:cubicBezTo>
                <a:cubicBezTo>
                  <a:pt x="1200" y="229"/>
                  <a:pt x="1200" y="229"/>
                  <a:pt x="1200" y="229"/>
                </a:cubicBezTo>
                <a:cubicBezTo>
                  <a:pt x="1225" y="204"/>
                  <a:pt x="1266" y="204"/>
                  <a:pt x="1291" y="229"/>
                </a:cubicBezTo>
                <a:cubicBezTo>
                  <a:pt x="1834" y="772"/>
                  <a:pt x="1834" y="772"/>
                  <a:pt x="1834" y="772"/>
                </a:cubicBezTo>
                <a:cubicBezTo>
                  <a:pt x="1859" y="797"/>
                  <a:pt x="1859" y="838"/>
                  <a:pt x="1834" y="8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71" name="组合 5"/>
          <p:cNvGrpSpPr>
            <a:grpSpLocks/>
          </p:cNvGrpSpPr>
          <p:nvPr/>
        </p:nvGrpSpPr>
        <p:grpSpPr bwMode="auto">
          <a:xfrm>
            <a:off x="7340600" y="1411288"/>
            <a:ext cx="4794250" cy="1028700"/>
            <a:chOff x="7340700" y="1124882"/>
            <a:chExt cx="4794634" cy="1029370"/>
          </a:xfrm>
        </p:grpSpPr>
        <p:sp>
          <p:nvSpPr>
            <p:cNvPr id="37" name="文本框 36"/>
            <p:cNvSpPr txBox="1"/>
            <p:nvPr/>
          </p:nvSpPr>
          <p:spPr bwMode="auto">
            <a:xfrm>
              <a:off x="7340700" y="1124882"/>
              <a:ext cx="3622965" cy="3701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点击添加文本</a:t>
              </a:r>
            </a:p>
          </p:txBody>
        </p:sp>
        <p:sp>
          <p:nvSpPr>
            <p:cNvPr id="19488" name="文本框 37"/>
            <p:cNvSpPr txBox="1">
              <a:spLocks noChangeArrowheads="1"/>
            </p:cNvSpPr>
            <p:nvPr/>
          </p:nvSpPr>
          <p:spPr bwMode="auto">
            <a:xfrm>
              <a:off x="7343875" y="1421744"/>
              <a:ext cx="4791459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</a:rPr>
                <a:t>请输入适量文字在此处进行解释说明，以便于读者合理理解上述标题的内容。</a:t>
              </a:r>
            </a:p>
          </p:txBody>
        </p:sp>
      </p:grpSp>
      <p:grpSp>
        <p:nvGrpSpPr>
          <p:cNvPr id="19472" name="组合 38"/>
          <p:cNvGrpSpPr>
            <a:grpSpLocks/>
          </p:cNvGrpSpPr>
          <p:nvPr/>
        </p:nvGrpSpPr>
        <p:grpSpPr bwMode="auto">
          <a:xfrm>
            <a:off x="8147050" y="3462338"/>
            <a:ext cx="3790950" cy="1030287"/>
            <a:chOff x="7340700" y="1124882"/>
            <a:chExt cx="3791606" cy="1029370"/>
          </a:xfrm>
        </p:grpSpPr>
        <p:sp>
          <p:nvSpPr>
            <p:cNvPr id="40" name="文本框 39"/>
            <p:cNvSpPr txBox="1"/>
            <p:nvPr/>
          </p:nvSpPr>
          <p:spPr bwMode="auto">
            <a:xfrm>
              <a:off x="7340700" y="1124882"/>
              <a:ext cx="3623302" cy="3695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点击添加文本</a:t>
              </a:r>
            </a:p>
          </p:txBody>
        </p:sp>
        <p:sp>
          <p:nvSpPr>
            <p:cNvPr id="19486" name="文本框 40"/>
            <p:cNvSpPr txBox="1">
              <a:spLocks noChangeArrowheads="1"/>
            </p:cNvSpPr>
            <p:nvPr/>
          </p:nvSpPr>
          <p:spPr bwMode="auto">
            <a:xfrm>
              <a:off x="7343876" y="1421744"/>
              <a:ext cx="3788430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</a:rPr>
                <a:t>请输入适量文字在此处进行解释说明，以便于读者合理理解上述标题的内容。</a:t>
              </a:r>
            </a:p>
          </p:txBody>
        </p:sp>
      </p:grpSp>
      <p:grpSp>
        <p:nvGrpSpPr>
          <p:cNvPr id="19473" name="组合 41"/>
          <p:cNvGrpSpPr>
            <a:grpSpLocks/>
          </p:cNvGrpSpPr>
          <p:nvPr/>
        </p:nvGrpSpPr>
        <p:grpSpPr bwMode="auto">
          <a:xfrm>
            <a:off x="7340600" y="5119688"/>
            <a:ext cx="4794250" cy="1030287"/>
            <a:chOff x="7340700" y="1124882"/>
            <a:chExt cx="4794634" cy="1029370"/>
          </a:xfrm>
        </p:grpSpPr>
        <p:sp>
          <p:nvSpPr>
            <p:cNvPr id="43" name="文本框 42"/>
            <p:cNvSpPr txBox="1"/>
            <p:nvPr/>
          </p:nvSpPr>
          <p:spPr bwMode="auto">
            <a:xfrm>
              <a:off x="7340700" y="1124882"/>
              <a:ext cx="3622965" cy="3695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点击添加文本</a:t>
              </a:r>
            </a:p>
          </p:txBody>
        </p:sp>
        <p:sp>
          <p:nvSpPr>
            <p:cNvPr id="19484" name="文本框 43"/>
            <p:cNvSpPr txBox="1">
              <a:spLocks noChangeArrowheads="1"/>
            </p:cNvSpPr>
            <p:nvPr/>
          </p:nvSpPr>
          <p:spPr bwMode="auto">
            <a:xfrm>
              <a:off x="7343875" y="1421744"/>
              <a:ext cx="4791459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</a:rPr>
                <a:t>请输入适量文字在此处进行解释说明，以便于读者合理理解上述标题的内容。</a:t>
              </a:r>
            </a:p>
          </p:txBody>
        </p:sp>
      </p:grpSp>
      <p:grpSp>
        <p:nvGrpSpPr>
          <p:cNvPr id="19474" name="组合 44"/>
          <p:cNvGrpSpPr>
            <a:grpSpLocks/>
          </p:cNvGrpSpPr>
          <p:nvPr/>
        </p:nvGrpSpPr>
        <p:grpSpPr bwMode="auto">
          <a:xfrm>
            <a:off x="212725" y="5119688"/>
            <a:ext cx="4616450" cy="1030287"/>
            <a:chOff x="7521809" y="1124882"/>
            <a:chExt cx="4617225" cy="1029370"/>
          </a:xfrm>
        </p:grpSpPr>
        <p:sp>
          <p:nvSpPr>
            <p:cNvPr id="46" name="文本框 45"/>
            <p:cNvSpPr txBox="1"/>
            <p:nvPr/>
          </p:nvSpPr>
          <p:spPr bwMode="auto">
            <a:xfrm>
              <a:off x="10024129" y="1124882"/>
              <a:ext cx="2114905" cy="3695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点击添加文本</a:t>
              </a:r>
            </a:p>
          </p:txBody>
        </p:sp>
        <p:sp>
          <p:nvSpPr>
            <p:cNvPr id="19482" name="文本框 46"/>
            <p:cNvSpPr txBox="1">
              <a:spLocks noChangeArrowheads="1"/>
            </p:cNvSpPr>
            <p:nvPr/>
          </p:nvSpPr>
          <p:spPr bwMode="auto">
            <a:xfrm>
              <a:off x="7521809" y="1421744"/>
              <a:ext cx="4613525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</a:rPr>
                <a:t>请输入适量文字在此处进行解释说明，以便于读者合理理解上述标题的内容。</a:t>
              </a:r>
            </a:p>
          </p:txBody>
        </p:sp>
      </p:grpSp>
      <p:grpSp>
        <p:nvGrpSpPr>
          <p:cNvPr id="19475" name="组合 47"/>
          <p:cNvGrpSpPr>
            <a:grpSpLocks/>
          </p:cNvGrpSpPr>
          <p:nvPr/>
        </p:nvGrpSpPr>
        <p:grpSpPr bwMode="auto">
          <a:xfrm>
            <a:off x="334963" y="3462338"/>
            <a:ext cx="3751262" cy="1030287"/>
            <a:chOff x="8386997" y="1124882"/>
            <a:chExt cx="3752037" cy="1029370"/>
          </a:xfrm>
        </p:grpSpPr>
        <p:sp>
          <p:nvSpPr>
            <p:cNvPr id="49" name="文本框 48"/>
            <p:cNvSpPr txBox="1"/>
            <p:nvPr/>
          </p:nvSpPr>
          <p:spPr bwMode="auto">
            <a:xfrm>
              <a:off x="10024047" y="1124882"/>
              <a:ext cx="2114987" cy="3695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点击添加文本</a:t>
              </a:r>
            </a:p>
          </p:txBody>
        </p:sp>
        <p:sp>
          <p:nvSpPr>
            <p:cNvPr id="19480" name="文本框 49"/>
            <p:cNvSpPr txBox="1">
              <a:spLocks noChangeArrowheads="1"/>
            </p:cNvSpPr>
            <p:nvPr/>
          </p:nvSpPr>
          <p:spPr bwMode="auto">
            <a:xfrm>
              <a:off x="8386997" y="1421744"/>
              <a:ext cx="3748337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</a:rPr>
                <a:t>请输入适量文字在此处进行解释说明，以便于读者合理理解上述标题的内容。</a:t>
              </a:r>
            </a:p>
          </p:txBody>
        </p:sp>
      </p:grpSp>
      <p:grpSp>
        <p:nvGrpSpPr>
          <p:cNvPr id="19476" name="组合 50"/>
          <p:cNvGrpSpPr>
            <a:grpSpLocks/>
          </p:cNvGrpSpPr>
          <p:nvPr/>
        </p:nvGrpSpPr>
        <p:grpSpPr bwMode="auto">
          <a:xfrm>
            <a:off x="250825" y="1385888"/>
            <a:ext cx="4616450" cy="1030287"/>
            <a:chOff x="7521809" y="1124882"/>
            <a:chExt cx="4617225" cy="1029370"/>
          </a:xfrm>
        </p:grpSpPr>
        <p:sp>
          <p:nvSpPr>
            <p:cNvPr id="52" name="文本框 51"/>
            <p:cNvSpPr txBox="1"/>
            <p:nvPr/>
          </p:nvSpPr>
          <p:spPr bwMode="auto">
            <a:xfrm>
              <a:off x="10024129" y="1124882"/>
              <a:ext cx="2114905" cy="3695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点击添加文本</a:t>
              </a:r>
            </a:p>
          </p:txBody>
        </p:sp>
        <p:sp>
          <p:nvSpPr>
            <p:cNvPr id="19478" name="文本框 52"/>
            <p:cNvSpPr txBox="1">
              <a:spLocks noChangeArrowheads="1"/>
            </p:cNvSpPr>
            <p:nvPr/>
          </p:nvSpPr>
          <p:spPr bwMode="auto">
            <a:xfrm>
              <a:off x="7521809" y="1421744"/>
              <a:ext cx="4613525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</a:rPr>
                <a:t>请输入适量文字在此处进行解释说明，以便于读者合理理解上述标题的内容。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0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2" grpId="0" animBg="1"/>
      <p:bldP spid="14" grpId="0"/>
      <p:bldP spid="15" grpId="0"/>
      <p:bldP spid="19465" grpId="0" animBg="1"/>
      <p:bldP spid="19466" grpId="0" animBg="1"/>
      <p:bldP spid="19467" grpId="0" animBg="1"/>
      <p:bldP spid="19468" grpId="0" animBg="1"/>
      <p:bldP spid="19469" grpId="0" animBg="1"/>
      <p:bldP spid="194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5565775" y="2060575"/>
            <a:ext cx="1055688" cy="105568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3" name="文本框 13"/>
          <p:cNvSpPr txBox="1">
            <a:spLocks noChangeArrowheads="1"/>
          </p:cNvSpPr>
          <p:nvPr/>
        </p:nvSpPr>
        <p:spPr bwMode="auto">
          <a:xfrm>
            <a:off x="5715000" y="2233613"/>
            <a:ext cx="757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</a:rPr>
              <a:t>4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44988" y="3249613"/>
            <a:ext cx="34956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11663" y="3624263"/>
            <a:ext cx="33623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Add your text here please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80069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 42"/>
          <p:cNvSpPr/>
          <p:nvPr/>
        </p:nvSpPr>
        <p:spPr>
          <a:xfrm>
            <a:off x="250695" y="0"/>
            <a:ext cx="6337464" cy="6858000"/>
          </a:xfrm>
          <a:custGeom>
            <a:avLst/>
            <a:gdLst>
              <a:gd name="connsiteX0" fmla="*/ 317354 w 6337464"/>
              <a:gd name="connsiteY0" fmla="*/ 0 h 6858000"/>
              <a:gd name="connsiteX1" fmla="*/ 5348999 w 6337464"/>
              <a:gd name="connsiteY1" fmla="*/ 0 h 6858000"/>
              <a:gd name="connsiteX2" fmla="*/ 5579785 w 6337464"/>
              <a:gd name="connsiteY2" fmla="*/ 376764 h 6858000"/>
              <a:gd name="connsiteX3" fmla="*/ 5744848 w 6337464"/>
              <a:gd name="connsiteY3" fmla="*/ 695308 h 6858000"/>
              <a:gd name="connsiteX4" fmla="*/ 5774764 w 6337464"/>
              <a:gd name="connsiteY4" fmla="*/ 758826 h 6858000"/>
              <a:gd name="connsiteX5" fmla="*/ 5922845 w 6337464"/>
              <a:gd name="connsiteY5" fmla="*/ 1106601 h 6858000"/>
              <a:gd name="connsiteX6" fmla="*/ 5943129 w 6337464"/>
              <a:gd name="connsiteY6" fmla="*/ 1161372 h 6858000"/>
              <a:gd name="connsiteX7" fmla="*/ 6073418 w 6337464"/>
              <a:gd name="connsiteY7" fmla="*/ 1544034 h 6858000"/>
              <a:gd name="connsiteX8" fmla="*/ 6073423 w 6337464"/>
              <a:gd name="connsiteY8" fmla="*/ 1544046 h 6858000"/>
              <a:gd name="connsiteX9" fmla="*/ 6073426 w 6337464"/>
              <a:gd name="connsiteY9" fmla="*/ 1544058 h 6858000"/>
              <a:gd name="connsiteX10" fmla="*/ 6176936 w 6337464"/>
              <a:gd name="connsiteY10" fmla="*/ 1941775 h 6858000"/>
              <a:gd name="connsiteX11" fmla="*/ 6190646 w 6337464"/>
              <a:gd name="connsiteY11" fmla="*/ 2000710 h 6858000"/>
              <a:gd name="connsiteX12" fmla="*/ 6262671 w 6337464"/>
              <a:gd name="connsiteY12" fmla="*/ 2392992 h 6858000"/>
              <a:gd name="connsiteX13" fmla="*/ 6279083 w 6337464"/>
              <a:gd name="connsiteY13" fmla="*/ 2505184 h 6858000"/>
              <a:gd name="connsiteX14" fmla="*/ 6291912 w 6337464"/>
              <a:gd name="connsiteY14" fmla="*/ 2605596 h 6858000"/>
              <a:gd name="connsiteX15" fmla="*/ 6308044 w 6337464"/>
              <a:gd name="connsiteY15" fmla="*/ 2760571 h 6858000"/>
              <a:gd name="connsiteX16" fmla="*/ 6316896 w 6337464"/>
              <a:gd name="connsiteY16" fmla="*/ 2857850 h 6858000"/>
              <a:gd name="connsiteX17" fmla="*/ 6327578 w 6337464"/>
              <a:gd name="connsiteY17" fmla="*/ 3029343 h 6858000"/>
              <a:gd name="connsiteX18" fmla="*/ 6332126 w 6337464"/>
              <a:gd name="connsiteY18" fmla="*/ 3112819 h 6858000"/>
              <a:gd name="connsiteX19" fmla="*/ 6337464 w 6337464"/>
              <a:gd name="connsiteY19" fmla="*/ 3370522 h 6858000"/>
              <a:gd name="connsiteX20" fmla="*/ 6331257 w 6337464"/>
              <a:gd name="connsiteY20" fmla="*/ 3652650 h 6858000"/>
              <a:gd name="connsiteX21" fmla="*/ 6325471 w 6337464"/>
              <a:gd name="connsiteY21" fmla="*/ 3745526 h 6858000"/>
              <a:gd name="connsiteX22" fmla="*/ 6313197 w 6337464"/>
              <a:gd name="connsiteY22" fmla="*/ 3930962 h 6858000"/>
              <a:gd name="connsiteX23" fmla="*/ 6301807 w 6337464"/>
              <a:gd name="connsiteY23" fmla="*/ 4040395 h 6858000"/>
              <a:gd name="connsiteX24" fmla="*/ 6283582 w 6337464"/>
              <a:gd name="connsiteY24" fmla="*/ 4205099 h 6858000"/>
              <a:gd name="connsiteX25" fmla="*/ 6266763 w 6337464"/>
              <a:gd name="connsiteY25" fmla="*/ 4320073 h 6858000"/>
              <a:gd name="connsiteX26" fmla="*/ 6242706 w 6337464"/>
              <a:gd name="connsiteY26" fmla="*/ 4474697 h 6858000"/>
              <a:gd name="connsiteX27" fmla="*/ 6220643 w 6337464"/>
              <a:gd name="connsiteY27" fmla="*/ 4591403 h 6858000"/>
              <a:gd name="connsiteX28" fmla="*/ 6190861 w 6337464"/>
              <a:gd name="connsiteY28" fmla="*/ 4739410 h 6858000"/>
              <a:gd name="connsiteX29" fmla="*/ 6163743 w 6337464"/>
              <a:gd name="connsiteY29" fmla="*/ 4855991 h 6858000"/>
              <a:gd name="connsiteX30" fmla="*/ 6128335 w 6337464"/>
              <a:gd name="connsiteY30" fmla="*/ 4998877 h 6858000"/>
              <a:gd name="connsiteX31" fmla="*/ 6096364 w 6337464"/>
              <a:gd name="connsiteY31" fmla="*/ 5114229 h 6858000"/>
              <a:gd name="connsiteX32" fmla="*/ 6055411 w 6337464"/>
              <a:gd name="connsiteY32" fmla="*/ 5252763 h 6858000"/>
              <a:gd name="connsiteX33" fmla="*/ 6018805 w 6337464"/>
              <a:gd name="connsiteY33" fmla="*/ 5366102 h 6858000"/>
              <a:gd name="connsiteX34" fmla="*/ 5972367 w 6337464"/>
              <a:gd name="connsiteY34" fmla="*/ 5500722 h 6858000"/>
              <a:gd name="connsiteX35" fmla="*/ 5931362 w 6337464"/>
              <a:gd name="connsiteY35" fmla="*/ 5611445 h 6858000"/>
              <a:gd name="connsiteX36" fmla="*/ 5879462 w 6337464"/>
              <a:gd name="connsiteY36" fmla="*/ 5742435 h 6858000"/>
              <a:gd name="connsiteX37" fmla="*/ 5834337 w 6337464"/>
              <a:gd name="connsiteY37" fmla="*/ 5849992 h 6858000"/>
              <a:gd name="connsiteX38" fmla="*/ 5776936 w 6337464"/>
              <a:gd name="connsiteY38" fmla="*/ 5977606 h 6858000"/>
              <a:gd name="connsiteX39" fmla="*/ 5728026 w 6337464"/>
              <a:gd name="connsiteY39" fmla="*/ 6081452 h 6858000"/>
              <a:gd name="connsiteX40" fmla="*/ 5664983 w 6337464"/>
              <a:gd name="connsiteY40" fmla="*/ 6205991 h 6858000"/>
              <a:gd name="connsiteX41" fmla="*/ 5612729 w 6337464"/>
              <a:gd name="connsiteY41" fmla="*/ 6305497 h 6858000"/>
              <a:gd name="connsiteX42" fmla="*/ 5575448 w 6337464"/>
              <a:gd name="connsiteY42" fmla="*/ 6371360 h 6858000"/>
              <a:gd name="connsiteX43" fmla="*/ 5351444 w 6337464"/>
              <a:gd name="connsiteY43" fmla="*/ 6737053 h 6858000"/>
              <a:gd name="connsiteX44" fmla="*/ 5326234 w 6337464"/>
              <a:gd name="connsiteY44" fmla="*/ 6773121 h 6858000"/>
              <a:gd name="connsiteX45" fmla="*/ 5263042 w 6337464"/>
              <a:gd name="connsiteY45" fmla="*/ 6858000 h 6858000"/>
              <a:gd name="connsiteX46" fmla="*/ 0 w 6337464"/>
              <a:gd name="connsiteY46" fmla="*/ 6858000 h 6858000"/>
              <a:gd name="connsiteX47" fmla="*/ 5191 w 6337464"/>
              <a:gd name="connsiteY47" fmla="*/ 6672879 h 6858000"/>
              <a:gd name="connsiteX48" fmla="*/ 311299 w 6337464"/>
              <a:gd name="connsiteY48" fmla="*/ 1572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337464" h="6858000">
                <a:moveTo>
                  <a:pt x="317354" y="0"/>
                </a:moveTo>
                <a:lnTo>
                  <a:pt x="5348999" y="0"/>
                </a:lnTo>
                <a:lnTo>
                  <a:pt x="5579785" y="376764"/>
                </a:lnTo>
                <a:lnTo>
                  <a:pt x="5744848" y="695308"/>
                </a:lnTo>
                <a:lnTo>
                  <a:pt x="5774764" y="758826"/>
                </a:lnTo>
                <a:lnTo>
                  <a:pt x="5922845" y="1106601"/>
                </a:lnTo>
                <a:lnTo>
                  <a:pt x="5943129" y="1161372"/>
                </a:lnTo>
                <a:lnTo>
                  <a:pt x="6073418" y="1544034"/>
                </a:lnTo>
                <a:cubicBezTo>
                  <a:pt x="6073420" y="1544038"/>
                  <a:pt x="6073421" y="1544042"/>
                  <a:pt x="6073423" y="1544046"/>
                </a:cubicBezTo>
                <a:lnTo>
                  <a:pt x="6073426" y="1544058"/>
                </a:lnTo>
                <a:lnTo>
                  <a:pt x="6176936" y="1941775"/>
                </a:lnTo>
                <a:lnTo>
                  <a:pt x="6190646" y="2000710"/>
                </a:lnTo>
                <a:lnTo>
                  <a:pt x="6262671" y="2392992"/>
                </a:lnTo>
                <a:lnTo>
                  <a:pt x="6279083" y="2505184"/>
                </a:lnTo>
                <a:lnTo>
                  <a:pt x="6291912" y="2605596"/>
                </a:lnTo>
                <a:lnTo>
                  <a:pt x="6308044" y="2760571"/>
                </a:lnTo>
                <a:lnTo>
                  <a:pt x="6316896" y="2857850"/>
                </a:lnTo>
                <a:lnTo>
                  <a:pt x="6327578" y="3029343"/>
                </a:lnTo>
                <a:lnTo>
                  <a:pt x="6332126" y="3112819"/>
                </a:lnTo>
                <a:lnTo>
                  <a:pt x="6337464" y="3370522"/>
                </a:lnTo>
                <a:lnTo>
                  <a:pt x="6331257" y="3652650"/>
                </a:lnTo>
                <a:lnTo>
                  <a:pt x="6325471" y="3745526"/>
                </a:lnTo>
                <a:lnTo>
                  <a:pt x="6313197" y="3930962"/>
                </a:lnTo>
                <a:lnTo>
                  <a:pt x="6301807" y="4040395"/>
                </a:lnTo>
                <a:lnTo>
                  <a:pt x="6283582" y="4205099"/>
                </a:lnTo>
                <a:lnTo>
                  <a:pt x="6266763" y="4320073"/>
                </a:lnTo>
                <a:lnTo>
                  <a:pt x="6242706" y="4474697"/>
                </a:lnTo>
                <a:lnTo>
                  <a:pt x="6220643" y="4591403"/>
                </a:lnTo>
                <a:lnTo>
                  <a:pt x="6190861" y="4739410"/>
                </a:lnTo>
                <a:lnTo>
                  <a:pt x="6163743" y="4855991"/>
                </a:lnTo>
                <a:lnTo>
                  <a:pt x="6128335" y="4998877"/>
                </a:lnTo>
                <a:lnTo>
                  <a:pt x="6096364" y="5114229"/>
                </a:lnTo>
                <a:lnTo>
                  <a:pt x="6055411" y="5252763"/>
                </a:lnTo>
                <a:lnTo>
                  <a:pt x="6018805" y="5366102"/>
                </a:lnTo>
                <a:lnTo>
                  <a:pt x="5972367" y="5500722"/>
                </a:lnTo>
                <a:lnTo>
                  <a:pt x="5931362" y="5611445"/>
                </a:lnTo>
                <a:lnTo>
                  <a:pt x="5879462" y="5742435"/>
                </a:lnTo>
                <a:lnTo>
                  <a:pt x="5834337" y="5849992"/>
                </a:lnTo>
                <a:lnTo>
                  <a:pt x="5776936" y="5977606"/>
                </a:lnTo>
                <a:lnTo>
                  <a:pt x="5728026" y="6081452"/>
                </a:lnTo>
                <a:lnTo>
                  <a:pt x="5664983" y="6205991"/>
                </a:lnTo>
                <a:lnTo>
                  <a:pt x="5612729" y="6305497"/>
                </a:lnTo>
                <a:lnTo>
                  <a:pt x="5575448" y="6371360"/>
                </a:lnTo>
                <a:lnTo>
                  <a:pt x="5351444" y="6737053"/>
                </a:lnTo>
                <a:lnTo>
                  <a:pt x="5326234" y="6773121"/>
                </a:lnTo>
                <a:lnTo>
                  <a:pt x="5263042" y="6858000"/>
                </a:lnTo>
                <a:lnTo>
                  <a:pt x="0" y="6858000"/>
                </a:lnTo>
                <a:lnTo>
                  <a:pt x="5191" y="6672879"/>
                </a:lnTo>
                <a:cubicBezTo>
                  <a:pt x="64495" y="4802874"/>
                  <a:pt x="230238" y="2180965"/>
                  <a:pt x="311299" y="1572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403198"/>
                </a:gs>
                <a:gs pos="44000">
                  <a:srgbClr val="305AA6"/>
                </a:gs>
                <a:gs pos="78000">
                  <a:srgbClr val="2082B4"/>
                </a:gs>
                <a:gs pos="100000">
                  <a:srgbClr val="0DB5C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729122" cy="6858000"/>
          </a:xfrm>
          <a:custGeom>
            <a:avLst/>
            <a:gdLst>
              <a:gd name="connsiteX0" fmla="*/ 0 w 5729122"/>
              <a:gd name="connsiteY0" fmla="*/ 0 h 6858000"/>
              <a:gd name="connsiteX1" fmla="*/ 4709761 w 5729122"/>
              <a:gd name="connsiteY1" fmla="*/ 0 h 6858000"/>
              <a:gd name="connsiteX2" fmla="*/ 4826643 w 5729122"/>
              <a:gd name="connsiteY2" fmla="*/ 157141 h 6858000"/>
              <a:gd name="connsiteX3" fmla="*/ 5729122 w 5729122"/>
              <a:gd name="connsiteY3" fmla="*/ 3228945 h 6858000"/>
              <a:gd name="connsiteX4" fmla="*/ 4434308 w 5729122"/>
              <a:gd name="connsiteY4" fmla="*/ 6803588 h 6858000"/>
              <a:gd name="connsiteX5" fmla="*/ 4382901 w 5729122"/>
              <a:gd name="connsiteY5" fmla="*/ 6858000 h 6858000"/>
              <a:gd name="connsiteX6" fmla="*/ 0 w 5729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9122" h="6858000">
                <a:moveTo>
                  <a:pt x="0" y="0"/>
                </a:moveTo>
                <a:lnTo>
                  <a:pt x="4709761" y="0"/>
                </a:lnTo>
                <a:lnTo>
                  <a:pt x="4826643" y="157141"/>
                </a:lnTo>
                <a:cubicBezTo>
                  <a:pt x="5390441" y="991907"/>
                  <a:pt x="5729122" y="2062098"/>
                  <a:pt x="5729122" y="3228945"/>
                </a:cubicBezTo>
                <a:cubicBezTo>
                  <a:pt x="5729122" y="4645831"/>
                  <a:pt x="5229740" y="5920198"/>
                  <a:pt x="4434308" y="6803588"/>
                </a:cubicBezTo>
                <a:lnTo>
                  <a:pt x="43829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任意多边形 9"/>
          <p:cNvSpPr/>
          <p:nvPr/>
        </p:nvSpPr>
        <p:spPr>
          <a:xfrm>
            <a:off x="0" y="0"/>
            <a:ext cx="5734050" cy="6858000"/>
          </a:xfrm>
          <a:custGeom>
            <a:avLst/>
            <a:gdLst>
              <a:gd name="connsiteX0" fmla="*/ 0 w 5729122"/>
              <a:gd name="connsiteY0" fmla="*/ 0 h 6858000"/>
              <a:gd name="connsiteX1" fmla="*/ 4709761 w 5729122"/>
              <a:gd name="connsiteY1" fmla="*/ 0 h 6858000"/>
              <a:gd name="connsiteX2" fmla="*/ 4826643 w 5729122"/>
              <a:gd name="connsiteY2" fmla="*/ 157141 h 6858000"/>
              <a:gd name="connsiteX3" fmla="*/ 5040962 w 5729122"/>
              <a:gd name="connsiteY3" fmla="*/ 507347 h 6858000"/>
              <a:gd name="connsiteX4" fmla="*/ 5190880 w 5729122"/>
              <a:gd name="connsiteY4" fmla="*/ 796933 h 6858000"/>
              <a:gd name="connsiteX5" fmla="*/ 5218051 w 5729122"/>
              <a:gd name="connsiteY5" fmla="*/ 854676 h 6858000"/>
              <a:gd name="connsiteX6" fmla="*/ 5352545 w 5729122"/>
              <a:gd name="connsiteY6" fmla="*/ 1170835 h 6858000"/>
              <a:gd name="connsiteX7" fmla="*/ 5370968 w 5729122"/>
              <a:gd name="connsiteY7" fmla="*/ 1220627 h 6858000"/>
              <a:gd name="connsiteX8" fmla="*/ 5489303 w 5729122"/>
              <a:gd name="connsiteY8" fmla="*/ 1568502 h 6858000"/>
              <a:gd name="connsiteX9" fmla="*/ 5489307 w 5729122"/>
              <a:gd name="connsiteY9" fmla="*/ 1568513 h 6858000"/>
              <a:gd name="connsiteX10" fmla="*/ 5489310 w 5729122"/>
              <a:gd name="connsiteY10" fmla="*/ 1568524 h 6858000"/>
              <a:gd name="connsiteX11" fmla="*/ 5583323 w 5729122"/>
              <a:gd name="connsiteY11" fmla="*/ 1930084 h 6858000"/>
              <a:gd name="connsiteX12" fmla="*/ 5595775 w 5729122"/>
              <a:gd name="connsiteY12" fmla="*/ 1983662 h 6858000"/>
              <a:gd name="connsiteX13" fmla="*/ 5661191 w 5729122"/>
              <a:gd name="connsiteY13" fmla="*/ 2340282 h 6858000"/>
              <a:gd name="connsiteX14" fmla="*/ 5676097 w 5729122"/>
              <a:gd name="connsiteY14" fmla="*/ 2442274 h 6858000"/>
              <a:gd name="connsiteX15" fmla="*/ 5687749 w 5729122"/>
              <a:gd name="connsiteY15" fmla="*/ 2533558 h 6858000"/>
              <a:gd name="connsiteX16" fmla="*/ 5702401 w 5729122"/>
              <a:gd name="connsiteY16" fmla="*/ 2674444 h 6858000"/>
              <a:gd name="connsiteX17" fmla="*/ 5710441 w 5729122"/>
              <a:gd name="connsiteY17" fmla="*/ 2762880 h 6858000"/>
              <a:gd name="connsiteX18" fmla="*/ 5720143 w 5729122"/>
              <a:gd name="connsiteY18" fmla="*/ 2918783 h 6858000"/>
              <a:gd name="connsiteX19" fmla="*/ 5724274 w 5729122"/>
              <a:gd name="connsiteY19" fmla="*/ 2994670 h 6858000"/>
              <a:gd name="connsiteX20" fmla="*/ 5729122 w 5729122"/>
              <a:gd name="connsiteY20" fmla="*/ 3228945 h 6858000"/>
              <a:gd name="connsiteX21" fmla="*/ 5723484 w 5729122"/>
              <a:gd name="connsiteY21" fmla="*/ 3485425 h 6858000"/>
              <a:gd name="connsiteX22" fmla="*/ 5718229 w 5729122"/>
              <a:gd name="connsiteY22" fmla="*/ 3569858 h 6858000"/>
              <a:gd name="connsiteX23" fmla="*/ 5707081 w 5729122"/>
              <a:gd name="connsiteY23" fmla="*/ 3738436 h 6858000"/>
              <a:gd name="connsiteX24" fmla="*/ 5696736 w 5729122"/>
              <a:gd name="connsiteY24" fmla="*/ 3837921 h 6858000"/>
              <a:gd name="connsiteX25" fmla="*/ 5680184 w 5729122"/>
              <a:gd name="connsiteY25" fmla="*/ 3987652 h 6858000"/>
              <a:gd name="connsiteX26" fmla="*/ 5664908 w 5729122"/>
              <a:gd name="connsiteY26" fmla="*/ 4092173 h 6858000"/>
              <a:gd name="connsiteX27" fmla="*/ 5643058 w 5729122"/>
              <a:gd name="connsiteY27" fmla="*/ 4232741 h 6858000"/>
              <a:gd name="connsiteX28" fmla="*/ 5623019 w 5729122"/>
              <a:gd name="connsiteY28" fmla="*/ 4338837 h 6858000"/>
              <a:gd name="connsiteX29" fmla="*/ 5595970 w 5729122"/>
              <a:gd name="connsiteY29" fmla="*/ 4473389 h 6858000"/>
              <a:gd name="connsiteX30" fmla="*/ 5571340 w 5729122"/>
              <a:gd name="connsiteY30" fmla="*/ 4579372 h 6858000"/>
              <a:gd name="connsiteX31" fmla="*/ 5539181 w 5729122"/>
              <a:gd name="connsiteY31" fmla="*/ 4709268 h 6858000"/>
              <a:gd name="connsiteX32" fmla="*/ 5510143 w 5729122"/>
              <a:gd name="connsiteY32" fmla="*/ 4814133 h 6858000"/>
              <a:gd name="connsiteX33" fmla="*/ 5472948 w 5729122"/>
              <a:gd name="connsiteY33" fmla="*/ 4940073 h 6858000"/>
              <a:gd name="connsiteX34" fmla="*/ 5439701 w 5729122"/>
              <a:gd name="connsiteY34" fmla="*/ 5043109 h 6858000"/>
              <a:gd name="connsiteX35" fmla="*/ 5397523 w 5729122"/>
              <a:gd name="connsiteY35" fmla="*/ 5165491 h 6858000"/>
              <a:gd name="connsiteX36" fmla="*/ 5360281 w 5729122"/>
              <a:gd name="connsiteY36" fmla="*/ 5266148 h 6858000"/>
              <a:gd name="connsiteX37" fmla="*/ 5313143 w 5729122"/>
              <a:gd name="connsiteY37" fmla="*/ 5385230 h 6858000"/>
              <a:gd name="connsiteX38" fmla="*/ 5272158 w 5729122"/>
              <a:gd name="connsiteY38" fmla="*/ 5483009 h 6858000"/>
              <a:gd name="connsiteX39" fmla="*/ 5220024 w 5729122"/>
              <a:gd name="connsiteY39" fmla="*/ 5599022 h 6858000"/>
              <a:gd name="connsiteX40" fmla="*/ 5175601 w 5729122"/>
              <a:gd name="connsiteY40" fmla="*/ 5693427 h 6858000"/>
              <a:gd name="connsiteX41" fmla="*/ 5118343 w 5729122"/>
              <a:gd name="connsiteY41" fmla="*/ 5806644 h 6858000"/>
              <a:gd name="connsiteX42" fmla="*/ 5070883 w 5729122"/>
              <a:gd name="connsiteY42" fmla="*/ 5897104 h 6858000"/>
              <a:gd name="connsiteX43" fmla="*/ 5037023 w 5729122"/>
              <a:gd name="connsiteY43" fmla="*/ 5956980 h 6858000"/>
              <a:gd name="connsiteX44" fmla="*/ 4833572 w 5729122"/>
              <a:gd name="connsiteY44" fmla="*/ 6289428 h 6858000"/>
              <a:gd name="connsiteX45" fmla="*/ 4810675 w 5729122"/>
              <a:gd name="connsiteY45" fmla="*/ 6322217 h 6858000"/>
              <a:gd name="connsiteX46" fmla="*/ 4574278 w 5729122"/>
              <a:gd name="connsiteY46" fmla="*/ 6640038 h 6858000"/>
              <a:gd name="connsiteX47" fmla="*/ 4563316 w 5729122"/>
              <a:gd name="connsiteY47" fmla="*/ 6652847 h 6858000"/>
              <a:gd name="connsiteX48" fmla="*/ 4378585 w 5729122"/>
              <a:gd name="connsiteY48" fmla="*/ 6858000 h 6858000"/>
              <a:gd name="connsiteX49" fmla="*/ 0 w 5729122"/>
              <a:gd name="connsiteY4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729122" h="6858000">
                <a:moveTo>
                  <a:pt x="0" y="0"/>
                </a:moveTo>
                <a:lnTo>
                  <a:pt x="4709761" y="0"/>
                </a:lnTo>
                <a:lnTo>
                  <a:pt x="4826643" y="157141"/>
                </a:lnTo>
                <a:lnTo>
                  <a:pt x="5040962" y="507347"/>
                </a:lnTo>
                <a:lnTo>
                  <a:pt x="5190880" y="796933"/>
                </a:lnTo>
                <a:lnTo>
                  <a:pt x="5218051" y="854676"/>
                </a:lnTo>
                <a:lnTo>
                  <a:pt x="5352545" y="1170835"/>
                </a:lnTo>
                <a:lnTo>
                  <a:pt x="5370968" y="1220627"/>
                </a:lnTo>
                <a:lnTo>
                  <a:pt x="5489303" y="1568502"/>
                </a:lnTo>
                <a:lnTo>
                  <a:pt x="5489307" y="1568513"/>
                </a:lnTo>
                <a:lnTo>
                  <a:pt x="5489310" y="1568524"/>
                </a:lnTo>
                <a:lnTo>
                  <a:pt x="5583323" y="1930084"/>
                </a:lnTo>
                <a:lnTo>
                  <a:pt x="5595775" y="1983662"/>
                </a:lnTo>
                <a:lnTo>
                  <a:pt x="5661191" y="2340282"/>
                </a:lnTo>
                <a:lnTo>
                  <a:pt x="5676097" y="2442274"/>
                </a:lnTo>
                <a:lnTo>
                  <a:pt x="5687749" y="2533558"/>
                </a:lnTo>
                <a:lnTo>
                  <a:pt x="5702401" y="2674444"/>
                </a:lnTo>
                <a:lnTo>
                  <a:pt x="5710441" y="2762880"/>
                </a:lnTo>
                <a:lnTo>
                  <a:pt x="5720143" y="2918783"/>
                </a:lnTo>
                <a:lnTo>
                  <a:pt x="5724274" y="2994670"/>
                </a:lnTo>
                <a:lnTo>
                  <a:pt x="5729122" y="3228945"/>
                </a:lnTo>
                <a:lnTo>
                  <a:pt x="5723484" y="3485425"/>
                </a:lnTo>
                <a:lnTo>
                  <a:pt x="5718229" y="3569858"/>
                </a:lnTo>
                <a:lnTo>
                  <a:pt x="5707081" y="3738436"/>
                </a:lnTo>
                <a:lnTo>
                  <a:pt x="5696736" y="3837921"/>
                </a:lnTo>
                <a:lnTo>
                  <a:pt x="5680184" y="3987652"/>
                </a:lnTo>
                <a:lnTo>
                  <a:pt x="5664908" y="4092173"/>
                </a:lnTo>
                <a:lnTo>
                  <a:pt x="5643058" y="4232741"/>
                </a:lnTo>
                <a:lnTo>
                  <a:pt x="5623019" y="4338837"/>
                </a:lnTo>
                <a:lnTo>
                  <a:pt x="5595970" y="4473389"/>
                </a:lnTo>
                <a:lnTo>
                  <a:pt x="5571340" y="4579372"/>
                </a:lnTo>
                <a:lnTo>
                  <a:pt x="5539181" y="4709268"/>
                </a:lnTo>
                <a:lnTo>
                  <a:pt x="5510143" y="4814133"/>
                </a:lnTo>
                <a:lnTo>
                  <a:pt x="5472948" y="4940073"/>
                </a:lnTo>
                <a:lnTo>
                  <a:pt x="5439701" y="5043109"/>
                </a:lnTo>
                <a:lnTo>
                  <a:pt x="5397523" y="5165491"/>
                </a:lnTo>
                <a:lnTo>
                  <a:pt x="5360281" y="5266148"/>
                </a:lnTo>
                <a:lnTo>
                  <a:pt x="5313143" y="5385230"/>
                </a:lnTo>
                <a:lnTo>
                  <a:pt x="5272158" y="5483009"/>
                </a:lnTo>
                <a:lnTo>
                  <a:pt x="5220024" y="5599022"/>
                </a:lnTo>
                <a:lnTo>
                  <a:pt x="5175601" y="5693427"/>
                </a:lnTo>
                <a:lnTo>
                  <a:pt x="5118343" y="5806644"/>
                </a:lnTo>
                <a:lnTo>
                  <a:pt x="5070883" y="5897104"/>
                </a:lnTo>
                <a:lnTo>
                  <a:pt x="5037023" y="5956980"/>
                </a:lnTo>
                <a:lnTo>
                  <a:pt x="4833572" y="6289428"/>
                </a:lnTo>
                <a:lnTo>
                  <a:pt x="4810675" y="6322217"/>
                </a:lnTo>
                <a:lnTo>
                  <a:pt x="4574278" y="6640038"/>
                </a:lnTo>
                <a:lnTo>
                  <a:pt x="4563316" y="6652847"/>
                </a:lnTo>
                <a:lnTo>
                  <a:pt x="43785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1000">
                <a:srgbClr val="03D3CF">
                  <a:alpha val="85000"/>
                </a:srgbClr>
              </a:gs>
              <a:gs pos="25000">
                <a:srgbClr val="0DB5C5">
                  <a:alpha val="85000"/>
                </a:srgbClr>
              </a:gs>
              <a:gs pos="78000">
                <a:srgbClr val="305AA6">
                  <a:alpha val="85000"/>
                </a:srgbClr>
              </a:gs>
              <a:gs pos="53000">
                <a:srgbClr val="2082B4">
                  <a:alpha val="85000"/>
                </a:srgbClr>
              </a:gs>
              <a:gs pos="92000">
                <a:srgbClr val="403198">
                  <a:alpha val="8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9" name="组合 93"/>
          <p:cNvGrpSpPr>
            <a:grpSpLocks/>
          </p:cNvGrpSpPr>
          <p:nvPr/>
        </p:nvGrpSpPr>
        <p:grpSpPr bwMode="auto">
          <a:xfrm>
            <a:off x="1854200" y="2867025"/>
            <a:ext cx="2020888" cy="1123950"/>
            <a:chOff x="2243948" y="2610466"/>
            <a:chExt cx="2020530" cy="1123385"/>
          </a:xfrm>
        </p:grpSpPr>
        <p:sp>
          <p:nvSpPr>
            <p:cNvPr id="95" name="文本框 94"/>
            <p:cNvSpPr txBox="1"/>
            <p:nvPr/>
          </p:nvSpPr>
          <p:spPr>
            <a:xfrm>
              <a:off x="2507426" y="3334002"/>
              <a:ext cx="1493573" cy="3998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</a:rPr>
                <a:t>CONTENTS</a:t>
              </a:r>
              <a:endPara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2243948" y="2610466"/>
              <a:ext cx="2020530" cy="9234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chemeClr val="bg1"/>
                  </a:solidFill>
                  <a:latin typeface="+mj-ea"/>
                  <a:ea typeface="+mj-ea"/>
                </a:rPr>
                <a:t>目录</a:t>
              </a: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630863" y="495300"/>
            <a:ext cx="847725" cy="847725"/>
            <a:chOff x="5630863" y="495300"/>
            <a:chExt cx="847725" cy="847725"/>
          </a:xfrm>
        </p:grpSpPr>
        <p:sp>
          <p:nvSpPr>
            <p:cNvPr id="5" name="椭圆 4"/>
            <p:cNvSpPr/>
            <p:nvPr/>
          </p:nvSpPr>
          <p:spPr>
            <a:xfrm>
              <a:off x="5630863" y="495300"/>
              <a:ext cx="847725" cy="847725"/>
            </a:xfrm>
            <a:prstGeom prst="ellipse">
              <a:avLst/>
            </a:prstGeom>
            <a:solidFill>
              <a:srgbClr val="403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99" name="文本框 6"/>
            <p:cNvSpPr txBox="1">
              <a:spLocks noChangeArrowheads="1"/>
            </p:cNvSpPr>
            <p:nvPr/>
          </p:nvSpPr>
          <p:spPr bwMode="auto">
            <a:xfrm>
              <a:off x="5767388" y="534988"/>
              <a:ext cx="57467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solidFill>
                    <a:schemeClr val="bg1"/>
                  </a:solidFill>
                </a:rPr>
                <a:t>1</a:t>
              </a:r>
              <a:endParaRPr lang="zh-CN" altLang="en-US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138863" y="2168525"/>
            <a:ext cx="847725" cy="847725"/>
            <a:chOff x="6138863" y="2168525"/>
            <a:chExt cx="847725" cy="847725"/>
          </a:xfrm>
        </p:grpSpPr>
        <p:sp>
          <p:nvSpPr>
            <p:cNvPr id="18" name="椭圆 17"/>
            <p:cNvSpPr/>
            <p:nvPr/>
          </p:nvSpPr>
          <p:spPr>
            <a:xfrm>
              <a:off x="6138863" y="2168525"/>
              <a:ext cx="847725" cy="847725"/>
            </a:xfrm>
            <a:prstGeom prst="ellipse">
              <a:avLst/>
            </a:prstGeom>
            <a:solidFill>
              <a:srgbClr val="305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97" name="文本框 22"/>
            <p:cNvSpPr txBox="1">
              <a:spLocks noChangeArrowheads="1"/>
            </p:cNvSpPr>
            <p:nvPr/>
          </p:nvSpPr>
          <p:spPr bwMode="auto">
            <a:xfrm>
              <a:off x="6275388" y="2208213"/>
              <a:ext cx="57467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solidFill>
                    <a:schemeClr val="bg1"/>
                  </a:solidFill>
                </a:rPr>
                <a:t>2</a:t>
              </a:r>
              <a:endParaRPr lang="zh-CN" altLang="en-US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130925" y="3841750"/>
            <a:ext cx="847725" cy="847725"/>
            <a:chOff x="6130925" y="3841750"/>
            <a:chExt cx="847725" cy="847725"/>
          </a:xfrm>
        </p:grpSpPr>
        <p:sp>
          <p:nvSpPr>
            <p:cNvPr id="19" name="椭圆 18"/>
            <p:cNvSpPr/>
            <p:nvPr/>
          </p:nvSpPr>
          <p:spPr>
            <a:xfrm>
              <a:off x="6130925" y="3841750"/>
              <a:ext cx="847725" cy="847725"/>
            </a:xfrm>
            <a:prstGeom prst="ellipse">
              <a:avLst/>
            </a:prstGeom>
            <a:solidFill>
              <a:srgbClr val="20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95" name="文本框 23"/>
            <p:cNvSpPr txBox="1">
              <a:spLocks noChangeArrowheads="1"/>
            </p:cNvSpPr>
            <p:nvPr/>
          </p:nvSpPr>
          <p:spPr bwMode="auto">
            <a:xfrm>
              <a:off x="6267450" y="3881438"/>
              <a:ext cx="57467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solidFill>
                    <a:schemeClr val="bg1"/>
                  </a:solidFill>
                </a:rPr>
                <a:t>3</a:t>
              </a:r>
              <a:endParaRPr lang="zh-CN" altLang="en-US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668963" y="5514975"/>
            <a:ext cx="847725" cy="847725"/>
            <a:chOff x="5668963" y="5514975"/>
            <a:chExt cx="847725" cy="847725"/>
          </a:xfrm>
        </p:grpSpPr>
        <p:sp>
          <p:nvSpPr>
            <p:cNvPr id="20" name="椭圆 19"/>
            <p:cNvSpPr/>
            <p:nvPr/>
          </p:nvSpPr>
          <p:spPr>
            <a:xfrm>
              <a:off x="5668963" y="5514975"/>
              <a:ext cx="847725" cy="847725"/>
            </a:xfrm>
            <a:prstGeom prst="ellipse">
              <a:avLst/>
            </a:prstGeom>
            <a:solidFill>
              <a:srgbClr val="0D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93" name="文本框 24"/>
            <p:cNvSpPr txBox="1">
              <a:spLocks noChangeArrowheads="1"/>
            </p:cNvSpPr>
            <p:nvPr/>
          </p:nvSpPr>
          <p:spPr bwMode="auto">
            <a:xfrm>
              <a:off x="5786438" y="5535613"/>
              <a:ext cx="57467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solidFill>
                    <a:schemeClr val="bg1"/>
                  </a:solidFill>
                </a:rPr>
                <a:t>4</a:t>
              </a:r>
              <a:endParaRPr lang="zh-CN" altLang="en-US" sz="440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 bwMode="auto">
          <a:xfrm>
            <a:off x="6479114" y="622300"/>
            <a:ext cx="4123799" cy="46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gradFill>
                  <a:gsLst>
                    <a:gs pos="8000">
                      <a:srgbClr val="03D3CF">
                        <a:alpha val="99000"/>
                      </a:srgbClr>
                    </a:gs>
                    <a:gs pos="31000">
                      <a:srgbClr val="0DB5C5"/>
                    </a:gs>
                    <a:gs pos="75000">
                      <a:srgbClr val="305AA6"/>
                    </a:gs>
                    <a:gs pos="53000">
                      <a:srgbClr val="2082B4"/>
                    </a:gs>
                    <a:gs pos="88000">
                      <a:srgbClr val="403198"/>
                    </a:gs>
                  </a:gsLst>
                  <a:lin ang="13500000" scaled="1"/>
                </a:gradFill>
                <a:latin typeface="+mn-lt"/>
                <a:ea typeface="+mn-ea"/>
              </a:rPr>
              <a:t>点击添加标题</a:t>
            </a: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6470650" y="960438"/>
            <a:ext cx="4132263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Add your text here please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 bwMode="auto">
          <a:xfrm>
            <a:off x="6987114" y="2300288"/>
            <a:ext cx="4123799" cy="46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gradFill>
                  <a:gsLst>
                    <a:gs pos="8000">
                      <a:srgbClr val="03D3CF">
                        <a:alpha val="99000"/>
                      </a:srgbClr>
                    </a:gs>
                    <a:gs pos="31000">
                      <a:srgbClr val="0DB5C5"/>
                    </a:gs>
                    <a:gs pos="75000">
                      <a:srgbClr val="305AA6"/>
                    </a:gs>
                    <a:gs pos="53000">
                      <a:srgbClr val="2082B4"/>
                    </a:gs>
                    <a:gs pos="88000">
                      <a:srgbClr val="403198"/>
                    </a:gs>
                  </a:gsLst>
                  <a:lin ang="13500000" scaled="1"/>
                </a:gradFill>
                <a:latin typeface="+mn-lt"/>
                <a:ea typeface="+mn-ea"/>
              </a:rPr>
              <a:t>点击添加标题</a:t>
            </a:r>
          </a:p>
        </p:txBody>
      </p:sp>
      <p:sp>
        <p:nvSpPr>
          <p:cNvPr id="31" name="文本框 30"/>
          <p:cNvSpPr txBox="1"/>
          <p:nvPr/>
        </p:nvSpPr>
        <p:spPr bwMode="auto">
          <a:xfrm>
            <a:off x="6978650" y="2638425"/>
            <a:ext cx="4132263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Add your text here please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6987114" y="3978275"/>
            <a:ext cx="4123799" cy="46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gradFill>
                  <a:gsLst>
                    <a:gs pos="8000">
                      <a:srgbClr val="03D3CF">
                        <a:alpha val="99000"/>
                      </a:srgbClr>
                    </a:gs>
                    <a:gs pos="31000">
                      <a:srgbClr val="0DB5C5"/>
                    </a:gs>
                    <a:gs pos="75000">
                      <a:srgbClr val="305AA6"/>
                    </a:gs>
                    <a:gs pos="53000">
                      <a:srgbClr val="2082B4"/>
                    </a:gs>
                    <a:gs pos="88000">
                      <a:srgbClr val="403198"/>
                    </a:gs>
                  </a:gsLst>
                  <a:lin ang="13500000" scaled="1"/>
                </a:gradFill>
                <a:latin typeface="+mn-lt"/>
                <a:ea typeface="+mn-ea"/>
              </a:rPr>
              <a:t>点击添加标题</a:t>
            </a:r>
          </a:p>
        </p:txBody>
      </p:sp>
      <p:sp>
        <p:nvSpPr>
          <p:cNvPr id="34" name="文本框 33"/>
          <p:cNvSpPr txBox="1"/>
          <p:nvPr/>
        </p:nvSpPr>
        <p:spPr bwMode="auto">
          <a:xfrm>
            <a:off x="6978650" y="4316413"/>
            <a:ext cx="4132263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Add your text here please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/>
          <p:cNvSpPr txBox="1"/>
          <p:nvPr/>
        </p:nvSpPr>
        <p:spPr bwMode="auto">
          <a:xfrm>
            <a:off x="6493402" y="5656263"/>
            <a:ext cx="4123798" cy="46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gradFill>
                  <a:gsLst>
                    <a:gs pos="8000">
                      <a:srgbClr val="03D3CF">
                        <a:alpha val="99000"/>
                      </a:srgbClr>
                    </a:gs>
                    <a:gs pos="31000">
                      <a:srgbClr val="0DB5C5"/>
                    </a:gs>
                    <a:gs pos="75000">
                      <a:srgbClr val="305AA6"/>
                    </a:gs>
                    <a:gs pos="53000">
                      <a:srgbClr val="2082B4"/>
                    </a:gs>
                    <a:gs pos="88000">
                      <a:srgbClr val="403198"/>
                    </a:gs>
                  </a:gsLst>
                  <a:lin ang="13500000" scaled="1"/>
                </a:gradFill>
                <a:latin typeface="+mn-lt"/>
                <a:ea typeface="+mn-ea"/>
              </a:rPr>
              <a:t>点击添加标题</a:t>
            </a:r>
          </a:p>
        </p:txBody>
      </p:sp>
      <p:sp>
        <p:nvSpPr>
          <p:cNvPr id="37" name="文本框 36"/>
          <p:cNvSpPr txBox="1"/>
          <p:nvPr/>
        </p:nvSpPr>
        <p:spPr bwMode="auto">
          <a:xfrm>
            <a:off x="6484938" y="5994400"/>
            <a:ext cx="413226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Add your text here please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39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1" grpId="0"/>
      <p:bldP spid="34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rgbClr val="0DB5C5"/>
            </a:gs>
            <a:gs pos="50298">
              <a:srgbClr val="2082B4"/>
            </a:gs>
            <a:gs pos="30000">
              <a:srgbClr val="305AA6"/>
            </a:gs>
            <a:gs pos="15000">
              <a:srgbClr val="403198"/>
            </a:gs>
            <a:gs pos="100000">
              <a:srgbClr val="03D3C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3"/>
          <p:cNvGraphicFramePr>
            <a:graphicFrameLocks/>
          </p:cNvGraphicFramePr>
          <p:nvPr/>
        </p:nvGraphicFramePr>
        <p:xfrm>
          <a:off x="695325" y="1139825"/>
          <a:ext cx="6188075" cy="4833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507" name="组合 1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54199" y="805023"/>
              <a:ext cx="11286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31966" y="181154"/>
              <a:ext cx="2176377" cy="4619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6921500" y="1133475"/>
            <a:ext cx="4575175" cy="2401888"/>
          </a:xfrm>
          <a:prstGeom prst="rect">
            <a:avLst/>
          </a:prstGeom>
          <a:solidFill>
            <a:srgbClr val="403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8" name="文本框 18"/>
          <p:cNvSpPr txBox="1">
            <a:spLocks noChangeArrowheads="1"/>
          </p:cNvSpPr>
          <p:nvPr/>
        </p:nvSpPr>
        <p:spPr bwMode="auto">
          <a:xfrm>
            <a:off x="7142152" y="1200983"/>
            <a:ext cx="1548665" cy="5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38</a:t>
            </a:r>
            <a:r>
              <a:rPr lang="en-US" altLang="zh-CN" sz="2400" dirty="0">
                <a:solidFill>
                  <a:schemeClr val="bg1"/>
                </a:solidFill>
              </a:rPr>
              <a:t>%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7248525" y="1785938"/>
            <a:ext cx="40274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0" name="文本框 23"/>
          <p:cNvSpPr txBox="1">
            <a:spLocks noChangeArrowheads="1"/>
          </p:cNvSpPr>
          <p:nvPr/>
        </p:nvSpPr>
        <p:spPr bwMode="auto">
          <a:xfrm>
            <a:off x="10339040" y="1416007"/>
            <a:ext cx="1061871" cy="36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/>
            <a:r>
              <a:rPr lang="en-US" altLang="zh-CN">
                <a:solidFill>
                  <a:schemeClr val="bg1"/>
                </a:solidFill>
              </a:rPr>
              <a:t>2015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7" name="文本框 43"/>
          <p:cNvSpPr txBox="1">
            <a:spLocks noChangeArrowheads="1"/>
          </p:cNvSpPr>
          <p:nvPr/>
        </p:nvSpPr>
        <p:spPr bwMode="auto">
          <a:xfrm>
            <a:off x="7142152" y="1845437"/>
            <a:ext cx="4354522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请输入适量文字在此处进行解释说明，以便于读者合理理解上述标题的内容。请输入适量文字在此处进行解释说明，以便于读者合理理解上述标题的内容。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921500" y="3571875"/>
            <a:ext cx="4575175" cy="24018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1512" name="文本框 35"/>
          <p:cNvSpPr txBox="1">
            <a:spLocks noChangeArrowheads="1"/>
          </p:cNvSpPr>
          <p:nvPr/>
        </p:nvSpPr>
        <p:spPr bwMode="auto">
          <a:xfrm>
            <a:off x="7142163" y="3640138"/>
            <a:ext cx="154827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r>
              <a:rPr lang="en-US" altLang="zh-CN" sz="3200">
                <a:solidFill>
                  <a:srgbClr val="403198"/>
                </a:solidFill>
              </a:rPr>
              <a:t>62</a:t>
            </a:r>
            <a:r>
              <a:rPr lang="en-US" altLang="zh-CN" sz="2400">
                <a:solidFill>
                  <a:srgbClr val="403198"/>
                </a:solidFill>
              </a:rPr>
              <a:t>%</a:t>
            </a:r>
            <a:endParaRPr lang="zh-CN" altLang="en-US" sz="3200">
              <a:solidFill>
                <a:srgbClr val="403198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7248525" y="4224338"/>
            <a:ext cx="4025900" cy="0"/>
          </a:xfrm>
          <a:prstGeom prst="line">
            <a:avLst/>
          </a:prstGeom>
          <a:ln>
            <a:solidFill>
              <a:srgbClr val="403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文本框 37"/>
          <p:cNvSpPr txBox="1">
            <a:spLocks noChangeArrowheads="1"/>
          </p:cNvSpPr>
          <p:nvPr/>
        </p:nvSpPr>
        <p:spPr bwMode="auto">
          <a:xfrm>
            <a:off x="10338237" y="3854910"/>
            <a:ext cx="1061601" cy="36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/>
            <a:r>
              <a:rPr lang="en-US" altLang="zh-CN">
                <a:solidFill>
                  <a:srgbClr val="403198"/>
                </a:solidFill>
              </a:rPr>
              <a:t>2016</a:t>
            </a:r>
            <a:endParaRPr lang="zh-CN" altLang="en-US">
              <a:solidFill>
                <a:srgbClr val="403198"/>
              </a:solidFill>
            </a:endParaRPr>
          </a:p>
        </p:txBody>
      </p:sp>
      <p:sp>
        <p:nvSpPr>
          <p:cNvPr id="21511" name="文本框 43"/>
          <p:cNvSpPr txBox="1">
            <a:spLocks noChangeArrowheads="1"/>
          </p:cNvSpPr>
          <p:nvPr/>
        </p:nvSpPr>
        <p:spPr bwMode="auto">
          <a:xfrm>
            <a:off x="7142163" y="4284663"/>
            <a:ext cx="4354512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403198"/>
                </a:solidFill>
                <a:latin typeface="+mn-ea"/>
                <a:ea typeface="+mn-ea"/>
              </a:rPr>
              <a:t>请输入适量文字在此处进行解释说明，以便于读者合理理解上述标题的内容。请输入适量文字在此处进行解释说明，以便于读者合理理解上述标题的内容。</a:t>
            </a:r>
          </a:p>
        </p:txBody>
      </p:sp>
    </p:spTree>
    <p:extLst>
      <p:ext uri="{BB962C8B-B14F-4D97-AF65-F5344CB8AC3E}">
        <p14:creationId xmlns:p14="http://schemas.microsoft.com/office/powerpoint/2010/main" val="285044222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category"/>
        </p:bldSub>
      </p:bldGraphic>
      <p:bldP spid="26" grpId="0" animBg="1"/>
      <p:bldP spid="21518" grpId="0"/>
      <p:bldP spid="21520" grpId="0"/>
      <p:bldP spid="21517" grpId="0"/>
      <p:bldP spid="33" grpId="0" animBg="1"/>
      <p:bldP spid="21512" grpId="0"/>
      <p:bldP spid="21514" grpId="0"/>
      <p:bldP spid="215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rgbClr val="0DB5C5"/>
            </a:gs>
            <a:gs pos="50298">
              <a:srgbClr val="2082B4"/>
            </a:gs>
            <a:gs pos="30000">
              <a:srgbClr val="305AA6"/>
            </a:gs>
            <a:gs pos="15000">
              <a:srgbClr val="403198"/>
            </a:gs>
            <a:gs pos="100000">
              <a:srgbClr val="03D3C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54199" y="805023"/>
              <a:ext cx="11286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31966" y="181154"/>
              <a:ext cx="2176377" cy="4619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78624" y="1531358"/>
            <a:ext cx="5034752" cy="4371096"/>
            <a:chOff x="3106390" y="1709738"/>
            <a:chExt cx="5491066" cy="4767262"/>
          </a:xfrm>
          <a:solidFill>
            <a:srgbClr val="403198"/>
          </a:solidFill>
        </p:grpSpPr>
        <p:sp>
          <p:nvSpPr>
            <p:cNvPr id="22" name="Freeform 227"/>
            <p:cNvSpPr>
              <a:spLocks/>
            </p:cNvSpPr>
            <p:nvPr/>
          </p:nvSpPr>
          <p:spPr bwMode="auto">
            <a:xfrm>
              <a:off x="7382528" y="5047263"/>
              <a:ext cx="473518" cy="614846"/>
            </a:xfrm>
            <a:custGeom>
              <a:avLst/>
              <a:gdLst>
                <a:gd name="T0" fmla="*/ 0 w 369"/>
                <a:gd name="T1" fmla="*/ 289 h 465"/>
                <a:gd name="T2" fmla="*/ 10 w 369"/>
                <a:gd name="T3" fmla="*/ 222 h 465"/>
                <a:gd name="T4" fmla="*/ 20 w 369"/>
                <a:gd name="T5" fmla="*/ 207 h 465"/>
                <a:gd name="T6" fmla="*/ 26 w 369"/>
                <a:gd name="T7" fmla="*/ 189 h 465"/>
                <a:gd name="T8" fmla="*/ 38 w 369"/>
                <a:gd name="T9" fmla="*/ 162 h 465"/>
                <a:gd name="T10" fmla="*/ 30 w 369"/>
                <a:gd name="T11" fmla="*/ 150 h 465"/>
                <a:gd name="T12" fmla="*/ 32 w 369"/>
                <a:gd name="T13" fmla="*/ 129 h 465"/>
                <a:gd name="T14" fmla="*/ 61 w 369"/>
                <a:gd name="T15" fmla="*/ 93 h 465"/>
                <a:gd name="T16" fmla="*/ 59 w 369"/>
                <a:gd name="T17" fmla="*/ 70 h 465"/>
                <a:gd name="T18" fmla="*/ 79 w 369"/>
                <a:gd name="T19" fmla="*/ 37 h 465"/>
                <a:gd name="T20" fmla="*/ 97 w 369"/>
                <a:gd name="T21" fmla="*/ 43 h 465"/>
                <a:gd name="T22" fmla="*/ 135 w 369"/>
                <a:gd name="T23" fmla="*/ 13 h 465"/>
                <a:gd name="T24" fmla="*/ 142 w 369"/>
                <a:gd name="T25" fmla="*/ 0 h 465"/>
                <a:gd name="T26" fmla="*/ 165 w 369"/>
                <a:gd name="T27" fmla="*/ 3 h 465"/>
                <a:gd name="T28" fmla="*/ 176 w 369"/>
                <a:gd name="T29" fmla="*/ 35 h 465"/>
                <a:gd name="T30" fmla="*/ 187 w 369"/>
                <a:gd name="T31" fmla="*/ 57 h 465"/>
                <a:gd name="T32" fmla="*/ 212 w 369"/>
                <a:gd name="T33" fmla="*/ 57 h 465"/>
                <a:gd name="T34" fmla="*/ 227 w 369"/>
                <a:gd name="T35" fmla="*/ 37 h 465"/>
                <a:gd name="T36" fmla="*/ 249 w 369"/>
                <a:gd name="T37" fmla="*/ 60 h 465"/>
                <a:gd name="T38" fmla="*/ 289 w 369"/>
                <a:gd name="T39" fmla="*/ 45 h 465"/>
                <a:gd name="T40" fmla="*/ 265 w 369"/>
                <a:gd name="T41" fmla="*/ 107 h 465"/>
                <a:gd name="T42" fmla="*/ 249 w 369"/>
                <a:gd name="T43" fmla="*/ 100 h 465"/>
                <a:gd name="T44" fmla="*/ 238 w 369"/>
                <a:gd name="T45" fmla="*/ 105 h 465"/>
                <a:gd name="T46" fmla="*/ 238 w 369"/>
                <a:gd name="T47" fmla="*/ 110 h 465"/>
                <a:gd name="T48" fmla="*/ 250 w 369"/>
                <a:gd name="T49" fmla="*/ 126 h 465"/>
                <a:gd name="T50" fmla="*/ 247 w 369"/>
                <a:gd name="T51" fmla="*/ 182 h 465"/>
                <a:gd name="T52" fmla="*/ 250 w 369"/>
                <a:gd name="T53" fmla="*/ 200 h 465"/>
                <a:gd name="T54" fmla="*/ 247 w 369"/>
                <a:gd name="T55" fmla="*/ 204 h 465"/>
                <a:gd name="T56" fmla="*/ 231 w 369"/>
                <a:gd name="T57" fmla="*/ 201 h 465"/>
                <a:gd name="T58" fmla="*/ 222 w 369"/>
                <a:gd name="T59" fmla="*/ 212 h 465"/>
                <a:gd name="T60" fmla="*/ 230 w 369"/>
                <a:gd name="T61" fmla="*/ 227 h 465"/>
                <a:gd name="T62" fmla="*/ 210 w 369"/>
                <a:gd name="T63" fmla="*/ 245 h 465"/>
                <a:gd name="T64" fmla="*/ 212 w 369"/>
                <a:gd name="T65" fmla="*/ 253 h 465"/>
                <a:gd name="T66" fmla="*/ 193 w 369"/>
                <a:gd name="T67" fmla="*/ 263 h 465"/>
                <a:gd name="T68" fmla="*/ 197 w 369"/>
                <a:gd name="T69" fmla="*/ 277 h 465"/>
                <a:gd name="T70" fmla="*/ 190 w 369"/>
                <a:gd name="T71" fmla="*/ 285 h 465"/>
                <a:gd name="T72" fmla="*/ 165 w 369"/>
                <a:gd name="T73" fmla="*/ 285 h 465"/>
                <a:gd name="T74" fmla="*/ 151 w 369"/>
                <a:gd name="T75" fmla="*/ 298 h 465"/>
                <a:gd name="T76" fmla="*/ 148 w 369"/>
                <a:gd name="T77" fmla="*/ 303 h 465"/>
                <a:gd name="T78" fmla="*/ 161 w 369"/>
                <a:gd name="T79" fmla="*/ 312 h 465"/>
                <a:gd name="T80" fmla="*/ 148 w 369"/>
                <a:gd name="T81" fmla="*/ 334 h 465"/>
                <a:gd name="T82" fmla="*/ 129 w 369"/>
                <a:gd name="T83" fmla="*/ 357 h 465"/>
                <a:gd name="T84" fmla="*/ 123 w 369"/>
                <a:gd name="T85" fmla="*/ 355 h 465"/>
                <a:gd name="T86" fmla="*/ 105 w 369"/>
                <a:gd name="T87" fmla="*/ 375 h 465"/>
                <a:gd name="T88" fmla="*/ 84 w 369"/>
                <a:gd name="T89" fmla="*/ 328 h 465"/>
                <a:gd name="T90" fmla="*/ 66 w 369"/>
                <a:gd name="T91" fmla="*/ 303 h 465"/>
                <a:gd name="T92" fmla="*/ 52 w 369"/>
                <a:gd name="T93" fmla="*/ 305 h 465"/>
                <a:gd name="T94" fmla="*/ 45 w 369"/>
                <a:gd name="T95" fmla="*/ 298 h 465"/>
                <a:gd name="T96" fmla="*/ 0 w 369"/>
                <a:gd name="T97" fmla="*/ 289 h 465"/>
                <a:gd name="T98" fmla="*/ 0 w 369"/>
                <a:gd name="T99" fmla="*/ 289 h 46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9" h="465">
                  <a:moveTo>
                    <a:pt x="0" y="357"/>
                  </a:moveTo>
                  <a:lnTo>
                    <a:pt x="12" y="275"/>
                  </a:lnTo>
                  <a:lnTo>
                    <a:pt x="26" y="256"/>
                  </a:lnTo>
                  <a:lnTo>
                    <a:pt x="33" y="234"/>
                  </a:lnTo>
                  <a:lnTo>
                    <a:pt x="48" y="200"/>
                  </a:lnTo>
                  <a:lnTo>
                    <a:pt x="38" y="186"/>
                  </a:lnTo>
                  <a:lnTo>
                    <a:pt x="41" y="159"/>
                  </a:lnTo>
                  <a:lnTo>
                    <a:pt x="78" y="116"/>
                  </a:lnTo>
                  <a:lnTo>
                    <a:pt x="76" y="87"/>
                  </a:lnTo>
                  <a:lnTo>
                    <a:pt x="100" y="46"/>
                  </a:lnTo>
                  <a:lnTo>
                    <a:pt x="124" y="53"/>
                  </a:lnTo>
                  <a:lnTo>
                    <a:pt x="172" y="17"/>
                  </a:lnTo>
                  <a:lnTo>
                    <a:pt x="181" y="0"/>
                  </a:lnTo>
                  <a:lnTo>
                    <a:pt x="210" y="3"/>
                  </a:lnTo>
                  <a:lnTo>
                    <a:pt x="225" y="43"/>
                  </a:lnTo>
                  <a:lnTo>
                    <a:pt x="238" y="70"/>
                  </a:lnTo>
                  <a:lnTo>
                    <a:pt x="270" y="70"/>
                  </a:lnTo>
                  <a:lnTo>
                    <a:pt x="289" y="46"/>
                  </a:lnTo>
                  <a:lnTo>
                    <a:pt x="317" y="75"/>
                  </a:lnTo>
                  <a:lnTo>
                    <a:pt x="368" y="56"/>
                  </a:lnTo>
                  <a:lnTo>
                    <a:pt x="337" y="132"/>
                  </a:lnTo>
                  <a:lnTo>
                    <a:pt x="317" y="123"/>
                  </a:lnTo>
                  <a:lnTo>
                    <a:pt x="304" y="130"/>
                  </a:lnTo>
                  <a:lnTo>
                    <a:pt x="304" y="136"/>
                  </a:lnTo>
                  <a:lnTo>
                    <a:pt x="318" y="156"/>
                  </a:lnTo>
                  <a:lnTo>
                    <a:pt x="315" y="225"/>
                  </a:lnTo>
                  <a:lnTo>
                    <a:pt x="318" y="247"/>
                  </a:lnTo>
                  <a:lnTo>
                    <a:pt x="315" y="253"/>
                  </a:lnTo>
                  <a:lnTo>
                    <a:pt x="294" y="249"/>
                  </a:lnTo>
                  <a:lnTo>
                    <a:pt x="282" y="263"/>
                  </a:lnTo>
                  <a:lnTo>
                    <a:pt x="292" y="280"/>
                  </a:lnTo>
                  <a:lnTo>
                    <a:pt x="267" y="304"/>
                  </a:lnTo>
                  <a:lnTo>
                    <a:pt x="270" y="313"/>
                  </a:lnTo>
                  <a:lnTo>
                    <a:pt x="246" y="326"/>
                  </a:lnTo>
                  <a:lnTo>
                    <a:pt x="251" y="343"/>
                  </a:lnTo>
                  <a:lnTo>
                    <a:pt x="242" y="353"/>
                  </a:lnTo>
                  <a:lnTo>
                    <a:pt x="210" y="353"/>
                  </a:lnTo>
                  <a:lnTo>
                    <a:pt x="192" y="368"/>
                  </a:lnTo>
                  <a:lnTo>
                    <a:pt x="189" y="375"/>
                  </a:lnTo>
                  <a:lnTo>
                    <a:pt x="205" y="386"/>
                  </a:lnTo>
                  <a:lnTo>
                    <a:pt x="188" y="413"/>
                  </a:lnTo>
                  <a:lnTo>
                    <a:pt x="165" y="442"/>
                  </a:lnTo>
                  <a:lnTo>
                    <a:pt x="157" y="439"/>
                  </a:lnTo>
                  <a:lnTo>
                    <a:pt x="133" y="464"/>
                  </a:lnTo>
                  <a:lnTo>
                    <a:pt x="107" y="406"/>
                  </a:lnTo>
                  <a:lnTo>
                    <a:pt x="83" y="375"/>
                  </a:lnTo>
                  <a:lnTo>
                    <a:pt x="67" y="377"/>
                  </a:lnTo>
                  <a:lnTo>
                    <a:pt x="57" y="368"/>
                  </a:lnTo>
                  <a:lnTo>
                    <a:pt x="0" y="357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28"/>
            <p:cNvSpPr>
              <a:spLocks/>
            </p:cNvSpPr>
            <p:nvPr/>
          </p:nvSpPr>
          <p:spPr bwMode="auto">
            <a:xfrm>
              <a:off x="7195728" y="5848915"/>
              <a:ext cx="91228" cy="64721"/>
            </a:xfrm>
            <a:custGeom>
              <a:avLst/>
              <a:gdLst>
                <a:gd name="T0" fmla="*/ 4 w 72"/>
                <a:gd name="T1" fmla="*/ 11 h 50"/>
                <a:gd name="T2" fmla="*/ 23 w 72"/>
                <a:gd name="T3" fmla="*/ 16 h 50"/>
                <a:gd name="T4" fmla="*/ 46 w 72"/>
                <a:gd name="T5" fmla="*/ 0 h 50"/>
                <a:gd name="T6" fmla="*/ 54 w 72"/>
                <a:gd name="T7" fmla="*/ 28 h 50"/>
                <a:gd name="T8" fmla="*/ 32 w 72"/>
                <a:gd name="T9" fmla="*/ 38 h 50"/>
                <a:gd name="T10" fmla="*/ 4 w 72"/>
                <a:gd name="T11" fmla="*/ 36 h 50"/>
                <a:gd name="T12" fmla="*/ 0 w 72"/>
                <a:gd name="T13" fmla="*/ 16 h 50"/>
                <a:gd name="T14" fmla="*/ 4 w 72"/>
                <a:gd name="T15" fmla="*/ 11 h 50"/>
                <a:gd name="T16" fmla="*/ 4 w 72"/>
                <a:gd name="T17" fmla="*/ 1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2" h="50">
                  <a:moveTo>
                    <a:pt x="6" y="14"/>
                  </a:moveTo>
                  <a:lnTo>
                    <a:pt x="30" y="21"/>
                  </a:lnTo>
                  <a:lnTo>
                    <a:pt x="59" y="0"/>
                  </a:lnTo>
                  <a:lnTo>
                    <a:pt x="71" y="36"/>
                  </a:lnTo>
                  <a:lnTo>
                    <a:pt x="42" y="49"/>
                  </a:lnTo>
                  <a:lnTo>
                    <a:pt x="6" y="47"/>
                  </a:lnTo>
                  <a:lnTo>
                    <a:pt x="0" y="21"/>
                  </a:lnTo>
                  <a:lnTo>
                    <a:pt x="6" y="14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229"/>
            <p:cNvSpPr>
              <a:spLocks/>
            </p:cNvSpPr>
            <p:nvPr/>
          </p:nvSpPr>
          <p:spPr bwMode="auto">
            <a:xfrm>
              <a:off x="7902384" y="5360570"/>
              <a:ext cx="165079" cy="447160"/>
            </a:xfrm>
            <a:custGeom>
              <a:avLst/>
              <a:gdLst>
                <a:gd name="T0" fmla="*/ 100 w 129"/>
                <a:gd name="T1" fmla="*/ 75 h 338"/>
                <a:gd name="T2" fmla="*/ 79 w 129"/>
                <a:gd name="T3" fmla="*/ 193 h 338"/>
                <a:gd name="T4" fmla="*/ 70 w 129"/>
                <a:gd name="T5" fmla="*/ 231 h 338"/>
                <a:gd name="T6" fmla="*/ 70 w 129"/>
                <a:gd name="T7" fmla="*/ 263 h 338"/>
                <a:gd name="T8" fmla="*/ 61 w 129"/>
                <a:gd name="T9" fmla="*/ 273 h 338"/>
                <a:gd name="T10" fmla="*/ 41 w 129"/>
                <a:gd name="T11" fmla="*/ 239 h 338"/>
                <a:gd name="T12" fmla="*/ 18 w 129"/>
                <a:gd name="T13" fmla="*/ 221 h 338"/>
                <a:gd name="T14" fmla="*/ 0 w 129"/>
                <a:gd name="T15" fmla="*/ 169 h 338"/>
                <a:gd name="T16" fmla="*/ 2 w 129"/>
                <a:gd name="T17" fmla="*/ 121 h 338"/>
                <a:gd name="T18" fmla="*/ 34 w 129"/>
                <a:gd name="T19" fmla="*/ 33 h 338"/>
                <a:gd name="T20" fmla="*/ 71 w 129"/>
                <a:gd name="T21" fmla="*/ 0 h 338"/>
                <a:gd name="T22" fmla="*/ 95 w 129"/>
                <a:gd name="T23" fmla="*/ 12 h 338"/>
                <a:gd name="T24" fmla="*/ 100 w 129"/>
                <a:gd name="T25" fmla="*/ 75 h 338"/>
                <a:gd name="T26" fmla="*/ 100 w 129"/>
                <a:gd name="T27" fmla="*/ 75 h 3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9" h="338">
                  <a:moveTo>
                    <a:pt x="128" y="92"/>
                  </a:moveTo>
                  <a:lnTo>
                    <a:pt x="101" y="239"/>
                  </a:lnTo>
                  <a:lnTo>
                    <a:pt x="89" y="286"/>
                  </a:lnTo>
                  <a:lnTo>
                    <a:pt x="89" y="325"/>
                  </a:lnTo>
                  <a:lnTo>
                    <a:pt x="78" y="337"/>
                  </a:lnTo>
                  <a:lnTo>
                    <a:pt x="52" y="296"/>
                  </a:lnTo>
                  <a:lnTo>
                    <a:pt x="23" y="274"/>
                  </a:lnTo>
                  <a:lnTo>
                    <a:pt x="0" y="209"/>
                  </a:lnTo>
                  <a:lnTo>
                    <a:pt x="2" y="149"/>
                  </a:lnTo>
                  <a:lnTo>
                    <a:pt x="44" y="41"/>
                  </a:lnTo>
                  <a:lnTo>
                    <a:pt x="91" y="0"/>
                  </a:lnTo>
                  <a:lnTo>
                    <a:pt x="121" y="14"/>
                  </a:lnTo>
                  <a:lnTo>
                    <a:pt x="128" y="92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30"/>
            <p:cNvSpPr>
              <a:spLocks/>
            </p:cNvSpPr>
            <p:nvPr/>
          </p:nvSpPr>
          <p:spPr bwMode="auto">
            <a:xfrm>
              <a:off x="6720762" y="5475301"/>
              <a:ext cx="832638" cy="722224"/>
            </a:xfrm>
            <a:custGeom>
              <a:avLst/>
              <a:gdLst>
                <a:gd name="T0" fmla="*/ 149 w 648"/>
                <a:gd name="T1" fmla="*/ 64 h 546"/>
                <a:gd name="T2" fmla="*/ 156 w 648"/>
                <a:gd name="T3" fmla="*/ 35 h 546"/>
                <a:gd name="T4" fmla="*/ 202 w 648"/>
                <a:gd name="T5" fmla="*/ 52 h 546"/>
                <a:gd name="T6" fmla="*/ 201 w 648"/>
                <a:gd name="T7" fmla="*/ 28 h 546"/>
                <a:gd name="T8" fmla="*/ 221 w 648"/>
                <a:gd name="T9" fmla="*/ 4 h 546"/>
                <a:gd name="T10" fmla="*/ 272 w 648"/>
                <a:gd name="T11" fmla="*/ 0 h 546"/>
                <a:gd name="T12" fmla="*/ 319 w 648"/>
                <a:gd name="T13" fmla="*/ 4 h 546"/>
                <a:gd name="T14" fmla="*/ 316 w 648"/>
                <a:gd name="T15" fmla="*/ 32 h 546"/>
                <a:gd name="T16" fmla="*/ 298 w 648"/>
                <a:gd name="T17" fmla="*/ 66 h 546"/>
                <a:gd name="T18" fmla="*/ 378 w 648"/>
                <a:gd name="T19" fmla="*/ 44 h 546"/>
                <a:gd name="T20" fmla="*/ 409 w 648"/>
                <a:gd name="T21" fmla="*/ 52 h 546"/>
                <a:gd name="T22" fmla="*/ 404 w 648"/>
                <a:gd name="T23" fmla="*/ 27 h 546"/>
                <a:gd name="T24" fmla="*/ 457 w 648"/>
                <a:gd name="T25" fmla="*/ 43 h 546"/>
                <a:gd name="T26" fmla="*/ 488 w 648"/>
                <a:gd name="T27" fmla="*/ 66 h 546"/>
                <a:gd name="T28" fmla="*/ 494 w 648"/>
                <a:gd name="T29" fmla="*/ 123 h 546"/>
                <a:gd name="T30" fmla="*/ 472 w 648"/>
                <a:gd name="T31" fmla="*/ 149 h 546"/>
                <a:gd name="T32" fmla="*/ 429 w 648"/>
                <a:gd name="T33" fmla="*/ 189 h 546"/>
                <a:gd name="T34" fmla="*/ 406 w 648"/>
                <a:gd name="T35" fmla="*/ 197 h 546"/>
                <a:gd name="T36" fmla="*/ 395 w 648"/>
                <a:gd name="T37" fmla="*/ 202 h 546"/>
                <a:gd name="T38" fmla="*/ 359 w 648"/>
                <a:gd name="T39" fmla="*/ 214 h 546"/>
                <a:gd name="T40" fmla="*/ 332 w 648"/>
                <a:gd name="T41" fmla="*/ 218 h 546"/>
                <a:gd name="T42" fmla="*/ 263 w 648"/>
                <a:gd name="T43" fmla="*/ 209 h 546"/>
                <a:gd name="T44" fmla="*/ 271 w 648"/>
                <a:gd name="T45" fmla="*/ 259 h 546"/>
                <a:gd name="T46" fmla="*/ 227 w 648"/>
                <a:gd name="T47" fmla="*/ 292 h 546"/>
                <a:gd name="T48" fmla="*/ 184 w 648"/>
                <a:gd name="T49" fmla="*/ 308 h 546"/>
                <a:gd name="T50" fmla="*/ 131 w 648"/>
                <a:gd name="T51" fmla="*/ 328 h 546"/>
                <a:gd name="T52" fmla="*/ 49 w 648"/>
                <a:gd name="T53" fmla="*/ 368 h 546"/>
                <a:gd name="T54" fmla="*/ 61 w 648"/>
                <a:gd name="T55" fmla="*/ 424 h 546"/>
                <a:gd name="T56" fmla="*/ 23 w 648"/>
                <a:gd name="T57" fmla="*/ 438 h 546"/>
                <a:gd name="T58" fmla="*/ 4 w 648"/>
                <a:gd name="T59" fmla="*/ 360 h 546"/>
                <a:gd name="T60" fmla="*/ 21 w 648"/>
                <a:gd name="T61" fmla="*/ 316 h 546"/>
                <a:gd name="T62" fmla="*/ 42 w 648"/>
                <a:gd name="T63" fmla="*/ 294 h 546"/>
                <a:gd name="T64" fmla="*/ 67 w 648"/>
                <a:gd name="T65" fmla="*/ 257 h 546"/>
                <a:gd name="T66" fmla="*/ 106 w 648"/>
                <a:gd name="T67" fmla="*/ 182 h 546"/>
                <a:gd name="T68" fmla="*/ 136 w 648"/>
                <a:gd name="T69" fmla="*/ 124 h 546"/>
                <a:gd name="T70" fmla="*/ 136 w 648"/>
                <a:gd name="T71" fmla="*/ 76 h 5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8" h="546">
                  <a:moveTo>
                    <a:pt x="172" y="93"/>
                  </a:moveTo>
                  <a:lnTo>
                    <a:pt x="189" y="79"/>
                  </a:lnTo>
                  <a:lnTo>
                    <a:pt x="189" y="53"/>
                  </a:lnTo>
                  <a:lnTo>
                    <a:pt x="198" y="43"/>
                  </a:lnTo>
                  <a:lnTo>
                    <a:pt x="220" y="46"/>
                  </a:lnTo>
                  <a:lnTo>
                    <a:pt x="257" y="64"/>
                  </a:lnTo>
                  <a:lnTo>
                    <a:pt x="263" y="50"/>
                  </a:lnTo>
                  <a:lnTo>
                    <a:pt x="255" y="35"/>
                  </a:lnTo>
                  <a:lnTo>
                    <a:pt x="257" y="24"/>
                  </a:lnTo>
                  <a:lnTo>
                    <a:pt x="281" y="4"/>
                  </a:lnTo>
                  <a:lnTo>
                    <a:pt x="322" y="16"/>
                  </a:lnTo>
                  <a:lnTo>
                    <a:pt x="346" y="0"/>
                  </a:lnTo>
                  <a:lnTo>
                    <a:pt x="364" y="17"/>
                  </a:lnTo>
                  <a:lnTo>
                    <a:pt x="406" y="6"/>
                  </a:lnTo>
                  <a:lnTo>
                    <a:pt x="415" y="21"/>
                  </a:lnTo>
                  <a:lnTo>
                    <a:pt x="401" y="40"/>
                  </a:lnTo>
                  <a:lnTo>
                    <a:pt x="379" y="72"/>
                  </a:lnTo>
                  <a:lnTo>
                    <a:pt x="379" y="81"/>
                  </a:lnTo>
                  <a:lnTo>
                    <a:pt x="392" y="91"/>
                  </a:lnTo>
                  <a:lnTo>
                    <a:pt x="480" y="55"/>
                  </a:lnTo>
                  <a:lnTo>
                    <a:pt x="511" y="72"/>
                  </a:lnTo>
                  <a:lnTo>
                    <a:pt x="520" y="64"/>
                  </a:lnTo>
                  <a:lnTo>
                    <a:pt x="511" y="43"/>
                  </a:lnTo>
                  <a:lnTo>
                    <a:pt x="513" y="33"/>
                  </a:lnTo>
                  <a:lnTo>
                    <a:pt x="570" y="43"/>
                  </a:lnTo>
                  <a:lnTo>
                    <a:pt x="580" y="53"/>
                  </a:lnTo>
                  <a:lnTo>
                    <a:pt x="596" y="50"/>
                  </a:lnTo>
                  <a:lnTo>
                    <a:pt x="620" y="81"/>
                  </a:lnTo>
                  <a:lnTo>
                    <a:pt x="647" y="139"/>
                  </a:lnTo>
                  <a:lnTo>
                    <a:pt x="628" y="152"/>
                  </a:lnTo>
                  <a:lnTo>
                    <a:pt x="613" y="180"/>
                  </a:lnTo>
                  <a:lnTo>
                    <a:pt x="600" y="185"/>
                  </a:lnTo>
                  <a:lnTo>
                    <a:pt x="587" y="212"/>
                  </a:lnTo>
                  <a:lnTo>
                    <a:pt x="544" y="233"/>
                  </a:lnTo>
                  <a:lnTo>
                    <a:pt x="526" y="225"/>
                  </a:lnTo>
                  <a:lnTo>
                    <a:pt x="515" y="243"/>
                  </a:lnTo>
                  <a:lnTo>
                    <a:pt x="515" y="250"/>
                  </a:lnTo>
                  <a:lnTo>
                    <a:pt x="502" y="250"/>
                  </a:lnTo>
                  <a:lnTo>
                    <a:pt x="478" y="250"/>
                  </a:lnTo>
                  <a:lnTo>
                    <a:pt x="456" y="265"/>
                  </a:lnTo>
                  <a:lnTo>
                    <a:pt x="441" y="255"/>
                  </a:lnTo>
                  <a:lnTo>
                    <a:pt x="421" y="269"/>
                  </a:lnTo>
                  <a:lnTo>
                    <a:pt x="373" y="289"/>
                  </a:lnTo>
                  <a:lnTo>
                    <a:pt x="334" y="258"/>
                  </a:lnTo>
                  <a:lnTo>
                    <a:pt x="332" y="282"/>
                  </a:lnTo>
                  <a:lnTo>
                    <a:pt x="344" y="320"/>
                  </a:lnTo>
                  <a:lnTo>
                    <a:pt x="310" y="335"/>
                  </a:lnTo>
                  <a:lnTo>
                    <a:pt x="289" y="361"/>
                  </a:lnTo>
                  <a:lnTo>
                    <a:pt x="253" y="371"/>
                  </a:lnTo>
                  <a:lnTo>
                    <a:pt x="233" y="380"/>
                  </a:lnTo>
                  <a:lnTo>
                    <a:pt x="193" y="380"/>
                  </a:lnTo>
                  <a:lnTo>
                    <a:pt x="167" y="406"/>
                  </a:lnTo>
                  <a:lnTo>
                    <a:pt x="98" y="430"/>
                  </a:lnTo>
                  <a:lnTo>
                    <a:pt x="62" y="455"/>
                  </a:lnTo>
                  <a:lnTo>
                    <a:pt x="45" y="472"/>
                  </a:lnTo>
                  <a:lnTo>
                    <a:pt x="78" y="525"/>
                  </a:lnTo>
                  <a:lnTo>
                    <a:pt x="55" y="545"/>
                  </a:lnTo>
                  <a:lnTo>
                    <a:pt x="29" y="542"/>
                  </a:lnTo>
                  <a:lnTo>
                    <a:pt x="0" y="486"/>
                  </a:lnTo>
                  <a:lnTo>
                    <a:pt x="5" y="445"/>
                  </a:lnTo>
                  <a:lnTo>
                    <a:pt x="5" y="426"/>
                  </a:lnTo>
                  <a:lnTo>
                    <a:pt x="27" y="390"/>
                  </a:lnTo>
                  <a:lnTo>
                    <a:pt x="55" y="383"/>
                  </a:lnTo>
                  <a:lnTo>
                    <a:pt x="53" y="364"/>
                  </a:lnTo>
                  <a:lnTo>
                    <a:pt x="82" y="351"/>
                  </a:lnTo>
                  <a:lnTo>
                    <a:pt x="86" y="318"/>
                  </a:lnTo>
                  <a:lnTo>
                    <a:pt x="136" y="277"/>
                  </a:lnTo>
                  <a:lnTo>
                    <a:pt x="134" y="225"/>
                  </a:lnTo>
                  <a:lnTo>
                    <a:pt x="174" y="173"/>
                  </a:lnTo>
                  <a:lnTo>
                    <a:pt x="172" y="154"/>
                  </a:lnTo>
                  <a:lnTo>
                    <a:pt x="184" y="137"/>
                  </a:lnTo>
                  <a:lnTo>
                    <a:pt x="172" y="93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231"/>
            <p:cNvSpPr>
              <a:spLocks/>
            </p:cNvSpPr>
            <p:nvPr/>
          </p:nvSpPr>
          <p:spPr bwMode="auto">
            <a:xfrm>
              <a:off x="6093750" y="5403226"/>
              <a:ext cx="865943" cy="647206"/>
            </a:xfrm>
            <a:custGeom>
              <a:avLst/>
              <a:gdLst>
                <a:gd name="T0" fmla="*/ 24 w 673"/>
                <a:gd name="T1" fmla="*/ 153 h 490"/>
                <a:gd name="T2" fmla="*/ 59 w 673"/>
                <a:gd name="T3" fmla="*/ 137 h 490"/>
                <a:gd name="T4" fmla="*/ 115 w 673"/>
                <a:gd name="T5" fmla="*/ 151 h 490"/>
                <a:gd name="T6" fmla="*/ 124 w 673"/>
                <a:gd name="T7" fmla="*/ 126 h 490"/>
                <a:gd name="T8" fmla="*/ 202 w 673"/>
                <a:gd name="T9" fmla="*/ 96 h 490"/>
                <a:gd name="T10" fmla="*/ 264 w 673"/>
                <a:gd name="T11" fmla="*/ 78 h 490"/>
                <a:gd name="T12" fmla="*/ 291 w 673"/>
                <a:gd name="T13" fmla="*/ 84 h 490"/>
                <a:gd name="T14" fmla="*/ 311 w 673"/>
                <a:gd name="T15" fmla="*/ 69 h 490"/>
                <a:gd name="T16" fmla="*/ 320 w 673"/>
                <a:gd name="T17" fmla="*/ 53 h 490"/>
                <a:gd name="T18" fmla="*/ 345 w 673"/>
                <a:gd name="T19" fmla="*/ 34 h 490"/>
                <a:gd name="T20" fmla="*/ 380 w 673"/>
                <a:gd name="T21" fmla="*/ 14 h 490"/>
                <a:gd name="T22" fmla="*/ 394 w 673"/>
                <a:gd name="T23" fmla="*/ 32 h 490"/>
                <a:gd name="T24" fmla="*/ 428 w 673"/>
                <a:gd name="T25" fmla="*/ 7 h 490"/>
                <a:gd name="T26" fmla="*/ 464 w 673"/>
                <a:gd name="T27" fmla="*/ 7 h 490"/>
                <a:gd name="T28" fmla="*/ 481 w 673"/>
                <a:gd name="T29" fmla="*/ 36 h 490"/>
                <a:gd name="T30" fmla="*/ 459 w 673"/>
                <a:gd name="T31" fmla="*/ 87 h 490"/>
                <a:gd name="T32" fmla="*/ 459 w 673"/>
                <a:gd name="T33" fmla="*/ 110 h 490"/>
                <a:gd name="T34" fmla="*/ 494 w 673"/>
                <a:gd name="T35" fmla="*/ 128 h 490"/>
                <a:gd name="T36" fmla="*/ 521 w 673"/>
                <a:gd name="T37" fmla="*/ 119 h 490"/>
                <a:gd name="T38" fmla="*/ 521 w 673"/>
                <a:gd name="T39" fmla="*/ 169 h 490"/>
                <a:gd name="T40" fmla="*/ 490 w 673"/>
                <a:gd name="T41" fmla="*/ 225 h 490"/>
                <a:gd name="T42" fmla="*/ 452 w 673"/>
                <a:gd name="T43" fmla="*/ 300 h 490"/>
                <a:gd name="T44" fmla="*/ 427 w 673"/>
                <a:gd name="T45" fmla="*/ 337 h 490"/>
                <a:gd name="T46" fmla="*/ 406 w 673"/>
                <a:gd name="T47" fmla="*/ 359 h 490"/>
                <a:gd name="T48" fmla="*/ 344 w 673"/>
                <a:gd name="T49" fmla="*/ 394 h 490"/>
                <a:gd name="T50" fmla="*/ 295 w 673"/>
                <a:gd name="T51" fmla="*/ 366 h 490"/>
                <a:gd name="T52" fmla="*/ 244 w 673"/>
                <a:gd name="T53" fmla="*/ 392 h 490"/>
                <a:gd name="T54" fmla="*/ 166 w 673"/>
                <a:gd name="T55" fmla="*/ 362 h 490"/>
                <a:gd name="T56" fmla="*/ 169 w 673"/>
                <a:gd name="T57" fmla="*/ 305 h 490"/>
                <a:gd name="T58" fmla="*/ 133 w 673"/>
                <a:gd name="T59" fmla="*/ 293 h 490"/>
                <a:gd name="T60" fmla="*/ 105 w 673"/>
                <a:gd name="T61" fmla="*/ 293 h 490"/>
                <a:gd name="T62" fmla="*/ 92 w 673"/>
                <a:gd name="T63" fmla="*/ 251 h 490"/>
                <a:gd name="T64" fmla="*/ 116 w 673"/>
                <a:gd name="T65" fmla="*/ 245 h 490"/>
                <a:gd name="T66" fmla="*/ 115 w 673"/>
                <a:gd name="T67" fmla="*/ 209 h 490"/>
                <a:gd name="T68" fmla="*/ 45 w 673"/>
                <a:gd name="T69" fmla="*/ 181 h 490"/>
                <a:gd name="T70" fmla="*/ 12 w 673"/>
                <a:gd name="T71" fmla="*/ 181 h 490"/>
                <a:gd name="T72" fmla="*/ 2 w 673"/>
                <a:gd name="T73" fmla="*/ 151 h 4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73" h="490">
                  <a:moveTo>
                    <a:pt x="2" y="187"/>
                  </a:moveTo>
                  <a:lnTo>
                    <a:pt x="30" y="189"/>
                  </a:lnTo>
                  <a:lnTo>
                    <a:pt x="61" y="161"/>
                  </a:lnTo>
                  <a:lnTo>
                    <a:pt x="74" y="170"/>
                  </a:lnTo>
                  <a:lnTo>
                    <a:pt x="133" y="194"/>
                  </a:lnTo>
                  <a:lnTo>
                    <a:pt x="145" y="187"/>
                  </a:lnTo>
                  <a:lnTo>
                    <a:pt x="147" y="167"/>
                  </a:lnTo>
                  <a:lnTo>
                    <a:pt x="157" y="156"/>
                  </a:lnTo>
                  <a:lnTo>
                    <a:pt x="241" y="101"/>
                  </a:lnTo>
                  <a:lnTo>
                    <a:pt x="256" y="119"/>
                  </a:lnTo>
                  <a:lnTo>
                    <a:pt x="306" y="134"/>
                  </a:lnTo>
                  <a:lnTo>
                    <a:pt x="334" y="97"/>
                  </a:lnTo>
                  <a:lnTo>
                    <a:pt x="348" y="105"/>
                  </a:lnTo>
                  <a:lnTo>
                    <a:pt x="368" y="105"/>
                  </a:lnTo>
                  <a:lnTo>
                    <a:pt x="368" y="95"/>
                  </a:lnTo>
                  <a:lnTo>
                    <a:pt x="394" y="86"/>
                  </a:lnTo>
                  <a:lnTo>
                    <a:pt x="394" y="77"/>
                  </a:lnTo>
                  <a:lnTo>
                    <a:pt x="405" y="66"/>
                  </a:lnTo>
                  <a:lnTo>
                    <a:pt x="411" y="69"/>
                  </a:lnTo>
                  <a:lnTo>
                    <a:pt x="437" y="42"/>
                  </a:lnTo>
                  <a:lnTo>
                    <a:pt x="460" y="48"/>
                  </a:lnTo>
                  <a:lnTo>
                    <a:pt x="482" y="18"/>
                  </a:lnTo>
                  <a:lnTo>
                    <a:pt x="492" y="42"/>
                  </a:lnTo>
                  <a:lnTo>
                    <a:pt x="499" y="40"/>
                  </a:lnTo>
                  <a:lnTo>
                    <a:pt x="534" y="6"/>
                  </a:lnTo>
                  <a:lnTo>
                    <a:pt x="542" y="9"/>
                  </a:lnTo>
                  <a:lnTo>
                    <a:pt x="558" y="0"/>
                  </a:lnTo>
                  <a:lnTo>
                    <a:pt x="587" y="9"/>
                  </a:lnTo>
                  <a:lnTo>
                    <a:pt x="587" y="40"/>
                  </a:lnTo>
                  <a:lnTo>
                    <a:pt x="609" y="44"/>
                  </a:lnTo>
                  <a:lnTo>
                    <a:pt x="602" y="74"/>
                  </a:lnTo>
                  <a:lnTo>
                    <a:pt x="582" y="108"/>
                  </a:lnTo>
                  <a:lnTo>
                    <a:pt x="573" y="136"/>
                  </a:lnTo>
                  <a:lnTo>
                    <a:pt x="582" y="136"/>
                  </a:lnTo>
                  <a:lnTo>
                    <a:pt x="606" y="115"/>
                  </a:lnTo>
                  <a:lnTo>
                    <a:pt x="626" y="158"/>
                  </a:lnTo>
                  <a:lnTo>
                    <a:pt x="642" y="148"/>
                  </a:lnTo>
                  <a:lnTo>
                    <a:pt x="659" y="148"/>
                  </a:lnTo>
                  <a:lnTo>
                    <a:pt x="672" y="192"/>
                  </a:lnTo>
                  <a:lnTo>
                    <a:pt x="659" y="209"/>
                  </a:lnTo>
                  <a:lnTo>
                    <a:pt x="661" y="228"/>
                  </a:lnTo>
                  <a:lnTo>
                    <a:pt x="621" y="280"/>
                  </a:lnTo>
                  <a:lnTo>
                    <a:pt x="624" y="332"/>
                  </a:lnTo>
                  <a:lnTo>
                    <a:pt x="573" y="372"/>
                  </a:lnTo>
                  <a:lnTo>
                    <a:pt x="569" y="406"/>
                  </a:lnTo>
                  <a:lnTo>
                    <a:pt x="540" y="418"/>
                  </a:lnTo>
                  <a:lnTo>
                    <a:pt x="542" y="438"/>
                  </a:lnTo>
                  <a:lnTo>
                    <a:pt x="514" y="445"/>
                  </a:lnTo>
                  <a:lnTo>
                    <a:pt x="492" y="480"/>
                  </a:lnTo>
                  <a:lnTo>
                    <a:pt x="435" y="489"/>
                  </a:lnTo>
                  <a:lnTo>
                    <a:pt x="405" y="467"/>
                  </a:lnTo>
                  <a:lnTo>
                    <a:pt x="374" y="454"/>
                  </a:lnTo>
                  <a:lnTo>
                    <a:pt x="344" y="485"/>
                  </a:lnTo>
                  <a:lnTo>
                    <a:pt x="310" y="487"/>
                  </a:lnTo>
                  <a:lnTo>
                    <a:pt x="280" y="489"/>
                  </a:lnTo>
                  <a:lnTo>
                    <a:pt x="210" y="449"/>
                  </a:lnTo>
                  <a:lnTo>
                    <a:pt x="197" y="414"/>
                  </a:lnTo>
                  <a:lnTo>
                    <a:pt x="214" y="379"/>
                  </a:lnTo>
                  <a:lnTo>
                    <a:pt x="195" y="363"/>
                  </a:lnTo>
                  <a:lnTo>
                    <a:pt x="169" y="363"/>
                  </a:lnTo>
                  <a:lnTo>
                    <a:pt x="162" y="357"/>
                  </a:lnTo>
                  <a:lnTo>
                    <a:pt x="133" y="363"/>
                  </a:lnTo>
                  <a:lnTo>
                    <a:pt x="105" y="344"/>
                  </a:lnTo>
                  <a:lnTo>
                    <a:pt x="116" y="312"/>
                  </a:lnTo>
                  <a:lnTo>
                    <a:pt x="138" y="310"/>
                  </a:lnTo>
                  <a:lnTo>
                    <a:pt x="147" y="304"/>
                  </a:lnTo>
                  <a:lnTo>
                    <a:pt x="153" y="276"/>
                  </a:lnTo>
                  <a:lnTo>
                    <a:pt x="145" y="260"/>
                  </a:lnTo>
                  <a:lnTo>
                    <a:pt x="70" y="247"/>
                  </a:lnTo>
                  <a:lnTo>
                    <a:pt x="57" y="225"/>
                  </a:lnTo>
                  <a:lnTo>
                    <a:pt x="35" y="225"/>
                  </a:lnTo>
                  <a:lnTo>
                    <a:pt x="16" y="225"/>
                  </a:lnTo>
                  <a:lnTo>
                    <a:pt x="0" y="201"/>
                  </a:lnTo>
                  <a:lnTo>
                    <a:pt x="2" y="187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232"/>
            <p:cNvSpPr>
              <a:spLocks/>
            </p:cNvSpPr>
            <p:nvPr/>
          </p:nvSpPr>
          <p:spPr bwMode="auto">
            <a:xfrm>
              <a:off x="6613605" y="6213705"/>
              <a:ext cx="275133" cy="263295"/>
            </a:xfrm>
            <a:custGeom>
              <a:avLst/>
              <a:gdLst>
                <a:gd name="T0" fmla="*/ 168 w 214"/>
                <a:gd name="T1" fmla="*/ 28 h 199"/>
                <a:gd name="T2" fmla="*/ 137 w 214"/>
                <a:gd name="T3" fmla="*/ 85 h 199"/>
                <a:gd name="T4" fmla="*/ 137 w 214"/>
                <a:gd name="T5" fmla="*/ 109 h 199"/>
                <a:gd name="T6" fmla="*/ 75 w 214"/>
                <a:gd name="T7" fmla="*/ 160 h 199"/>
                <a:gd name="T8" fmla="*/ 11 w 214"/>
                <a:gd name="T9" fmla="*/ 139 h 199"/>
                <a:gd name="T10" fmla="*/ 0 w 214"/>
                <a:gd name="T11" fmla="*/ 90 h 199"/>
                <a:gd name="T12" fmla="*/ 4 w 214"/>
                <a:gd name="T13" fmla="*/ 68 h 199"/>
                <a:gd name="T14" fmla="*/ 37 w 214"/>
                <a:gd name="T15" fmla="*/ 33 h 199"/>
                <a:gd name="T16" fmla="*/ 49 w 214"/>
                <a:gd name="T17" fmla="*/ 22 h 199"/>
                <a:gd name="T18" fmla="*/ 107 w 214"/>
                <a:gd name="T19" fmla="*/ 12 h 199"/>
                <a:gd name="T20" fmla="*/ 131 w 214"/>
                <a:gd name="T21" fmla="*/ 10 h 199"/>
                <a:gd name="T22" fmla="*/ 140 w 214"/>
                <a:gd name="T23" fmla="*/ 0 h 199"/>
                <a:gd name="T24" fmla="*/ 159 w 214"/>
                <a:gd name="T25" fmla="*/ 4 h 199"/>
                <a:gd name="T26" fmla="*/ 168 w 214"/>
                <a:gd name="T27" fmla="*/ 28 h 199"/>
                <a:gd name="T28" fmla="*/ 168 w 214"/>
                <a:gd name="T29" fmla="*/ 28 h 1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4" h="199">
                  <a:moveTo>
                    <a:pt x="213" y="34"/>
                  </a:moveTo>
                  <a:lnTo>
                    <a:pt x="174" y="105"/>
                  </a:lnTo>
                  <a:lnTo>
                    <a:pt x="174" y="134"/>
                  </a:lnTo>
                  <a:lnTo>
                    <a:pt x="95" y="198"/>
                  </a:lnTo>
                  <a:lnTo>
                    <a:pt x="14" y="171"/>
                  </a:lnTo>
                  <a:lnTo>
                    <a:pt x="0" y="111"/>
                  </a:lnTo>
                  <a:lnTo>
                    <a:pt x="4" y="85"/>
                  </a:lnTo>
                  <a:lnTo>
                    <a:pt x="47" y="41"/>
                  </a:lnTo>
                  <a:lnTo>
                    <a:pt x="62" y="28"/>
                  </a:lnTo>
                  <a:lnTo>
                    <a:pt x="135" y="14"/>
                  </a:lnTo>
                  <a:lnTo>
                    <a:pt x="167" y="12"/>
                  </a:lnTo>
                  <a:lnTo>
                    <a:pt x="178" y="0"/>
                  </a:lnTo>
                  <a:lnTo>
                    <a:pt x="202" y="5"/>
                  </a:lnTo>
                  <a:lnTo>
                    <a:pt x="213" y="34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233"/>
            <p:cNvSpPr>
              <a:spLocks/>
            </p:cNvSpPr>
            <p:nvPr/>
          </p:nvSpPr>
          <p:spPr bwMode="auto">
            <a:xfrm>
              <a:off x="5300210" y="5061972"/>
              <a:ext cx="993374" cy="1064949"/>
            </a:xfrm>
            <a:custGeom>
              <a:avLst/>
              <a:gdLst>
                <a:gd name="T0" fmla="*/ 532 w 773"/>
                <a:gd name="T1" fmla="*/ 101 h 806"/>
                <a:gd name="T2" fmla="*/ 491 w 773"/>
                <a:gd name="T3" fmla="*/ 112 h 806"/>
                <a:gd name="T4" fmla="*/ 472 w 773"/>
                <a:gd name="T5" fmla="*/ 80 h 806"/>
                <a:gd name="T6" fmla="*/ 462 w 773"/>
                <a:gd name="T7" fmla="*/ 57 h 806"/>
                <a:gd name="T8" fmla="*/ 431 w 773"/>
                <a:gd name="T9" fmla="*/ 58 h 806"/>
                <a:gd name="T10" fmla="*/ 416 w 773"/>
                <a:gd name="T11" fmla="*/ 84 h 806"/>
                <a:gd name="T12" fmla="*/ 416 w 773"/>
                <a:gd name="T13" fmla="*/ 114 h 806"/>
                <a:gd name="T14" fmla="*/ 380 w 773"/>
                <a:gd name="T15" fmla="*/ 225 h 806"/>
                <a:gd name="T16" fmla="*/ 349 w 773"/>
                <a:gd name="T17" fmla="*/ 234 h 806"/>
                <a:gd name="T18" fmla="*/ 292 w 773"/>
                <a:gd name="T19" fmla="*/ 249 h 806"/>
                <a:gd name="T20" fmla="*/ 207 w 773"/>
                <a:gd name="T21" fmla="*/ 112 h 806"/>
                <a:gd name="T22" fmla="*/ 178 w 773"/>
                <a:gd name="T23" fmla="*/ 91 h 806"/>
                <a:gd name="T24" fmla="*/ 172 w 773"/>
                <a:gd name="T25" fmla="*/ 58 h 806"/>
                <a:gd name="T26" fmla="*/ 131 w 773"/>
                <a:gd name="T27" fmla="*/ 80 h 806"/>
                <a:gd name="T28" fmla="*/ 114 w 773"/>
                <a:gd name="T29" fmla="*/ 0 h 806"/>
                <a:gd name="T30" fmla="*/ 84 w 773"/>
                <a:gd name="T31" fmla="*/ 32 h 806"/>
                <a:gd name="T32" fmla="*/ 81 w 773"/>
                <a:gd name="T33" fmla="*/ 82 h 806"/>
                <a:gd name="T34" fmla="*/ 62 w 773"/>
                <a:gd name="T35" fmla="*/ 73 h 806"/>
                <a:gd name="T36" fmla="*/ 62 w 773"/>
                <a:gd name="T37" fmla="*/ 131 h 806"/>
                <a:gd name="T38" fmla="*/ 84 w 773"/>
                <a:gd name="T39" fmla="*/ 139 h 806"/>
                <a:gd name="T40" fmla="*/ 83 w 773"/>
                <a:gd name="T41" fmla="*/ 266 h 806"/>
                <a:gd name="T42" fmla="*/ 13 w 773"/>
                <a:gd name="T43" fmla="*/ 349 h 806"/>
                <a:gd name="T44" fmla="*/ 0 w 773"/>
                <a:gd name="T45" fmla="*/ 371 h 806"/>
                <a:gd name="T46" fmla="*/ 2 w 773"/>
                <a:gd name="T47" fmla="*/ 421 h 806"/>
                <a:gd name="T48" fmla="*/ 39 w 773"/>
                <a:gd name="T49" fmla="*/ 416 h 806"/>
                <a:gd name="T50" fmla="*/ 81 w 773"/>
                <a:gd name="T51" fmla="*/ 432 h 806"/>
                <a:gd name="T52" fmla="*/ 92 w 773"/>
                <a:gd name="T53" fmla="*/ 476 h 806"/>
                <a:gd name="T54" fmla="*/ 126 w 773"/>
                <a:gd name="T55" fmla="*/ 488 h 806"/>
                <a:gd name="T56" fmla="*/ 124 w 773"/>
                <a:gd name="T57" fmla="*/ 515 h 806"/>
                <a:gd name="T58" fmla="*/ 112 w 773"/>
                <a:gd name="T59" fmla="*/ 561 h 806"/>
                <a:gd name="T60" fmla="*/ 136 w 773"/>
                <a:gd name="T61" fmla="*/ 571 h 806"/>
                <a:gd name="T62" fmla="*/ 162 w 773"/>
                <a:gd name="T63" fmla="*/ 592 h 806"/>
                <a:gd name="T64" fmla="*/ 209 w 773"/>
                <a:gd name="T65" fmla="*/ 622 h 806"/>
                <a:gd name="T66" fmla="*/ 255 w 773"/>
                <a:gd name="T67" fmla="*/ 608 h 806"/>
                <a:gd name="T68" fmla="*/ 258 w 773"/>
                <a:gd name="T69" fmla="*/ 639 h 806"/>
                <a:gd name="T70" fmla="*/ 287 w 773"/>
                <a:gd name="T71" fmla="*/ 645 h 806"/>
                <a:gd name="T72" fmla="*/ 300 w 773"/>
                <a:gd name="T73" fmla="*/ 642 h 806"/>
                <a:gd name="T74" fmla="*/ 288 w 773"/>
                <a:gd name="T75" fmla="*/ 561 h 806"/>
                <a:gd name="T76" fmla="*/ 326 w 773"/>
                <a:gd name="T77" fmla="*/ 546 h 806"/>
                <a:gd name="T78" fmla="*/ 349 w 773"/>
                <a:gd name="T79" fmla="*/ 526 h 806"/>
                <a:gd name="T80" fmla="*/ 407 w 773"/>
                <a:gd name="T81" fmla="*/ 525 h 806"/>
                <a:gd name="T82" fmla="*/ 433 w 773"/>
                <a:gd name="T83" fmla="*/ 523 h 806"/>
                <a:gd name="T84" fmla="*/ 456 w 773"/>
                <a:gd name="T85" fmla="*/ 540 h 806"/>
                <a:gd name="T86" fmla="*/ 475 w 773"/>
                <a:gd name="T87" fmla="*/ 517 h 806"/>
                <a:gd name="T88" fmla="*/ 501 w 773"/>
                <a:gd name="T89" fmla="*/ 518 h 806"/>
                <a:gd name="T90" fmla="*/ 535 w 773"/>
                <a:gd name="T91" fmla="*/ 479 h 806"/>
                <a:gd name="T92" fmla="*/ 570 w 773"/>
                <a:gd name="T93" fmla="*/ 486 h 806"/>
                <a:gd name="T94" fmla="*/ 596 w 773"/>
                <a:gd name="T95" fmla="*/ 458 h 806"/>
                <a:gd name="T96" fmla="*/ 608 w 773"/>
                <a:gd name="T97" fmla="*/ 431 h 806"/>
                <a:gd name="T98" fmla="*/ 542 w 773"/>
                <a:gd name="T99" fmla="*/ 408 h 806"/>
                <a:gd name="T100" fmla="*/ 515 w 773"/>
                <a:gd name="T101" fmla="*/ 390 h 806"/>
                <a:gd name="T102" fmla="*/ 486 w 773"/>
                <a:gd name="T103" fmla="*/ 370 h 806"/>
                <a:gd name="T104" fmla="*/ 495 w 773"/>
                <a:gd name="T105" fmla="*/ 316 h 806"/>
                <a:gd name="T106" fmla="*/ 491 w 773"/>
                <a:gd name="T107" fmla="*/ 218 h 806"/>
                <a:gd name="T108" fmla="*/ 439 w 773"/>
                <a:gd name="T109" fmla="*/ 221 h 806"/>
                <a:gd name="T110" fmla="*/ 431 w 773"/>
                <a:gd name="T111" fmla="*/ 186 h 806"/>
                <a:gd name="T112" fmla="*/ 442 w 773"/>
                <a:gd name="T113" fmla="*/ 151 h 806"/>
                <a:gd name="T114" fmla="*/ 472 w 773"/>
                <a:gd name="T115" fmla="*/ 149 h 806"/>
                <a:gd name="T116" fmla="*/ 526 w 773"/>
                <a:gd name="T117" fmla="*/ 149 h 806"/>
                <a:gd name="T118" fmla="*/ 537 w 773"/>
                <a:gd name="T119" fmla="*/ 119 h 8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73" h="806">
                  <a:moveTo>
                    <a:pt x="682" y="148"/>
                  </a:moveTo>
                  <a:lnTo>
                    <a:pt x="675" y="125"/>
                  </a:lnTo>
                  <a:lnTo>
                    <a:pt x="656" y="119"/>
                  </a:lnTo>
                  <a:lnTo>
                    <a:pt x="623" y="139"/>
                  </a:lnTo>
                  <a:lnTo>
                    <a:pt x="601" y="127"/>
                  </a:lnTo>
                  <a:lnTo>
                    <a:pt x="599" y="99"/>
                  </a:lnTo>
                  <a:lnTo>
                    <a:pt x="587" y="86"/>
                  </a:lnTo>
                  <a:lnTo>
                    <a:pt x="587" y="70"/>
                  </a:lnTo>
                  <a:lnTo>
                    <a:pt x="557" y="64"/>
                  </a:lnTo>
                  <a:lnTo>
                    <a:pt x="548" y="72"/>
                  </a:lnTo>
                  <a:lnTo>
                    <a:pt x="553" y="95"/>
                  </a:lnTo>
                  <a:lnTo>
                    <a:pt x="529" y="105"/>
                  </a:lnTo>
                  <a:lnTo>
                    <a:pt x="522" y="122"/>
                  </a:lnTo>
                  <a:lnTo>
                    <a:pt x="529" y="141"/>
                  </a:lnTo>
                  <a:lnTo>
                    <a:pt x="474" y="204"/>
                  </a:lnTo>
                  <a:lnTo>
                    <a:pt x="482" y="279"/>
                  </a:lnTo>
                  <a:lnTo>
                    <a:pt x="455" y="302"/>
                  </a:lnTo>
                  <a:lnTo>
                    <a:pt x="443" y="289"/>
                  </a:lnTo>
                  <a:lnTo>
                    <a:pt x="390" y="320"/>
                  </a:lnTo>
                  <a:lnTo>
                    <a:pt x="371" y="308"/>
                  </a:lnTo>
                  <a:lnTo>
                    <a:pt x="294" y="161"/>
                  </a:lnTo>
                  <a:lnTo>
                    <a:pt x="263" y="139"/>
                  </a:lnTo>
                  <a:lnTo>
                    <a:pt x="239" y="132"/>
                  </a:lnTo>
                  <a:lnTo>
                    <a:pt x="227" y="112"/>
                  </a:lnTo>
                  <a:lnTo>
                    <a:pt x="241" y="90"/>
                  </a:lnTo>
                  <a:lnTo>
                    <a:pt x="219" y="72"/>
                  </a:lnTo>
                  <a:lnTo>
                    <a:pt x="193" y="95"/>
                  </a:lnTo>
                  <a:lnTo>
                    <a:pt x="167" y="99"/>
                  </a:lnTo>
                  <a:lnTo>
                    <a:pt x="148" y="19"/>
                  </a:lnTo>
                  <a:lnTo>
                    <a:pt x="144" y="0"/>
                  </a:lnTo>
                  <a:lnTo>
                    <a:pt x="117" y="33"/>
                  </a:lnTo>
                  <a:lnTo>
                    <a:pt x="107" y="40"/>
                  </a:lnTo>
                  <a:lnTo>
                    <a:pt x="109" y="90"/>
                  </a:lnTo>
                  <a:lnTo>
                    <a:pt x="103" y="101"/>
                  </a:lnTo>
                  <a:lnTo>
                    <a:pt x="89" y="101"/>
                  </a:lnTo>
                  <a:lnTo>
                    <a:pt x="79" y="90"/>
                  </a:lnTo>
                  <a:lnTo>
                    <a:pt x="65" y="105"/>
                  </a:lnTo>
                  <a:lnTo>
                    <a:pt x="79" y="163"/>
                  </a:lnTo>
                  <a:lnTo>
                    <a:pt x="93" y="163"/>
                  </a:lnTo>
                  <a:lnTo>
                    <a:pt x="107" y="172"/>
                  </a:lnTo>
                  <a:lnTo>
                    <a:pt x="112" y="207"/>
                  </a:lnTo>
                  <a:lnTo>
                    <a:pt x="105" y="329"/>
                  </a:lnTo>
                  <a:lnTo>
                    <a:pt x="21" y="404"/>
                  </a:lnTo>
                  <a:lnTo>
                    <a:pt x="17" y="433"/>
                  </a:lnTo>
                  <a:lnTo>
                    <a:pt x="2" y="445"/>
                  </a:lnTo>
                  <a:lnTo>
                    <a:pt x="0" y="460"/>
                  </a:lnTo>
                  <a:lnTo>
                    <a:pt x="12" y="496"/>
                  </a:lnTo>
                  <a:lnTo>
                    <a:pt x="2" y="522"/>
                  </a:lnTo>
                  <a:lnTo>
                    <a:pt x="9" y="527"/>
                  </a:lnTo>
                  <a:lnTo>
                    <a:pt x="50" y="515"/>
                  </a:lnTo>
                  <a:lnTo>
                    <a:pt x="109" y="512"/>
                  </a:lnTo>
                  <a:lnTo>
                    <a:pt x="103" y="536"/>
                  </a:lnTo>
                  <a:lnTo>
                    <a:pt x="114" y="558"/>
                  </a:lnTo>
                  <a:lnTo>
                    <a:pt x="117" y="590"/>
                  </a:lnTo>
                  <a:lnTo>
                    <a:pt x="124" y="602"/>
                  </a:lnTo>
                  <a:lnTo>
                    <a:pt x="160" y="604"/>
                  </a:lnTo>
                  <a:lnTo>
                    <a:pt x="175" y="616"/>
                  </a:lnTo>
                  <a:lnTo>
                    <a:pt x="158" y="638"/>
                  </a:lnTo>
                  <a:lnTo>
                    <a:pt x="155" y="664"/>
                  </a:lnTo>
                  <a:lnTo>
                    <a:pt x="142" y="695"/>
                  </a:lnTo>
                  <a:lnTo>
                    <a:pt x="151" y="705"/>
                  </a:lnTo>
                  <a:lnTo>
                    <a:pt x="172" y="708"/>
                  </a:lnTo>
                  <a:lnTo>
                    <a:pt x="210" y="722"/>
                  </a:lnTo>
                  <a:lnTo>
                    <a:pt x="206" y="734"/>
                  </a:lnTo>
                  <a:lnTo>
                    <a:pt x="230" y="772"/>
                  </a:lnTo>
                  <a:lnTo>
                    <a:pt x="265" y="772"/>
                  </a:lnTo>
                  <a:lnTo>
                    <a:pt x="309" y="747"/>
                  </a:lnTo>
                  <a:lnTo>
                    <a:pt x="323" y="754"/>
                  </a:lnTo>
                  <a:lnTo>
                    <a:pt x="323" y="770"/>
                  </a:lnTo>
                  <a:lnTo>
                    <a:pt x="328" y="792"/>
                  </a:lnTo>
                  <a:lnTo>
                    <a:pt x="340" y="802"/>
                  </a:lnTo>
                  <a:lnTo>
                    <a:pt x="364" y="799"/>
                  </a:lnTo>
                  <a:lnTo>
                    <a:pt x="373" y="805"/>
                  </a:lnTo>
                  <a:lnTo>
                    <a:pt x="381" y="796"/>
                  </a:lnTo>
                  <a:lnTo>
                    <a:pt x="381" y="761"/>
                  </a:lnTo>
                  <a:lnTo>
                    <a:pt x="366" y="696"/>
                  </a:lnTo>
                  <a:lnTo>
                    <a:pt x="376" y="677"/>
                  </a:lnTo>
                  <a:lnTo>
                    <a:pt x="414" y="677"/>
                  </a:lnTo>
                  <a:lnTo>
                    <a:pt x="423" y="677"/>
                  </a:lnTo>
                  <a:lnTo>
                    <a:pt x="443" y="652"/>
                  </a:lnTo>
                  <a:lnTo>
                    <a:pt x="495" y="670"/>
                  </a:lnTo>
                  <a:lnTo>
                    <a:pt x="517" y="650"/>
                  </a:lnTo>
                  <a:lnTo>
                    <a:pt x="529" y="662"/>
                  </a:lnTo>
                  <a:lnTo>
                    <a:pt x="550" y="648"/>
                  </a:lnTo>
                  <a:lnTo>
                    <a:pt x="570" y="669"/>
                  </a:lnTo>
                  <a:lnTo>
                    <a:pt x="579" y="669"/>
                  </a:lnTo>
                  <a:lnTo>
                    <a:pt x="585" y="657"/>
                  </a:lnTo>
                  <a:lnTo>
                    <a:pt x="603" y="640"/>
                  </a:lnTo>
                  <a:lnTo>
                    <a:pt x="611" y="646"/>
                  </a:lnTo>
                  <a:lnTo>
                    <a:pt x="636" y="642"/>
                  </a:lnTo>
                  <a:lnTo>
                    <a:pt x="660" y="621"/>
                  </a:lnTo>
                  <a:lnTo>
                    <a:pt x="680" y="593"/>
                  </a:lnTo>
                  <a:lnTo>
                    <a:pt x="709" y="587"/>
                  </a:lnTo>
                  <a:lnTo>
                    <a:pt x="723" y="602"/>
                  </a:lnTo>
                  <a:lnTo>
                    <a:pt x="735" y="571"/>
                  </a:lnTo>
                  <a:lnTo>
                    <a:pt x="757" y="568"/>
                  </a:lnTo>
                  <a:lnTo>
                    <a:pt x="766" y="563"/>
                  </a:lnTo>
                  <a:lnTo>
                    <a:pt x="772" y="534"/>
                  </a:lnTo>
                  <a:lnTo>
                    <a:pt x="763" y="518"/>
                  </a:lnTo>
                  <a:lnTo>
                    <a:pt x="689" y="505"/>
                  </a:lnTo>
                  <a:lnTo>
                    <a:pt x="675" y="483"/>
                  </a:lnTo>
                  <a:lnTo>
                    <a:pt x="654" y="483"/>
                  </a:lnTo>
                  <a:lnTo>
                    <a:pt x="634" y="483"/>
                  </a:lnTo>
                  <a:lnTo>
                    <a:pt x="618" y="459"/>
                  </a:lnTo>
                  <a:lnTo>
                    <a:pt x="620" y="445"/>
                  </a:lnTo>
                  <a:lnTo>
                    <a:pt x="629" y="392"/>
                  </a:lnTo>
                  <a:lnTo>
                    <a:pt x="601" y="363"/>
                  </a:lnTo>
                  <a:lnTo>
                    <a:pt x="623" y="271"/>
                  </a:lnTo>
                  <a:lnTo>
                    <a:pt x="608" y="257"/>
                  </a:lnTo>
                  <a:lnTo>
                    <a:pt x="558" y="274"/>
                  </a:lnTo>
                  <a:lnTo>
                    <a:pt x="548" y="253"/>
                  </a:lnTo>
                  <a:lnTo>
                    <a:pt x="548" y="231"/>
                  </a:lnTo>
                  <a:lnTo>
                    <a:pt x="537" y="221"/>
                  </a:lnTo>
                  <a:lnTo>
                    <a:pt x="561" y="187"/>
                  </a:lnTo>
                  <a:lnTo>
                    <a:pt x="587" y="196"/>
                  </a:lnTo>
                  <a:lnTo>
                    <a:pt x="599" y="185"/>
                  </a:lnTo>
                  <a:lnTo>
                    <a:pt x="647" y="192"/>
                  </a:lnTo>
                  <a:lnTo>
                    <a:pt x="668" y="185"/>
                  </a:lnTo>
                  <a:lnTo>
                    <a:pt x="682" y="148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234"/>
            <p:cNvSpPr>
              <a:spLocks/>
            </p:cNvSpPr>
            <p:nvPr/>
          </p:nvSpPr>
          <p:spPr bwMode="auto">
            <a:xfrm>
              <a:off x="7095812" y="4850159"/>
              <a:ext cx="519856" cy="747229"/>
            </a:xfrm>
            <a:custGeom>
              <a:avLst/>
              <a:gdLst>
                <a:gd name="T0" fmla="*/ 7 w 404"/>
                <a:gd name="T1" fmla="*/ 100 h 566"/>
                <a:gd name="T2" fmla="*/ 28 w 404"/>
                <a:gd name="T3" fmla="*/ 140 h 566"/>
                <a:gd name="T4" fmla="*/ 29 w 404"/>
                <a:gd name="T5" fmla="*/ 162 h 566"/>
                <a:gd name="T6" fmla="*/ 18 w 404"/>
                <a:gd name="T7" fmla="*/ 183 h 566"/>
                <a:gd name="T8" fmla="*/ 4 w 404"/>
                <a:gd name="T9" fmla="*/ 195 h 566"/>
                <a:gd name="T10" fmla="*/ 0 w 404"/>
                <a:gd name="T11" fmla="*/ 234 h 566"/>
                <a:gd name="T12" fmla="*/ 4 w 404"/>
                <a:gd name="T13" fmla="*/ 240 h 566"/>
                <a:gd name="T14" fmla="*/ 14 w 404"/>
                <a:gd name="T15" fmla="*/ 236 h 566"/>
                <a:gd name="T16" fmla="*/ 18 w 404"/>
                <a:gd name="T17" fmla="*/ 240 h 566"/>
                <a:gd name="T18" fmla="*/ 18 w 404"/>
                <a:gd name="T19" fmla="*/ 265 h 566"/>
                <a:gd name="T20" fmla="*/ 29 w 404"/>
                <a:gd name="T21" fmla="*/ 293 h 566"/>
                <a:gd name="T22" fmla="*/ 41 w 404"/>
                <a:gd name="T23" fmla="*/ 298 h 566"/>
                <a:gd name="T24" fmla="*/ 43 w 404"/>
                <a:gd name="T25" fmla="*/ 341 h 566"/>
                <a:gd name="T26" fmla="*/ 36 w 404"/>
                <a:gd name="T27" fmla="*/ 370 h 566"/>
                <a:gd name="T28" fmla="*/ 43 w 404"/>
                <a:gd name="T29" fmla="*/ 381 h 566"/>
                <a:gd name="T30" fmla="*/ 56 w 404"/>
                <a:gd name="T31" fmla="*/ 396 h 566"/>
                <a:gd name="T32" fmla="*/ 90 w 404"/>
                <a:gd name="T33" fmla="*/ 387 h 566"/>
                <a:gd name="T34" fmla="*/ 97 w 404"/>
                <a:gd name="T35" fmla="*/ 399 h 566"/>
                <a:gd name="T36" fmla="*/ 86 w 404"/>
                <a:gd name="T37" fmla="*/ 414 h 566"/>
                <a:gd name="T38" fmla="*/ 68 w 404"/>
                <a:gd name="T39" fmla="*/ 440 h 566"/>
                <a:gd name="T40" fmla="*/ 68 w 404"/>
                <a:gd name="T41" fmla="*/ 447 h 566"/>
                <a:gd name="T42" fmla="*/ 79 w 404"/>
                <a:gd name="T43" fmla="*/ 455 h 566"/>
                <a:gd name="T44" fmla="*/ 148 w 404"/>
                <a:gd name="T45" fmla="*/ 426 h 566"/>
                <a:gd name="T46" fmla="*/ 173 w 404"/>
                <a:gd name="T47" fmla="*/ 440 h 566"/>
                <a:gd name="T48" fmla="*/ 180 w 404"/>
                <a:gd name="T49" fmla="*/ 434 h 566"/>
                <a:gd name="T50" fmla="*/ 173 w 404"/>
                <a:gd name="T51" fmla="*/ 416 h 566"/>
                <a:gd name="T52" fmla="*/ 174 w 404"/>
                <a:gd name="T53" fmla="*/ 408 h 566"/>
                <a:gd name="T54" fmla="*/ 185 w 404"/>
                <a:gd name="T55" fmla="*/ 342 h 566"/>
                <a:gd name="T56" fmla="*/ 195 w 404"/>
                <a:gd name="T57" fmla="*/ 327 h 566"/>
                <a:gd name="T58" fmla="*/ 201 w 404"/>
                <a:gd name="T59" fmla="*/ 310 h 566"/>
                <a:gd name="T60" fmla="*/ 212 w 404"/>
                <a:gd name="T61" fmla="*/ 282 h 566"/>
                <a:gd name="T62" fmla="*/ 205 w 404"/>
                <a:gd name="T63" fmla="*/ 271 h 566"/>
                <a:gd name="T64" fmla="*/ 207 w 404"/>
                <a:gd name="T65" fmla="*/ 249 h 566"/>
                <a:gd name="T66" fmla="*/ 237 w 404"/>
                <a:gd name="T67" fmla="*/ 215 h 566"/>
                <a:gd name="T68" fmla="*/ 235 w 404"/>
                <a:gd name="T69" fmla="*/ 192 h 566"/>
                <a:gd name="T70" fmla="*/ 253 w 404"/>
                <a:gd name="T71" fmla="*/ 158 h 566"/>
                <a:gd name="T72" fmla="*/ 273 w 404"/>
                <a:gd name="T73" fmla="*/ 163 h 566"/>
                <a:gd name="T74" fmla="*/ 310 w 404"/>
                <a:gd name="T75" fmla="*/ 136 h 566"/>
                <a:gd name="T76" fmla="*/ 318 w 404"/>
                <a:gd name="T77" fmla="*/ 121 h 566"/>
                <a:gd name="T78" fmla="*/ 294 w 404"/>
                <a:gd name="T79" fmla="*/ 74 h 566"/>
                <a:gd name="T80" fmla="*/ 278 w 404"/>
                <a:gd name="T81" fmla="*/ 51 h 566"/>
                <a:gd name="T82" fmla="*/ 290 w 404"/>
                <a:gd name="T83" fmla="*/ 40 h 566"/>
                <a:gd name="T84" fmla="*/ 275 w 404"/>
                <a:gd name="T85" fmla="*/ 27 h 566"/>
                <a:gd name="T86" fmla="*/ 238 w 404"/>
                <a:gd name="T87" fmla="*/ 27 h 566"/>
                <a:gd name="T88" fmla="*/ 222 w 404"/>
                <a:gd name="T89" fmla="*/ 9 h 566"/>
                <a:gd name="T90" fmla="*/ 194 w 404"/>
                <a:gd name="T91" fmla="*/ 39 h 566"/>
                <a:gd name="T92" fmla="*/ 182 w 404"/>
                <a:gd name="T93" fmla="*/ 34 h 566"/>
                <a:gd name="T94" fmla="*/ 195 w 404"/>
                <a:gd name="T95" fmla="*/ 11 h 566"/>
                <a:gd name="T96" fmla="*/ 194 w 404"/>
                <a:gd name="T97" fmla="*/ 4 h 566"/>
                <a:gd name="T98" fmla="*/ 182 w 404"/>
                <a:gd name="T99" fmla="*/ 0 h 566"/>
                <a:gd name="T100" fmla="*/ 148 w 404"/>
                <a:gd name="T101" fmla="*/ 20 h 566"/>
                <a:gd name="T102" fmla="*/ 120 w 404"/>
                <a:gd name="T103" fmla="*/ 28 h 566"/>
                <a:gd name="T104" fmla="*/ 98 w 404"/>
                <a:gd name="T105" fmla="*/ 27 h 566"/>
                <a:gd name="T106" fmla="*/ 50 w 404"/>
                <a:gd name="T107" fmla="*/ 73 h 566"/>
                <a:gd name="T108" fmla="*/ 24 w 404"/>
                <a:gd name="T109" fmla="*/ 82 h 566"/>
                <a:gd name="T110" fmla="*/ 7 w 404"/>
                <a:gd name="T111" fmla="*/ 100 h 566"/>
                <a:gd name="T112" fmla="*/ 7 w 404"/>
                <a:gd name="T113" fmla="*/ 100 h 5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04" h="566">
                  <a:moveTo>
                    <a:pt x="9" y="124"/>
                  </a:moveTo>
                  <a:lnTo>
                    <a:pt x="35" y="174"/>
                  </a:lnTo>
                  <a:lnTo>
                    <a:pt x="37" y="201"/>
                  </a:lnTo>
                  <a:lnTo>
                    <a:pt x="23" y="227"/>
                  </a:lnTo>
                  <a:lnTo>
                    <a:pt x="4" y="242"/>
                  </a:lnTo>
                  <a:lnTo>
                    <a:pt x="0" y="291"/>
                  </a:lnTo>
                  <a:lnTo>
                    <a:pt x="6" y="298"/>
                  </a:lnTo>
                  <a:lnTo>
                    <a:pt x="18" y="293"/>
                  </a:lnTo>
                  <a:lnTo>
                    <a:pt x="23" y="298"/>
                  </a:lnTo>
                  <a:lnTo>
                    <a:pt x="23" y="329"/>
                  </a:lnTo>
                  <a:lnTo>
                    <a:pt x="37" y="363"/>
                  </a:lnTo>
                  <a:lnTo>
                    <a:pt x="52" y="370"/>
                  </a:lnTo>
                  <a:lnTo>
                    <a:pt x="54" y="423"/>
                  </a:lnTo>
                  <a:lnTo>
                    <a:pt x="46" y="459"/>
                  </a:lnTo>
                  <a:lnTo>
                    <a:pt x="54" y="474"/>
                  </a:lnTo>
                  <a:lnTo>
                    <a:pt x="71" y="491"/>
                  </a:lnTo>
                  <a:lnTo>
                    <a:pt x="114" y="480"/>
                  </a:lnTo>
                  <a:lnTo>
                    <a:pt x="123" y="495"/>
                  </a:lnTo>
                  <a:lnTo>
                    <a:pt x="109" y="514"/>
                  </a:lnTo>
                  <a:lnTo>
                    <a:pt x="87" y="546"/>
                  </a:lnTo>
                  <a:lnTo>
                    <a:pt x="87" y="555"/>
                  </a:lnTo>
                  <a:lnTo>
                    <a:pt x="100" y="565"/>
                  </a:lnTo>
                  <a:lnTo>
                    <a:pt x="188" y="529"/>
                  </a:lnTo>
                  <a:lnTo>
                    <a:pt x="219" y="546"/>
                  </a:lnTo>
                  <a:lnTo>
                    <a:pt x="228" y="538"/>
                  </a:lnTo>
                  <a:lnTo>
                    <a:pt x="219" y="517"/>
                  </a:lnTo>
                  <a:lnTo>
                    <a:pt x="221" y="507"/>
                  </a:lnTo>
                  <a:lnTo>
                    <a:pt x="234" y="425"/>
                  </a:lnTo>
                  <a:lnTo>
                    <a:pt x="247" y="406"/>
                  </a:lnTo>
                  <a:lnTo>
                    <a:pt x="254" y="384"/>
                  </a:lnTo>
                  <a:lnTo>
                    <a:pt x="269" y="350"/>
                  </a:lnTo>
                  <a:lnTo>
                    <a:pt x="260" y="337"/>
                  </a:lnTo>
                  <a:lnTo>
                    <a:pt x="262" y="309"/>
                  </a:lnTo>
                  <a:lnTo>
                    <a:pt x="300" y="266"/>
                  </a:lnTo>
                  <a:lnTo>
                    <a:pt x="297" y="238"/>
                  </a:lnTo>
                  <a:lnTo>
                    <a:pt x="321" y="196"/>
                  </a:lnTo>
                  <a:lnTo>
                    <a:pt x="345" y="203"/>
                  </a:lnTo>
                  <a:lnTo>
                    <a:pt x="393" y="168"/>
                  </a:lnTo>
                  <a:lnTo>
                    <a:pt x="403" y="150"/>
                  </a:lnTo>
                  <a:lnTo>
                    <a:pt x="372" y="93"/>
                  </a:lnTo>
                  <a:lnTo>
                    <a:pt x="352" y="64"/>
                  </a:lnTo>
                  <a:lnTo>
                    <a:pt x="367" y="50"/>
                  </a:lnTo>
                  <a:lnTo>
                    <a:pt x="348" y="33"/>
                  </a:lnTo>
                  <a:lnTo>
                    <a:pt x="302" y="33"/>
                  </a:lnTo>
                  <a:lnTo>
                    <a:pt x="281" y="11"/>
                  </a:lnTo>
                  <a:lnTo>
                    <a:pt x="245" y="48"/>
                  </a:lnTo>
                  <a:lnTo>
                    <a:pt x="231" y="42"/>
                  </a:lnTo>
                  <a:lnTo>
                    <a:pt x="247" y="13"/>
                  </a:lnTo>
                  <a:lnTo>
                    <a:pt x="245" y="4"/>
                  </a:lnTo>
                  <a:lnTo>
                    <a:pt x="231" y="0"/>
                  </a:lnTo>
                  <a:lnTo>
                    <a:pt x="188" y="24"/>
                  </a:lnTo>
                  <a:lnTo>
                    <a:pt x="152" y="35"/>
                  </a:lnTo>
                  <a:lnTo>
                    <a:pt x="124" y="33"/>
                  </a:lnTo>
                  <a:lnTo>
                    <a:pt x="63" y="90"/>
                  </a:lnTo>
                  <a:lnTo>
                    <a:pt x="30" y="101"/>
                  </a:lnTo>
                  <a:lnTo>
                    <a:pt x="9" y="124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235"/>
            <p:cNvSpPr>
              <a:spLocks/>
            </p:cNvSpPr>
            <p:nvPr/>
          </p:nvSpPr>
          <p:spPr bwMode="auto">
            <a:xfrm>
              <a:off x="6571612" y="4922234"/>
              <a:ext cx="596603" cy="692805"/>
            </a:xfrm>
            <a:custGeom>
              <a:avLst/>
              <a:gdLst>
                <a:gd name="T0" fmla="*/ 313 w 465"/>
                <a:gd name="T1" fmla="*/ 52 h 524"/>
                <a:gd name="T2" fmla="*/ 306 w 465"/>
                <a:gd name="T3" fmla="*/ 15 h 524"/>
                <a:gd name="T4" fmla="*/ 279 w 465"/>
                <a:gd name="T5" fmla="*/ 21 h 524"/>
                <a:gd name="T6" fmla="*/ 259 w 465"/>
                <a:gd name="T7" fmla="*/ 34 h 524"/>
                <a:gd name="T8" fmla="*/ 240 w 465"/>
                <a:gd name="T9" fmla="*/ 20 h 524"/>
                <a:gd name="T10" fmla="*/ 206 w 465"/>
                <a:gd name="T11" fmla="*/ 25 h 524"/>
                <a:gd name="T12" fmla="*/ 99 w 465"/>
                <a:gd name="T13" fmla="*/ 0 h 524"/>
                <a:gd name="T14" fmla="*/ 106 w 465"/>
                <a:gd name="T15" fmla="*/ 28 h 524"/>
                <a:gd name="T16" fmla="*/ 58 w 465"/>
                <a:gd name="T17" fmla="*/ 28 h 524"/>
                <a:gd name="T18" fmla="*/ 17 w 465"/>
                <a:gd name="T19" fmla="*/ 80 h 524"/>
                <a:gd name="T20" fmla="*/ 34 w 465"/>
                <a:gd name="T21" fmla="*/ 201 h 524"/>
                <a:gd name="T22" fmla="*/ 4 w 465"/>
                <a:gd name="T23" fmla="*/ 246 h 524"/>
                <a:gd name="T24" fmla="*/ 45 w 465"/>
                <a:gd name="T25" fmla="*/ 252 h 524"/>
                <a:gd name="T26" fmla="*/ 52 w 465"/>
                <a:gd name="T27" fmla="*/ 328 h 524"/>
                <a:gd name="T28" fmla="*/ 88 w 465"/>
                <a:gd name="T29" fmla="*/ 308 h 524"/>
                <a:gd name="T30" fmla="*/ 101 w 465"/>
                <a:gd name="T31" fmla="*/ 326 h 524"/>
                <a:gd name="T32" fmla="*/ 135 w 465"/>
                <a:gd name="T33" fmla="*/ 301 h 524"/>
                <a:gd name="T34" fmla="*/ 170 w 465"/>
                <a:gd name="T35" fmla="*/ 301 h 524"/>
                <a:gd name="T36" fmla="*/ 187 w 465"/>
                <a:gd name="T37" fmla="*/ 330 h 524"/>
                <a:gd name="T38" fmla="*/ 167 w 465"/>
                <a:gd name="T39" fmla="*/ 381 h 524"/>
                <a:gd name="T40" fmla="*/ 167 w 465"/>
                <a:gd name="T41" fmla="*/ 404 h 524"/>
                <a:gd name="T42" fmla="*/ 201 w 465"/>
                <a:gd name="T43" fmla="*/ 422 h 524"/>
                <a:gd name="T44" fmla="*/ 227 w 465"/>
                <a:gd name="T45" fmla="*/ 413 h 524"/>
                <a:gd name="T46" fmla="*/ 240 w 465"/>
                <a:gd name="T47" fmla="*/ 381 h 524"/>
                <a:gd name="T48" fmla="*/ 265 w 465"/>
                <a:gd name="T49" fmla="*/ 376 h 524"/>
                <a:gd name="T50" fmla="*/ 299 w 465"/>
                <a:gd name="T51" fmla="*/ 379 h 524"/>
                <a:gd name="T52" fmla="*/ 293 w 465"/>
                <a:gd name="T53" fmla="*/ 358 h 524"/>
                <a:gd name="T54" fmla="*/ 346 w 465"/>
                <a:gd name="T55" fmla="*/ 351 h 524"/>
                <a:gd name="T56" fmla="*/ 358 w 465"/>
                <a:gd name="T57" fmla="*/ 326 h 524"/>
                <a:gd name="T58" fmla="*/ 361 w 465"/>
                <a:gd name="T59" fmla="*/ 254 h 524"/>
                <a:gd name="T60" fmla="*/ 340 w 465"/>
                <a:gd name="T61" fmla="*/ 221 h 524"/>
                <a:gd name="T62" fmla="*/ 335 w 465"/>
                <a:gd name="T63" fmla="*/ 192 h 524"/>
                <a:gd name="T64" fmla="*/ 321 w 465"/>
                <a:gd name="T65" fmla="*/ 191 h 524"/>
                <a:gd name="T66" fmla="*/ 340 w 465"/>
                <a:gd name="T67" fmla="*/ 139 h 524"/>
                <a:gd name="T68" fmla="*/ 348 w 465"/>
                <a:gd name="T69" fmla="*/ 96 h 524"/>
                <a:gd name="T70" fmla="*/ 328 w 465"/>
                <a:gd name="T71" fmla="*/ 56 h 5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65" h="524">
                  <a:moveTo>
                    <a:pt x="418" y="69"/>
                  </a:moveTo>
                  <a:lnTo>
                    <a:pt x="398" y="64"/>
                  </a:lnTo>
                  <a:lnTo>
                    <a:pt x="389" y="50"/>
                  </a:lnTo>
                  <a:lnTo>
                    <a:pt x="389" y="19"/>
                  </a:lnTo>
                  <a:lnTo>
                    <a:pt x="378" y="4"/>
                  </a:lnTo>
                  <a:lnTo>
                    <a:pt x="356" y="26"/>
                  </a:lnTo>
                  <a:lnTo>
                    <a:pt x="346" y="42"/>
                  </a:lnTo>
                  <a:lnTo>
                    <a:pt x="330" y="42"/>
                  </a:lnTo>
                  <a:lnTo>
                    <a:pt x="325" y="18"/>
                  </a:lnTo>
                  <a:lnTo>
                    <a:pt x="306" y="24"/>
                  </a:lnTo>
                  <a:lnTo>
                    <a:pt x="280" y="42"/>
                  </a:lnTo>
                  <a:lnTo>
                    <a:pt x="262" y="31"/>
                  </a:lnTo>
                  <a:lnTo>
                    <a:pt x="227" y="6"/>
                  </a:lnTo>
                  <a:lnTo>
                    <a:pt x="126" y="0"/>
                  </a:lnTo>
                  <a:lnTo>
                    <a:pt x="116" y="11"/>
                  </a:lnTo>
                  <a:lnTo>
                    <a:pt x="136" y="35"/>
                  </a:lnTo>
                  <a:lnTo>
                    <a:pt x="112" y="50"/>
                  </a:lnTo>
                  <a:lnTo>
                    <a:pt x="74" y="35"/>
                  </a:lnTo>
                  <a:lnTo>
                    <a:pt x="35" y="69"/>
                  </a:lnTo>
                  <a:lnTo>
                    <a:pt x="21" y="99"/>
                  </a:lnTo>
                  <a:lnTo>
                    <a:pt x="24" y="172"/>
                  </a:lnTo>
                  <a:lnTo>
                    <a:pt x="43" y="249"/>
                  </a:lnTo>
                  <a:lnTo>
                    <a:pt x="0" y="298"/>
                  </a:lnTo>
                  <a:lnTo>
                    <a:pt x="4" y="305"/>
                  </a:lnTo>
                  <a:lnTo>
                    <a:pt x="43" y="293"/>
                  </a:lnTo>
                  <a:lnTo>
                    <a:pt x="57" y="311"/>
                  </a:lnTo>
                  <a:lnTo>
                    <a:pt x="45" y="366"/>
                  </a:lnTo>
                  <a:lnTo>
                    <a:pt x="67" y="406"/>
                  </a:lnTo>
                  <a:lnTo>
                    <a:pt x="90" y="412"/>
                  </a:lnTo>
                  <a:lnTo>
                    <a:pt x="112" y="382"/>
                  </a:lnTo>
                  <a:lnTo>
                    <a:pt x="122" y="406"/>
                  </a:lnTo>
                  <a:lnTo>
                    <a:pt x="129" y="404"/>
                  </a:lnTo>
                  <a:lnTo>
                    <a:pt x="164" y="370"/>
                  </a:lnTo>
                  <a:lnTo>
                    <a:pt x="172" y="373"/>
                  </a:lnTo>
                  <a:lnTo>
                    <a:pt x="188" y="364"/>
                  </a:lnTo>
                  <a:lnTo>
                    <a:pt x="217" y="373"/>
                  </a:lnTo>
                  <a:lnTo>
                    <a:pt x="217" y="404"/>
                  </a:lnTo>
                  <a:lnTo>
                    <a:pt x="238" y="408"/>
                  </a:lnTo>
                  <a:lnTo>
                    <a:pt x="232" y="438"/>
                  </a:lnTo>
                  <a:lnTo>
                    <a:pt x="212" y="472"/>
                  </a:lnTo>
                  <a:lnTo>
                    <a:pt x="203" y="501"/>
                  </a:lnTo>
                  <a:lnTo>
                    <a:pt x="212" y="501"/>
                  </a:lnTo>
                  <a:lnTo>
                    <a:pt x="236" y="479"/>
                  </a:lnTo>
                  <a:lnTo>
                    <a:pt x="256" y="523"/>
                  </a:lnTo>
                  <a:lnTo>
                    <a:pt x="272" y="512"/>
                  </a:lnTo>
                  <a:lnTo>
                    <a:pt x="289" y="512"/>
                  </a:lnTo>
                  <a:lnTo>
                    <a:pt x="306" y="498"/>
                  </a:lnTo>
                  <a:lnTo>
                    <a:pt x="306" y="472"/>
                  </a:lnTo>
                  <a:lnTo>
                    <a:pt x="315" y="463"/>
                  </a:lnTo>
                  <a:lnTo>
                    <a:pt x="337" y="465"/>
                  </a:lnTo>
                  <a:lnTo>
                    <a:pt x="374" y="483"/>
                  </a:lnTo>
                  <a:lnTo>
                    <a:pt x="380" y="470"/>
                  </a:lnTo>
                  <a:lnTo>
                    <a:pt x="372" y="455"/>
                  </a:lnTo>
                  <a:lnTo>
                    <a:pt x="374" y="443"/>
                  </a:lnTo>
                  <a:lnTo>
                    <a:pt x="398" y="423"/>
                  </a:lnTo>
                  <a:lnTo>
                    <a:pt x="440" y="435"/>
                  </a:lnTo>
                  <a:lnTo>
                    <a:pt x="464" y="419"/>
                  </a:lnTo>
                  <a:lnTo>
                    <a:pt x="456" y="404"/>
                  </a:lnTo>
                  <a:lnTo>
                    <a:pt x="464" y="368"/>
                  </a:lnTo>
                  <a:lnTo>
                    <a:pt x="461" y="315"/>
                  </a:lnTo>
                  <a:lnTo>
                    <a:pt x="446" y="308"/>
                  </a:lnTo>
                  <a:lnTo>
                    <a:pt x="433" y="274"/>
                  </a:lnTo>
                  <a:lnTo>
                    <a:pt x="433" y="243"/>
                  </a:lnTo>
                  <a:lnTo>
                    <a:pt x="427" y="238"/>
                  </a:lnTo>
                  <a:lnTo>
                    <a:pt x="416" y="243"/>
                  </a:lnTo>
                  <a:lnTo>
                    <a:pt x="409" y="236"/>
                  </a:lnTo>
                  <a:lnTo>
                    <a:pt x="413" y="187"/>
                  </a:lnTo>
                  <a:lnTo>
                    <a:pt x="433" y="172"/>
                  </a:lnTo>
                  <a:lnTo>
                    <a:pt x="446" y="146"/>
                  </a:lnTo>
                  <a:lnTo>
                    <a:pt x="444" y="119"/>
                  </a:lnTo>
                  <a:lnTo>
                    <a:pt x="418" y="69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236"/>
            <p:cNvSpPr>
              <a:spLocks/>
            </p:cNvSpPr>
            <p:nvPr/>
          </p:nvSpPr>
          <p:spPr bwMode="auto">
            <a:xfrm>
              <a:off x="5990938" y="5056088"/>
              <a:ext cx="667559" cy="606020"/>
            </a:xfrm>
            <a:custGeom>
              <a:avLst/>
              <a:gdLst>
                <a:gd name="T0" fmla="*/ 114 w 520"/>
                <a:gd name="T1" fmla="*/ 123 h 459"/>
                <a:gd name="T2" fmla="*/ 103 w 520"/>
                <a:gd name="T3" fmla="*/ 153 h 459"/>
                <a:gd name="T4" fmla="*/ 86 w 520"/>
                <a:gd name="T5" fmla="*/ 159 h 459"/>
                <a:gd name="T6" fmla="*/ 48 w 520"/>
                <a:gd name="T7" fmla="*/ 153 h 459"/>
                <a:gd name="T8" fmla="*/ 39 w 520"/>
                <a:gd name="T9" fmla="*/ 162 h 459"/>
                <a:gd name="T10" fmla="*/ 19 w 520"/>
                <a:gd name="T11" fmla="*/ 154 h 459"/>
                <a:gd name="T12" fmla="*/ 0 w 520"/>
                <a:gd name="T13" fmla="*/ 182 h 459"/>
                <a:gd name="T14" fmla="*/ 9 w 520"/>
                <a:gd name="T15" fmla="*/ 190 h 459"/>
                <a:gd name="T16" fmla="*/ 9 w 520"/>
                <a:gd name="T17" fmla="*/ 208 h 459"/>
                <a:gd name="T18" fmla="*/ 17 w 520"/>
                <a:gd name="T19" fmla="*/ 224 h 459"/>
                <a:gd name="T20" fmla="*/ 55 w 520"/>
                <a:gd name="T21" fmla="*/ 212 h 459"/>
                <a:gd name="T22" fmla="*/ 66 w 520"/>
                <a:gd name="T23" fmla="*/ 223 h 459"/>
                <a:gd name="T24" fmla="*/ 51 w 520"/>
                <a:gd name="T25" fmla="*/ 297 h 459"/>
                <a:gd name="T26" fmla="*/ 73 w 520"/>
                <a:gd name="T27" fmla="*/ 320 h 459"/>
                <a:gd name="T28" fmla="*/ 66 w 520"/>
                <a:gd name="T29" fmla="*/ 364 h 459"/>
                <a:gd name="T30" fmla="*/ 88 w 520"/>
                <a:gd name="T31" fmla="*/ 365 h 459"/>
                <a:gd name="T32" fmla="*/ 112 w 520"/>
                <a:gd name="T33" fmla="*/ 342 h 459"/>
                <a:gd name="T34" fmla="*/ 121 w 520"/>
                <a:gd name="T35" fmla="*/ 349 h 459"/>
                <a:gd name="T36" fmla="*/ 168 w 520"/>
                <a:gd name="T37" fmla="*/ 369 h 459"/>
                <a:gd name="T38" fmla="*/ 177 w 520"/>
                <a:gd name="T39" fmla="*/ 364 h 459"/>
                <a:gd name="T40" fmla="*/ 179 w 520"/>
                <a:gd name="T41" fmla="*/ 347 h 459"/>
                <a:gd name="T42" fmla="*/ 187 w 520"/>
                <a:gd name="T43" fmla="*/ 337 h 459"/>
                <a:gd name="T44" fmla="*/ 253 w 520"/>
                <a:gd name="T45" fmla="*/ 294 h 459"/>
                <a:gd name="T46" fmla="*/ 265 w 520"/>
                <a:gd name="T47" fmla="*/ 309 h 459"/>
                <a:gd name="T48" fmla="*/ 304 w 520"/>
                <a:gd name="T49" fmla="*/ 320 h 459"/>
                <a:gd name="T50" fmla="*/ 327 w 520"/>
                <a:gd name="T51" fmla="*/ 291 h 459"/>
                <a:gd name="T52" fmla="*/ 337 w 520"/>
                <a:gd name="T53" fmla="*/ 297 h 459"/>
                <a:gd name="T54" fmla="*/ 353 w 520"/>
                <a:gd name="T55" fmla="*/ 297 h 459"/>
                <a:gd name="T56" fmla="*/ 353 w 520"/>
                <a:gd name="T57" fmla="*/ 288 h 459"/>
                <a:gd name="T58" fmla="*/ 373 w 520"/>
                <a:gd name="T59" fmla="*/ 281 h 459"/>
                <a:gd name="T60" fmla="*/ 373 w 520"/>
                <a:gd name="T61" fmla="*/ 274 h 459"/>
                <a:gd name="T62" fmla="*/ 382 w 520"/>
                <a:gd name="T63" fmla="*/ 265 h 459"/>
                <a:gd name="T64" fmla="*/ 387 w 520"/>
                <a:gd name="T65" fmla="*/ 267 h 459"/>
                <a:gd name="T66" fmla="*/ 408 w 520"/>
                <a:gd name="T67" fmla="*/ 246 h 459"/>
                <a:gd name="T68" fmla="*/ 391 w 520"/>
                <a:gd name="T69" fmla="*/ 214 h 459"/>
                <a:gd name="T70" fmla="*/ 399 w 520"/>
                <a:gd name="T71" fmla="*/ 169 h 459"/>
                <a:gd name="T72" fmla="*/ 388 w 520"/>
                <a:gd name="T73" fmla="*/ 154 h 459"/>
                <a:gd name="T74" fmla="*/ 358 w 520"/>
                <a:gd name="T75" fmla="*/ 164 h 459"/>
                <a:gd name="T76" fmla="*/ 355 w 520"/>
                <a:gd name="T77" fmla="*/ 159 h 459"/>
                <a:gd name="T78" fmla="*/ 388 w 520"/>
                <a:gd name="T79" fmla="*/ 119 h 459"/>
                <a:gd name="T80" fmla="*/ 373 w 520"/>
                <a:gd name="T81" fmla="*/ 57 h 459"/>
                <a:gd name="T82" fmla="*/ 350 w 520"/>
                <a:gd name="T83" fmla="*/ 75 h 459"/>
                <a:gd name="T84" fmla="*/ 330 w 520"/>
                <a:gd name="T85" fmla="*/ 53 h 459"/>
                <a:gd name="T86" fmla="*/ 311 w 520"/>
                <a:gd name="T87" fmla="*/ 27 h 459"/>
                <a:gd name="T88" fmla="*/ 309 w 520"/>
                <a:gd name="T89" fmla="*/ 11 h 459"/>
                <a:gd name="T90" fmla="*/ 296 w 520"/>
                <a:gd name="T91" fmla="*/ 7 h 459"/>
                <a:gd name="T92" fmla="*/ 280 w 520"/>
                <a:gd name="T93" fmla="*/ 13 h 459"/>
                <a:gd name="T94" fmla="*/ 254 w 520"/>
                <a:gd name="T95" fmla="*/ 0 h 459"/>
                <a:gd name="T96" fmla="*/ 242 w 520"/>
                <a:gd name="T97" fmla="*/ 31 h 459"/>
                <a:gd name="T98" fmla="*/ 221 w 520"/>
                <a:gd name="T99" fmla="*/ 32 h 459"/>
                <a:gd name="T100" fmla="*/ 205 w 520"/>
                <a:gd name="T101" fmla="*/ 57 h 459"/>
                <a:gd name="T102" fmla="*/ 195 w 520"/>
                <a:gd name="T103" fmla="*/ 51 h 459"/>
                <a:gd name="T104" fmla="*/ 179 w 520"/>
                <a:gd name="T105" fmla="*/ 57 h 459"/>
                <a:gd name="T106" fmla="*/ 155 w 520"/>
                <a:gd name="T107" fmla="*/ 43 h 459"/>
                <a:gd name="T108" fmla="*/ 136 w 520"/>
                <a:gd name="T109" fmla="*/ 66 h 459"/>
                <a:gd name="T110" fmla="*/ 136 w 520"/>
                <a:gd name="T111" fmla="*/ 76 h 459"/>
                <a:gd name="T112" fmla="*/ 174 w 520"/>
                <a:gd name="T113" fmla="*/ 99 h 459"/>
                <a:gd name="T114" fmla="*/ 183 w 520"/>
                <a:gd name="T115" fmla="*/ 114 h 459"/>
                <a:gd name="T116" fmla="*/ 155 w 520"/>
                <a:gd name="T117" fmla="*/ 124 h 459"/>
                <a:gd name="T118" fmla="*/ 114 w 520"/>
                <a:gd name="T119" fmla="*/ 123 h 459"/>
                <a:gd name="T120" fmla="*/ 114 w 520"/>
                <a:gd name="T121" fmla="*/ 123 h 45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20" h="459">
                  <a:moveTo>
                    <a:pt x="145" y="153"/>
                  </a:moveTo>
                  <a:lnTo>
                    <a:pt x="131" y="190"/>
                  </a:lnTo>
                  <a:lnTo>
                    <a:pt x="109" y="197"/>
                  </a:lnTo>
                  <a:lnTo>
                    <a:pt x="61" y="190"/>
                  </a:lnTo>
                  <a:lnTo>
                    <a:pt x="50" y="201"/>
                  </a:lnTo>
                  <a:lnTo>
                    <a:pt x="24" y="192"/>
                  </a:lnTo>
                  <a:lnTo>
                    <a:pt x="0" y="226"/>
                  </a:lnTo>
                  <a:lnTo>
                    <a:pt x="11" y="236"/>
                  </a:lnTo>
                  <a:lnTo>
                    <a:pt x="11" y="258"/>
                  </a:lnTo>
                  <a:lnTo>
                    <a:pt x="21" y="279"/>
                  </a:lnTo>
                  <a:lnTo>
                    <a:pt x="70" y="263"/>
                  </a:lnTo>
                  <a:lnTo>
                    <a:pt x="85" y="276"/>
                  </a:lnTo>
                  <a:lnTo>
                    <a:pt x="64" y="369"/>
                  </a:lnTo>
                  <a:lnTo>
                    <a:pt x="92" y="398"/>
                  </a:lnTo>
                  <a:lnTo>
                    <a:pt x="83" y="451"/>
                  </a:lnTo>
                  <a:lnTo>
                    <a:pt x="112" y="453"/>
                  </a:lnTo>
                  <a:lnTo>
                    <a:pt x="142" y="424"/>
                  </a:lnTo>
                  <a:lnTo>
                    <a:pt x="155" y="433"/>
                  </a:lnTo>
                  <a:lnTo>
                    <a:pt x="214" y="458"/>
                  </a:lnTo>
                  <a:lnTo>
                    <a:pt x="226" y="451"/>
                  </a:lnTo>
                  <a:lnTo>
                    <a:pt x="228" y="431"/>
                  </a:lnTo>
                  <a:lnTo>
                    <a:pt x="238" y="419"/>
                  </a:lnTo>
                  <a:lnTo>
                    <a:pt x="322" y="364"/>
                  </a:lnTo>
                  <a:lnTo>
                    <a:pt x="337" y="383"/>
                  </a:lnTo>
                  <a:lnTo>
                    <a:pt x="387" y="398"/>
                  </a:lnTo>
                  <a:lnTo>
                    <a:pt x="416" y="361"/>
                  </a:lnTo>
                  <a:lnTo>
                    <a:pt x="429" y="369"/>
                  </a:lnTo>
                  <a:lnTo>
                    <a:pt x="449" y="369"/>
                  </a:lnTo>
                  <a:lnTo>
                    <a:pt x="449" y="358"/>
                  </a:lnTo>
                  <a:lnTo>
                    <a:pt x="475" y="349"/>
                  </a:lnTo>
                  <a:lnTo>
                    <a:pt x="475" y="340"/>
                  </a:lnTo>
                  <a:lnTo>
                    <a:pt x="486" y="329"/>
                  </a:lnTo>
                  <a:lnTo>
                    <a:pt x="492" y="332"/>
                  </a:lnTo>
                  <a:lnTo>
                    <a:pt x="519" y="305"/>
                  </a:lnTo>
                  <a:lnTo>
                    <a:pt x="497" y="265"/>
                  </a:lnTo>
                  <a:lnTo>
                    <a:pt x="508" y="209"/>
                  </a:lnTo>
                  <a:lnTo>
                    <a:pt x="494" y="192"/>
                  </a:lnTo>
                  <a:lnTo>
                    <a:pt x="456" y="204"/>
                  </a:lnTo>
                  <a:lnTo>
                    <a:pt x="451" y="197"/>
                  </a:lnTo>
                  <a:lnTo>
                    <a:pt x="494" y="148"/>
                  </a:lnTo>
                  <a:lnTo>
                    <a:pt x="475" y="71"/>
                  </a:lnTo>
                  <a:lnTo>
                    <a:pt x="446" y="93"/>
                  </a:lnTo>
                  <a:lnTo>
                    <a:pt x="420" y="66"/>
                  </a:lnTo>
                  <a:lnTo>
                    <a:pt x="396" y="33"/>
                  </a:lnTo>
                  <a:lnTo>
                    <a:pt x="394" y="13"/>
                  </a:lnTo>
                  <a:lnTo>
                    <a:pt x="377" y="9"/>
                  </a:lnTo>
                  <a:lnTo>
                    <a:pt x="357" y="16"/>
                  </a:lnTo>
                  <a:lnTo>
                    <a:pt x="324" y="0"/>
                  </a:lnTo>
                  <a:lnTo>
                    <a:pt x="308" y="38"/>
                  </a:lnTo>
                  <a:lnTo>
                    <a:pt x="281" y="40"/>
                  </a:lnTo>
                  <a:lnTo>
                    <a:pt x="260" y="71"/>
                  </a:lnTo>
                  <a:lnTo>
                    <a:pt x="248" y="64"/>
                  </a:lnTo>
                  <a:lnTo>
                    <a:pt x="228" y="71"/>
                  </a:lnTo>
                  <a:lnTo>
                    <a:pt x="197" y="53"/>
                  </a:lnTo>
                  <a:lnTo>
                    <a:pt x="173" y="81"/>
                  </a:lnTo>
                  <a:lnTo>
                    <a:pt x="173" y="95"/>
                  </a:lnTo>
                  <a:lnTo>
                    <a:pt x="221" y="122"/>
                  </a:lnTo>
                  <a:lnTo>
                    <a:pt x="232" y="141"/>
                  </a:lnTo>
                  <a:lnTo>
                    <a:pt x="197" y="154"/>
                  </a:lnTo>
                  <a:lnTo>
                    <a:pt x="145" y="153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Freeform 237"/>
            <p:cNvSpPr>
              <a:spLocks/>
            </p:cNvSpPr>
            <p:nvPr/>
          </p:nvSpPr>
          <p:spPr bwMode="auto">
            <a:xfrm>
              <a:off x="7550505" y="4644230"/>
              <a:ext cx="419939" cy="504527"/>
            </a:xfrm>
            <a:custGeom>
              <a:avLst/>
              <a:gdLst>
                <a:gd name="T0" fmla="*/ 185 w 327"/>
                <a:gd name="T1" fmla="*/ 293 h 381"/>
                <a:gd name="T2" fmla="*/ 146 w 327"/>
                <a:gd name="T3" fmla="*/ 308 h 381"/>
                <a:gd name="T4" fmla="*/ 123 w 327"/>
                <a:gd name="T5" fmla="*/ 284 h 381"/>
                <a:gd name="T6" fmla="*/ 109 w 327"/>
                <a:gd name="T7" fmla="*/ 304 h 381"/>
                <a:gd name="T8" fmla="*/ 84 w 327"/>
                <a:gd name="T9" fmla="*/ 304 h 381"/>
                <a:gd name="T10" fmla="*/ 73 w 327"/>
                <a:gd name="T11" fmla="*/ 282 h 381"/>
                <a:gd name="T12" fmla="*/ 61 w 327"/>
                <a:gd name="T13" fmla="*/ 249 h 381"/>
                <a:gd name="T14" fmla="*/ 39 w 327"/>
                <a:gd name="T15" fmla="*/ 248 h 381"/>
                <a:gd name="T16" fmla="*/ 15 w 327"/>
                <a:gd name="T17" fmla="*/ 200 h 381"/>
                <a:gd name="T18" fmla="*/ 0 w 327"/>
                <a:gd name="T19" fmla="*/ 176 h 381"/>
                <a:gd name="T20" fmla="*/ 11 w 327"/>
                <a:gd name="T21" fmla="*/ 166 h 381"/>
                <a:gd name="T22" fmla="*/ 15 w 327"/>
                <a:gd name="T23" fmla="*/ 161 h 381"/>
                <a:gd name="T24" fmla="*/ 41 w 327"/>
                <a:gd name="T25" fmla="*/ 123 h 381"/>
                <a:gd name="T26" fmla="*/ 39 w 327"/>
                <a:gd name="T27" fmla="*/ 94 h 381"/>
                <a:gd name="T28" fmla="*/ 47 w 327"/>
                <a:gd name="T29" fmla="*/ 80 h 381"/>
                <a:gd name="T30" fmla="*/ 67 w 327"/>
                <a:gd name="T31" fmla="*/ 77 h 381"/>
                <a:gd name="T32" fmla="*/ 73 w 327"/>
                <a:gd name="T33" fmla="*/ 68 h 381"/>
                <a:gd name="T34" fmla="*/ 66 w 327"/>
                <a:gd name="T35" fmla="*/ 53 h 381"/>
                <a:gd name="T36" fmla="*/ 77 w 327"/>
                <a:gd name="T37" fmla="*/ 39 h 381"/>
                <a:gd name="T38" fmla="*/ 77 w 327"/>
                <a:gd name="T39" fmla="*/ 11 h 381"/>
                <a:gd name="T40" fmla="*/ 90 w 327"/>
                <a:gd name="T41" fmla="*/ 4 h 381"/>
                <a:gd name="T42" fmla="*/ 114 w 327"/>
                <a:gd name="T43" fmla="*/ 17 h 381"/>
                <a:gd name="T44" fmla="*/ 145 w 327"/>
                <a:gd name="T45" fmla="*/ 23 h 381"/>
                <a:gd name="T46" fmla="*/ 165 w 327"/>
                <a:gd name="T47" fmla="*/ 0 h 381"/>
                <a:gd name="T48" fmla="*/ 189 w 327"/>
                <a:gd name="T49" fmla="*/ 20 h 381"/>
                <a:gd name="T50" fmla="*/ 178 w 327"/>
                <a:gd name="T51" fmla="*/ 29 h 381"/>
                <a:gd name="T52" fmla="*/ 165 w 327"/>
                <a:gd name="T53" fmla="*/ 48 h 381"/>
                <a:gd name="T54" fmla="*/ 146 w 327"/>
                <a:gd name="T55" fmla="*/ 53 h 381"/>
                <a:gd name="T56" fmla="*/ 139 w 327"/>
                <a:gd name="T57" fmla="*/ 59 h 381"/>
                <a:gd name="T58" fmla="*/ 158 w 327"/>
                <a:gd name="T59" fmla="*/ 69 h 381"/>
                <a:gd name="T60" fmla="*/ 192 w 327"/>
                <a:gd name="T61" fmla="*/ 53 h 381"/>
                <a:gd name="T62" fmla="*/ 249 w 327"/>
                <a:gd name="T63" fmla="*/ 78 h 381"/>
                <a:gd name="T64" fmla="*/ 256 w 327"/>
                <a:gd name="T65" fmla="*/ 128 h 381"/>
                <a:gd name="T66" fmla="*/ 232 w 327"/>
                <a:gd name="T67" fmla="*/ 128 h 381"/>
                <a:gd name="T68" fmla="*/ 230 w 327"/>
                <a:gd name="T69" fmla="*/ 143 h 381"/>
                <a:gd name="T70" fmla="*/ 242 w 327"/>
                <a:gd name="T71" fmla="*/ 164 h 381"/>
                <a:gd name="T72" fmla="*/ 232 w 327"/>
                <a:gd name="T73" fmla="*/ 176 h 381"/>
                <a:gd name="T74" fmla="*/ 245 w 327"/>
                <a:gd name="T75" fmla="*/ 196 h 381"/>
                <a:gd name="T76" fmla="*/ 226 w 327"/>
                <a:gd name="T77" fmla="*/ 220 h 381"/>
                <a:gd name="T78" fmla="*/ 216 w 327"/>
                <a:gd name="T79" fmla="*/ 208 h 381"/>
                <a:gd name="T80" fmla="*/ 189 w 327"/>
                <a:gd name="T81" fmla="*/ 282 h 381"/>
                <a:gd name="T82" fmla="*/ 185 w 327"/>
                <a:gd name="T83" fmla="*/ 293 h 381"/>
                <a:gd name="T84" fmla="*/ 185 w 327"/>
                <a:gd name="T85" fmla="*/ 293 h 3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27" h="381">
                  <a:moveTo>
                    <a:pt x="236" y="361"/>
                  </a:moveTo>
                  <a:lnTo>
                    <a:pt x="186" y="380"/>
                  </a:lnTo>
                  <a:lnTo>
                    <a:pt x="157" y="351"/>
                  </a:lnTo>
                  <a:lnTo>
                    <a:pt x="139" y="375"/>
                  </a:lnTo>
                  <a:lnTo>
                    <a:pt x="107" y="375"/>
                  </a:lnTo>
                  <a:lnTo>
                    <a:pt x="93" y="348"/>
                  </a:lnTo>
                  <a:lnTo>
                    <a:pt x="78" y="308"/>
                  </a:lnTo>
                  <a:lnTo>
                    <a:pt x="50" y="305"/>
                  </a:lnTo>
                  <a:lnTo>
                    <a:pt x="19" y="247"/>
                  </a:lnTo>
                  <a:lnTo>
                    <a:pt x="0" y="218"/>
                  </a:lnTo>
                  <a:lnTo>
                    <a:pt x="14" y="204"/>
                  </a:lnTo>
                  <a:lnTo>
                    <a:pt x="19" y="199"/>
                  </a:lnTo>
                  <a:lnTo>
                    <a:pt x="52" y="152"/>
                  </a:lnTo>
                  <a:lnTo>
                    <a:pt x="50" y="115"/>
                  </a:lnTo>
                  <a:lnTo>
                    <a:pt x="60" y="99"/>
                  </a:lnTo>
                  <a:lnTo>
                    <a:pt x="86" y="95"/>
                  </a:lnTo>
                  <a:lnTo>
                    <a:pt x="93" y="84"/>
                  </a:lnTo>
                  <a:lnTo>
                    <a:pt x="84" y="66"/>
                  </a:lnTo>
                  <a:lnTo>
                    <a:pt x="98" y="48"/>
                  </a:lnTo>
                  <a:lnTo>
                    <a:pt x="98" y="13"/>
                  </a:lnTo>
                  <a:lnTo>
                    <a:pt x="115" y="4"/>
                  </a:lnTo>
                  <a:lnTo>
                    <a:pt x="146" y="21"/>
                  </a:lnTo>
                  <a:lnTo>
                    <a:pt x="184" y="28"/>
                  </a:lnTo>
                  <a:lnTo>
                    <a:pt x="210" y="0"/>
                  </a:lnTo>
                  <a:lnTo>
                    <a:pt x="240" y="24"/>
                  </a:lnTo>
                  <a:lnTo>
                    <a:pt x="227" y="35"/>
                  </a:lnTo>
                  <a:lnTo>
                    <a:pt x="210" y="59"/>
                  </a:lnTo>
                  <a:lnTo>
                    <a:pt x="186" y="66"/>
                  </a:lnTo>
                  <a:lnTo>
                    <a:pt x="177" y="72"/>
                  </a:lnTo>
                  <a:lnTo>
                    <a:pt x="201" y="86"/>
                  </a:lnTo>
                  <a:lnTo>
                    <a:pt x="244" y="66"/>
                  </a:lnTo>
                  <a:lnTo>
                    <a:pt x="317" y="97"/>
                  </a:lnTo>
                  <a:lnTo>
                    <a:pt x="326" y="158"/>
                  </a:lnTo>
                  <a:lnTo>
                    <a:pt x="295" y="158"/>
                  </a:lnTo>
                  <a:lnTo>
                    <a:pt x="292" y="177"/>
                  </a:lnTo>
                  <a:lnTo>
                    <a:pt x="308" y="202"/>
                  </a:lnTo>
                  <a:lnTo>
                    <a:pt x="295" y="218"/>
                  </a:lnTo>
                  <a:lnTo>
                    <a:pt x="311" y="242"/>
                  </a:lnTo>
                  <a:lnTo>
                    <a:pt x="287" y="271"/>
                  </a:lnTo>
                  <a:lnTo>
                    <a:pt x="275" y="257"/>
                  </a:lnTo>
                  <a:lnTo>
                    <a:pt x="240" y="348"/>
                  </a:lnTo>
                  <a:lnTo>
                    <a:pt x="236" y="361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Freeform 238"/>
            <p:cNvSpPr>
              <a:spLocks/>
            </p:cNvSpPr>
            <p:nvPr/>
          </p:nvSpPr>
          <p:spPr bwMode="auto">
            <a:xfrm>
              <a:off x="7156630" y="4272086"/>
              <a:ext cx="521303" cy="644265"/>
            </a:xfrm>
            <a:custGeom>
              <a:avLst/>
              <a:gdLst>
                <a:gd name="T0" fmla="*/ 75 w 406"/>
                <a:gd name="T1" fmla="*/ 0 h 488"/>
                <a:gd name="T2" fmla="*/ 129 w 406"/>
                <a:gd name="T3" fmla="*/ 33 h 488"/>
                <a:gd name="T4" fmla="*/ 173 w 406"/>
                <a:gd name="T5" fmla="*/ 53 h 488"/>
                <a:gd name="T6" fmla="*/ 194 w 406"/>
                <a:gd name="T7" fmla="*/ 57 h 488"/>
                <a:gd name="T8" fmla="*/ 205 w 406"/>
                <a:gd name="T9" fmla="*/ 105 h 488"/>
                <a:gd name="T10" fmla="*/ 239 w 406"/>
                <a:gd name="T11" fmla="*/ 124 h 488"/>
                <a:gd name="T12" fmla="*/ 265 w 406"/>
                <a:gd name="T13" fmla="*/ 108 h 488"/>
                <a:gd name="T14" fmla="*/ 273 w 406"/>
                <a:gd name="T15" fmla="*/ 136 h 488"/>
                <a:gd name="T16" fmla="*/ 242 w 406"/>
                <a:gd name="T17" fmla="*/ 153 h 488"/>
                <a:gd name="T18" fmla="*/ 230 w 406"/>
                <a:gd name="T19" fmla="*/ 178 h 488"/>
                <a:gd name="T20" fmla="*/ 265 w 406"/>
                <a:gd name="T21" fmla="*/ 211 h 488"/>
                <a:gd name="T22" fmla="*/ 318 w 406"/>
                <a:gd name="T23" fmla="*/ 238 h 488"/>
                <a:gd name="T24" fmla="*/ 308 w 406"/>
                <a:gd name="T25" fmla="*/ 280 h 488"/>
                <a:gd name="T26" fmla="*/ 309 w 406"/>
                <a:gd name="T27" fmla="*/ 303 h 488"/>
                <a:gd name="T28" fmla="*/ 280 w 406"/>
                <a:gd name="T29" fmla="*/ 320 h 488"/>
                <a:gd name="T30" fmla="*/ 256 w 406"/>
                <a:gd name="T31" fmla="*/ 388 h 488"/>
                <a:gd name="T32" fmla="*/ 238 w 406"/>
                <a:gd name="T33" fmla="*/ 378 h 488"/>
                <a:gd name="T34" fmla="*/ 184 w 406"/>
                <a:gd name="T35" fmla="*/ 360 h 488"/>
                <a:gd name="T36" fmla="*/ 145 w 406"/>
                <a:gd name="T37" fmla="*/ 385 h 488"/>
                <a:gd name="T38" fmla="*/ 156 w 406"/>
                <a:gd name="T39" fmla="*/ 355 h 488"/>
                <a:gd name="T40" fmla="*/ 111 w 406"/>
                <a:gd name="T41" fmla="*/ 371 h 488"/>
                <a:gd name="T42" fmla="*/ 89 w 406"/>
                <a:gd name="T43" fmla="*/ 287 h 488"/>
                <a:gd name="T44" fmla="*/ 67 w 406"/>
                <a:gd name="T45" fmla="*/ 275 h 488"/>
                <a:gd name="T46" fmla="*/ 51 w 406"/>
                <a:gd name="T47" fmla="*/ 232 h 488"/>
                <a:gd name="T48" fmla="*/ 72 w 406"/>
                <a:gd name="T49" fmla="*/ 204 h 488"/>
                <a:gd name="T50" fmla="*/ 60 w 406"/>
                <a:gd name="T51" fmla="*/ 164 h 488"/>
                <a:gd name="T52" fmla="*/ 19 w 406"/>
                <a:gd name="T53" fmla="*/ 162 h 488"/>
                <a:gd name="T54" fmla="*/ 19 w 406"/>
                <a:gd name="T55" fmla="*/ 122 h 488"/>
                <a:gd name="T56" fmla="*/ 35 w 406"/>
                <a:gd name="T57" fmla="*/ 89 h 488"/>
                <a:gd name="T58" fmla="*/ 42 w 406"/>
                <a:gd name="T59" fmla="*/ 48 h 488"/>
                <a:gd name="T60" fmla="*/ 67 w 406"/>
                <a:gd name="T61" fmla="*/ 73 h 488"/>
                <a:gd name="T62" fmla="*/ 96 w 406"/>
                <a:gd name="T63" fmla="*/ 50 h 488"/>
                <a:gd name="T64" fmla="*/ 67 w 406"/>
                <a:gd name="T65" fmla="*/ 20 h 488"/>
                <a:gd name="T66" fmla="*/ 63 w 406"/>
                <a:gd name="T67" fmla="*/ 4 h 48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6" h="488">
                  <a:moveTo>
                    <a:pt x="80" y="4"/>
                  </a:moveTo>
                  <a:lnTo>
                    <a:pt x="96" y="0"/>
                  </a:lnTo>
                  <a:lnTo>
                    <a:pt x="144" y="19"/>
                  </a:lnTo>
                  <a:lnTo>
                    <a:pt x="165" y="41"/>
                  </a:lnTo>
                  <a:lnTo>
                    <a:pt x="205" y="52"/>
                  </a:lnTo>
                  <a:lnTo>
                    <a:pt x="220" y="66"/>
                  </a:lnTo>
                  <a:lnTo>
                    <a:pt x="242" y="62"/>
                  </a:lnTo>
                  <a:lnTo>
                    <a:pt x="247" y="70"/>
                  </a:lnTo>
                  <a:lnTo>
                    <a:pt x="240" y="117"/>
                  </a:lnTo>
                  <a:lnTo>
                    <a:pt x="261" y="130"/>
                  </a:lnTo>
                  <a:lnTo>
                    <a:pt x="271" y="147"/>
                  </a:lnTo>
                  <a:lnTo>
                    <a:pt x="304" y="154"/>
                  </a:lnTo>
                  <a:lnTo>
                    <a:pt x="316" y="132"/>
                  </a:lnTo>
                  <a:lnTo>
                    <a:pt x="337" y="134"/>
                  </a:lnTo>
                  <a:lnTo>
                    <a:pt x="350" y="151"/>
                  </a:lnTo>
                  <a:lnTo>
                    <a:pt x="347" y="168"/>
                  </a:lnTo>
                  <a:lnTo>
                    <a:pt x="308" y="172"/>
                  </a:lnTo>
                  <a:lnTo>
                    <a:pt x="308" y="189"/>
                  </a:lnTo>
                  <a:lnTo>
                    <a:pt x="308" y="202"/>
                  </a:lnTo>
                  <a:lnTo>
                    <a:pt x="292" y="221"/>
                  </a:lnTo>
                  <a:lnTo>
                    <a:pt x="304" y="240"/>
                  </a:lnTo>
                  <a:lnTo>
                    <a:pt x="337" y="262"/>
                  </a:lnTo>
                  <a:lnTo>
                    <a:pt x="338" y="288"/>
                  </a:lnTo>
                  <a:lnTo>
                    <a:pt x="405" y="295"/>
                  </a:lnTo>
                  <a:lnTo>
                    <a:pt x="405" y="330"/>
                  </a:lnTo>
                  <a:lnTo>
                    <a:pt x="391" y="348"/>
                  </a:lnTo>
                  <a:lnTo>
                    <a:pt x="400" y="366"/>
                  </a:lnTo>
                  <a:lnTo>
                    <a:pt x="393" y="377"/>
                  </a:lnTo>
                  <a:lnTo>
                    <a:pt x="367" y="381"/>
                  </a:lnTo>
                  <a:lnTo>
                    <a:pt x="356" y="397"/>
                  </a:lnTo>
                  <a:lnTo>
                    <a:pt x="359" y="434"/>
                  </a:lnTo>
                  <a:lnTo>
                    <a:pt x="326" y="481"/>
                  </a:lnTo>
                  <a:lnTo>
                    <a:pt x="321" y="487"/>
                  </a:lnTo>
                  <a:lnTo>
                    <a:pt x="302" y="469"/>
                  </a:lnTo>
                  <a:lnTo>
                    <a:pt x="256" y="469"/>
                  </a:lnTo>
                  <a:lnTo>
                    <a:pt x="235" y="447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201" y="450"/>
                  </a:lnTo>
                  <a:lnTo>
                    <a:pt x="199" y="440"/>
                  </a:lnTo>
                  <a:lnTo>
                    <a:pt x="185" y="436"/>
                  </a:lnTo>
                  <a:lnTo>
                    <a:pt x="141" y="460"/>
                  </a:lnTo>
                  <a:lnTo>
                    <a:pt x="100" y="381"/>
                  </a:lnTo>
                  <a:lnTo>
                    <a:pt x="113" y="356"/>
                  </a:lnTo>
                  <a:lnTo>
                    <a:pt x="108" y="348"/>
                  </a:lnTo>
                  <a:lnTo>
                    <a:pt x="86" y="341"/>
                  </a:lnTo>
                  <a:lnTo>
                    <a:pt x="50" y="320"/>
                  </a:lnTo>
                  <a:lnTo>
                    <a:pt x="65" y="288"/>
                  </a:lnTo>
                  <a:lnTo>
                    <a:pt x="86" y="277"/>
                  </a:lnTo>
                  <a:lnTo>
                    <a:pt x="91" y="253"/>
                  </a:lnTo>
                  <a:lnTo>
                    <a:pt x="82" y="209"/>
                  </a:lnTo>
                  <a:lnTo>
                    <a:pt x="77" y="204"/>
                  </a:lnTo>
                  <a:lnTo>
                    <a:pt x="56" y="226"/>
                  </a:lnTo>
                  <a:lnTo>
                    <a:pt x="24" y="200"/>
                  </a:lnTo>
                  <a:lnTo>
                    <a:pt x="0" y="170"/>
                  </a:lnTo>
                  <a:lnTo>
                    <a:pt x="24" y="151"/>
                  </a:lnTo>
                  <a:lnTo>
                    <a:pt x="29" y="120"/>
                  </a:lnTo>
                  <a:lnTo>
                    <a:pt x="45" y="110"/>
                  </a:lnTo>
                  <a:lnTo>
                    <a:pt x="43" y="67"/>
                  </a:lnTo>
                  <a:lnTo>
                    <a:pt x="53" y="59"/>
                  </a:lnTo>
                  <a:lnTo>
                    <a:pt x="74" y="72"/>
                  </a:lnTo>
                  <a:lnTo>
                    <a:pt x="86" y="90"/>
                  </a:lnTo>
                  <a:lnTo>
                    <a:pt x="113" y="72"/>
                  </a:lnTo>
                  <a:lnTo>
                    <a:pt x="122" y="62"/>
                  </a:lnTo>
                  <a:lnTo>
                    <a:pt x="117" y="41"/>
                  </a:lnTo>
                  <a:lnTo>
                    <a:pt x="86" y="24"/>
                  </a:lnTo>
                  <a:lnTo>
                    <a:pt x="80" y="4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239"/>
            <p:cNvSpPr>
              <a:spLocks/>
            </p:cNvSpPr>
            <p:nvPr/>
          </p:nvSpPr>
          <p:spPr bwMode="auto">
            <a:xfrm>
              <a:off x="7822741" y="4578038"/>
              <a:ext cx="92676" cy="100023"/>
            </a:xfrm>
            <a:custGeom>
              <a:avLst/>
              <a:gdLst>
                <a:gd name="T0" fmla="*/ 22 w 73"/>
                <a:gd name="T1" fmla="*/ 60 h 76"/>
                <a:gd name="T2" fmla="*/ 0 w 73"/>
                <a:gd name="T3" fmla="*/ 40 h 76"/>
                <a:gd name="T4" fmla="*/ 10 w 73"/>
                <a:gd name="T5" fmla="*/ 27 h 76"/>
                <a:gd name="T6" fmla="*/ 18 w 73"/>
                <a:gd name="T7" fmla="*/ 0 h 76"/>
                <a:gd name="T8" fmla="*/ 43 w 73"/>
                <a:gd name="T9" fmla="*/ 11 h 76"/>
                <a:gd name="T10" fmla="*/ 55 w 73"/>
                <a:gd name="T11" fmla="*/ 28 h 76"/>
                <a:gd name="T12" fmla="*/ 46 w 73"/>
                <a:gd name="T13" fmla="*/ 40 h 76"/>
                <a:gd name="T14" fmla="*/ 22 w 73"/>
                <a:gd name="T15" fmla="*/ 60 h 76"/>
                <a:gd name="T16" fmla="*/ 22 w 73"/>
                <a:gd name="T17" fmla="*/ 60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" h="76">
                  <a:moveTo>
                    <a:pt x="29" y="75"/>
                  </a:moveTo>
                  <a:lnTo>
                    <a:pt x="0" y="50"/>
                  </a:lnTo>
                  <a:lnTo>
                    <a:pt x="12" y="33"/>
                  </a:lnTo>
                  <a:lnTo>
                    <a:pt x="24" y="0"/>
                  </a:lnTo>
                  <a:lnTo>
                    <a:pt x="56" y="13"/>
                  </a:lnTo>
                  <a:lnTo>
                    <a:pt x="72" y="35"/>
                  </a:lnTo>
                  <a:lnTo>
                    <a:pt x="60" y="50"/>
                  </a:lnTo>
                  <a:lnTo>
                    <a:pt x="29" y="75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240"/>
            <p:cNvSpPr>
              <a:spLocks/>
            </p:cNvSpPr>
            <p:nvPr/>
          </p:nvSpPr>
          <p:spPr bwMode="auto">
            <a:xfrm>
              <a:off x="7279716" y="4176476"/>
              <a:ext cx="615428" cy="507468"/>
            </a:xfrm>
            <a:custGeom>
              <a:avLst/>
              <a:gdLst>
                <a:gd name="T0" fmla="*/ 351 w 478"/>
                <a:gd name="T1" fmla="*/ 244 h 385"/>
                <a:gd name="T2" fmla="*/ 342 w 478"/>
                <a:gd name="T3" fmla="*/ 271 h 385"/>
                <a:gd name="T4" fmla="*/ 332 w 478"/>
                <a:gd name="T5" fmla="*/ 285 h 385"/>
                <a:gd name="T6" fmla="*/ 311 w 478"/>
                <a:gd name="T7" fmla="*/ 308 h 385"/>
                <a:gd name="T8" fmla="*/ 282 w 478"/>
                <a:gd name="T9" fmla="*/ 303 h 385"/>
                <a:gd name="T10" fmla="*/ 258 w 478"/>
                <a:gd name="T11" fmla="*/ 289 h 385"/>
                <a:gd name="T12" fmla="*/ 244 w 478"/>
                <a:gd name="T13" fmla="*/ 297 h 385"/>
                <a:gd name="T14" fmla="*/ 191 w 478"/>
                <a:gd name="T15" fmla="*/ 290 h 385"/>
                <a:gd name="T16" fmla="*/ 190 w 478"/>
                <a:gd name="T17" fmla="*/ 269 h 385"/>
                <a:gd name="T18" fmla="*/ 164 w 478"/>
                <a:gd name="T19" fmla="*/ 251 h 385"/>
                <a:gd name="T20" fmla="*/ 155 w 478"/>
                <a:gd name="T21" fmla="*/ 236 h 385"/>
                <a:gd name="T22" fmla="*/ 167 w 478"/>
                <a:gd name="T23" fmla="*/ 220 h 385"/>
                <a:gd name="T24" fmla="*/ 167 w 478"/>
                <a:gd name="T25" fmla="*/ 211 h 385"/>
                <a:gd name="T26" fmla="*/ 167 w 478"/>
                <a:gd name="T27" fmla="*/ 197 h 385"/>
                <a:gd name="T28" fmla="*/ 198 w 478"/>
                <a:gd name="T29" fmla="*/ 194 h 385"/>
                <a:gd name="T30" fmla="*/ 200 w 478"/>
                <a:gd name="T31" fmla="*/ 180 h 385"/>
                <a:gd name="T32" fmla="*/ 190 w 478"/>
                <a:gd name="T33" fmla="*/ 166 h 385"/>
                <a:gd name="T34" fmla="*/ 174 w 478"/>
                <a:gd name="T35" fmla="*/ 165 h 385"/>
                <a:gd name="T36" fmla="*/ 164 w 478"/>
                <a:gd name="T37" fmla="*/ 182 h 385"/>
                <a:gd name="T38" fmla="*/ 139 w 478"/>
                <a:gd name="T39" fmla="*/ 177 h 385"/>
                <a:gd name="T40" fmla="*/ 131 w 478"/>
                <a:gd name="T41" fmla="*/ 162 h 385"/>
                <a:gd name="T42" fmla="*/ 114 w 478"/>
                <a:gd name="T43" fmla="*/ 152 h 385"/>
                <a:gd name="T44" fmla="*/ 118 w 478"/>
                <a:gd name="T45" fmla="*/ 114 h 385"/>
                <a:gd name="T46" fmla="*/ 116 w 478"/>
                <a:gd name="T47" fmla="*/ 108 h 385"/>
                <a:gd name="T48" fmla="*/ 98 w 478"/>
                <a:gd name="T49" fmla="*/ 112 h 385"/>
                <a:gd name="T50" fmla="*/ 86 w 478"/>
                <a:gd name="T51" fmla="*/ 100 h 385"/>
                <a:gd name="T52" fmla="*/ 54 w 478"/>
                <a:gd name="T53" fmla="*/ 91 h 385"/>
                <a:gd name="T54" fmla="*/ 38 w 478"/>
                <a:gd name="T55" fmla="*/ 73 h 385"/>
                <a:gd name="T56" fmla="*/ 0 w 478"/>
                <a:gd name="T57" fmla="*/ 58 h 385"/>
                <a:gd name="T58" fmla="*/ 4 w 478"/>
                <a:gd name="T59" fmla="*/ 40 h 385"/>
                <a:gd name="T60" fmla="*/ 19 w 478"/>
                <a:gd name="T61" fmla="*/ 33 h 385"/>
                <a:gd name="T62" fmla="*/ 46 w 478"/>
                <a:gd name="T63" fmla="*/ 58 h 385"/>
                <a:gd name="T64" fmla="*/ 54 w 478"/>
                <a:gd name="T65" fmla="*/ 58 h 385"/>
                <a:gd name="T66" fmla="*/ 81 w 478"/>
                <a:gd name="T67" fmla="*/ 55 h 385"/>
                <a:gd name="T68" fmla="*/ 96 w 478"/>
                <a:gd name="T69" fmla="*/ 42 h 385"/>
                <a:gd name="T70" fmla="*/ 117 w 478"/>
                <a:gd name="T71" fmla="*/ 59 h 385"/>
                <a:gd name="T72" fmla="*/ 126 w 478"/>
                <a:gd name="T73" fmla="*/ 44 h 385"/>
                <a:gd name="T74" fmla="*/ 128 w 478"/>
                <a:gd name="T75" fmla="*/ 35 h 385"/>
                <a:gd name="T76" fmla="*/ 146 w 478"/>
                <a:gd name="T77" fmla="*/ 25 h 385"/>
                <a:gd name="T78" fmla="*/ 149 w 478"/>
                <a:gd name="T79" fmla="*/ 4 h 385"/>
                <a:gd name="T80" fmla="*/ 167 w 478"/>
                <a:gd name="T81" fmla="*/ 0 h 385"/>
                <a:gd name="T82" fmla="*/ 211 w 478"/>
                <a:gd name="T83" fmla="*/ 29 h 385"/>
                <a:gd name="T84" fmla="*/ 242 w 478"/>
                <a:gd name="T85" fmla="*/ 42 h 385"/>
                <a:gd name="T86" fmla="*/ 303 w 478"/>
                <a:gd name="T87" fmla="*/ 143 h 385"/>
                <a:gd name="T88" fmla="*/ 299 w 478"/>
                <a:gd name="T89" fmla="*/ 154 h 385"/>
                <a:gd name="T90" fmla="*/ 339 w 478"/>
                <a:gd name="T91" fmla="*/ 174 h 385"/>
                <a:gd name="T92" fmla="*/ 349 w 478"/>
                <a:gd name="T93" fmla="*/ 191 h 385"/>
                <a:gd name="T94" fmla="*/ 368 w 478"/>
                <a:gd name="T95" fmla="*/ 200 h 385"/>
                <a:gd name="T96" fmla="*/ 377 w 478"/>
                <a:gd name="T97" fmla="*/ 217 h 385"/>
                <a:gd name="T98" fmla="*/ 365 w 478"/>
                <a:gd name="T99" fmla="*/ 222 h 385"/>
                <a:gd name="T100" fmla="*/ 346 w 478"/>
                <a:gd name="T101" fmla="*/ 216 h 385"/>
                <a:gd name="T102" fmla="*/ 317 w 478"/>
                <a:gd name="T103" fmla="*/ 216 h 385"/>
                <a:gd name="T104" fmla="*/ 291 w 478"/>
                <a:gd name="T105" fmla="*/ 207 h 385"/>
                <a:gd name="T106" fmla="*/ 280 w 478"/>
                <a:gd name="T107" fmla="*/ 216 h 385"/>
                <a:gd name="T108" fmla="*/ 304 w 478"/>
                <a:gd name="T109" fmla="*/ 222 h 385"/>
                <a:gd name="T110" fmla="*/ 329 w 478"/>
                <a:gd name="T111" fmla="*/ 234 h 385"/>
                <a:gd name="T112" fmla="*/ 351 w 478"/>
                <a:gd name="T113" fmla="*/ 244 h 385"/>
                <a:gd name="T114" fmla="*/ 351 w 478"/>
                <a:gd name="T115" fmla="*/ 244 h 38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78" h="385">
                  <a:moveTo>
                    <a:pt x="444" y="304"/>
                  </a:moveTo>
                  <a:lnTo>
                    <a:pt x="433" y="337"/>
                  </a:lnTo>
                  <a:lnTo>
                    <a:pt x="420" y="355"/>
                  </a:lnTo>
                  <a:lnTo>
                    <a:pt x="394" y="384"/>
                  </a:lnTo>
                  <a:lnTo>
                    <a:pt x="356" y="377"/>
                  </a:lnTo>
                  <a:lnTo>
                    <a:pt x="326" y="359"/>
                  </a:lnTo>
                  <a:lnTo>
                    <a:pt x="308" y="369"/>
                  </a:lnTo>
                  <a:lnTo>
                    <a:pt x="242" y="362"/>
                  </a:lnTo>
                  <a:lnTo>
                    <a:pt x="241" y="335"/>
                  </a:lnTo>
                  <a:lnTo>
                    <a:pt x="208" y="313"/>
                  </a:lnTo>
                  <a:lnTo>
                    <a:pt x="196" y="294"/>
                  </a:lnTo>
                  <a:lnTo>
                    <a:pt x="212" y="275"/>
                  </a:lnTo>
                  <a:lnTo>
                    <a:pt x="212" y="262"/>
                  </a:lnTo>
                  <a:lnTo>
                    <a:pt x="212" y="245"/>
                  </a:lnTo>
                  <a:lnTo>
                    <a:pt x="251" y="241"/>
                  </a:lnTo>
                  <a:lnTo>
                    <a:pt x="253" y="224"/>
                  </a:lnTo>
                  <a:lnTo>
                    <a:pt x="241" y="207"/>
                  </a:lnTo>
                  <a:lnTo>
                    <a:pt x="220" y="205"/>
                  </a:lnTo>
                  <a:lnTo>
                    <a:pt x="208" y="227"/>
                  </a:lnTo>
                  <a:lnTo>
                    <a:pt x="175" y="220"/>
                  </a:lnTo>
                  <a:lnTo>
                    <a:pt x="165" y="202"/>
                  </a:lnTo>
                  <a:lnTo>
                    <a:pt x="144" y="190"/>
                  </a:lnTo>
                  <a:lnTo>
                    <a:pt x="150" y="142"/>
                  </a:lnTo>
                  <a:lnTo>
                    <a:pt x="146" y="134"/>
                  </a:lnTo>
                  <a:lnTo>
                    <a:pt x="124" y="139"/>
                  </a:lnTo>
                  <a:lnTo>
                    <a:pt x="109" y="125"/>
                  </a:lnTo>
                  <a:lnTo>
                    <a:pt x="69" y="114"/>
                  </a:lnTo>
                  <a:lnTo>
                    <a:pt x="48" y="92"/>
                  </a:lnTo>
                  <a:lnTo>
                    <a:pt x="0" y="72"/>
                  </a:lnTo>
                  <a:lnTo>
                    <a:pt x="4" y="50"/>
                  </a:lnTo>
                  <a:lnTo>
                    <a:pt x="24" y="41"/>
                  </a:lnTo>
                  <a:lnTo>
                    <a:pt x="59" y="72"/>
                  </a:lnTo>
                  <a:lnTo>
                    <a:pt x="69" y="72"/>
                  </a:lnTo>
                  <a:lnTo>
                    <a:pt x="102" y="68"/>
                  </a:lnTo>
                  <a:lnTo>
                    <a:pt x="122" y="53"/>
                  </a:lnTo>
                  <a:lnTo>
                    <a:pt x="148" y="74"/>
                  </a:lnTo>
                  <a:lnTo>
                    <a:pt x="160" y="55"/>
                  </a:lnTo>
                  <a:lnTo>
                    <a:pt x="162" y="43"/>
                  </a:lnTo>
                  <a:lnTo>
                    <a:pt x="184" y="31"/>
                  </a:lnTo>
                  <a:lnTo>
                    <a:pt x="189" y="4"/>
                  </a:lnTo>
                  <a:lnTo>
                    <a:pt x="212" y="0"/>
                  </a:lnTo>
                  <a:lnTo>
                    <a:pt x="267" y="36"/>
                  </a:lnTo>
                  <a:lnTo>
                    <a:pt x="306" y="53"/>
                  </a:lnTo>
                  <a:lnTo>
                    <a:pt x="383" y="178"/>
                  </a:lnTo>
                  <a:lnTo>
                    <a:pt x="378" y="192"/>
                  </a:lnTo>
                  <a:lnTo>
                    <a:pt x="428" y="216"/>
                  </a:lnTo>
                  <a:lnTo>
                    <a:pt x="442" y="238"/>
                  </a:lnTo>
                  <a:lnTo>
                    <a:pt x="466" y="249"/>
                  </a:lnTo>
                  <a:lnTo>
                    <a:pt x="477" y="270"/>
                  </a:lnTo>
                  <a:lnTo>
                    <a:pt x="462" y="277"/>
                  </a:lnTo>
                  <a:lnTo>
                    <a:pt x="438" y="269"/>
                  </a:lnTo>
                  <a:lnTo>
                    <a:pt x="400" y="269"/>
                  </a:lnTo>
                  <a:lnTo>
                    <a:pt x="368" y="258"/>
                  </a:lnTo>
                  <a:lnTo>
                    <a:pt x="354" y="269"/>
                  </a:lnTo>
                  <a:lnTo>
                    <a:pt x="385" y="277"/>
                  </a:lnTo>
                  <a:lnTo>
                    <a:pt x="416" y="291"/>
                  </a:lnTo>
                  <a:lnTo>
                    <a:pt x="444" y="304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241"/>
            <p:cNvSpPr>
              <a:spLocks/>
            </p:cNvSpPr>
            <p:nvPr/>
          </p:nvSpPr>
          <p:spPr bwMode="auto">
            <a:xfrm>
              <a:off x="6500656" y="4511847"/>
              <a:ext cx="841326" cy="542770"/>
            </a:xfrm>
            <a:custGeom>
              <a:avLst/>
              <a:gdLst>
                <a:gd name="T0" fmla="*/ 71 w 654"/>
                <a:gd name="T1" fmla="*/ 306 h 411"/>
                <a:gd name="T2" fmla="*/ 131 w 654"/>
                <a:gd name="T3" fmla="*/ 291 h 411"/>
                <a:gd name="T4" fmla="*/ 135 w 654"/>
                <a:gd name="T5" fmla="*/ 259 h 411"/>
                <a:gd name="T6" fmla="*/ 223 w 654"/>
                <a:gd name="T7" fmla="*/ 256 h 411"/>
                <a:gd name="T8" fmla="*/ 265 w 654"/>
                <a:gd name="T9" fmla="*/ 285 h 411"/>
                <a:gd name="T10" fmla="*/ 300 w 654"/>
                <a:gd name="T11" fmla="*/ 265 h 411"/>
                <a:gd name="T12" fmla="*/ 316 w 654"/>
                <a:gd name="T13" fmla="*/ 285 h 411"/>
                <a:gd name="T14" fmla="*/ 342 w 654"/>
                <a:gd name="T15" fmla="*/ 254 h 411"/>
                <a:gd name="T16" fmla="*/ 350 w 654"/>
                <a:gd name="T17" fmla="*/ 291 h 411"/>
                <a:gd name="T18" fmla="*/ 373 w 654"/>
                <a:gd name="T19" fmla="*/ 306 h 411"/>
                <a:gd name="T20" fmla="*/ 417 w 654"/>
                <a:gd name="T21" fmla="*/ 279 h 411"/>
                <a:gd name="T22" fmla="*/ 487 w 654"/>
                <a:gd name="T23" fmla="*/ 234 h 411"/>
                <a:gd name="T24" fmla="*/ 482 w 654"/>
                <a:gd name="T25" fmla="*/ 162 h 411"/>
                <a:gd name="T26" fmla="*/ 489 w 654"/>
                <a:gd name="T27" fmla="*/ 136 h 411"/>
                <a:gd name="T28" fmla="*/ 442 w 654"/>
                <a:gd name="T29" fmla="*/ 112 h 411"/>
                <a:gd name="T30" fmla="*/ 410 w 654"/>
                <a:gd name="T31" fmla="*/ 112 h 411"/>
                <a:gd name="T32" fmla="*/ 362 w 654"/>
                <a:gd name="T33" fmla="*/ 94 h 411"/>
                <a:gd name="T34" fmla="*/ 336 w 654"/>
                <a:gd name="T35" fmla="*/ 64 h 411"/>
                <a:gd name="T36" fmla="*/ 309 w 654"/>
                <a:gd name="T37" fmla="*/ 62 h 411"/>
                <a:gd name="T38" fmla="*/ 252 w 654"/>
                <a:gd name="T39" fmla="*/ 62 h 411"/>
                <a:gd name="T40" fmla="*/ 148 w 654"/>
                <a:gd name="T41" fmla="*/ 0 h 411"/>
                <a:gd name="T42" fmla="*/ 126 w 654"/>
                <a:gd name="T43" fmla="*/ 7 h 411"/>
                <a:gd name="T44" fmla="*/ 61 w 654"/>
                <a:gd name="T45" fmla="*/ 7 h 411"/>
                <a:gd name="T46" fmla="*/ 71 w 654"/>
                <a:gd name="T47" fmla="*/ 31 h 411"/>
                <a:gd name="T48" fmla="*/ 99 w 654"/>
                <a:gd name="T49" fmla="*/ 39 h 411"/>
                <a:gd name="T50" fmla="*/ 68 w 654"/>
                <a:gd name="T51" fmla="*/ 62 h 411"/>
                <a:gd name="T52" fmla="*/ 68 w 654"/>
                <a:gd name="T53" fmla="*/ 91 h 411"/>
                <a:gd name="T54" fmla="*/ 86 w 654"/>
                <a:gd name="T55" fmla="*/ 119 h 411"/>
                <a:gd name="T56" fmla="*/ 109 w 654"/>
                <a:gd name="T57" fmla="*/ 181 h 411"/>
                <a:gd name="T58" fmla="*/ 93 w 654"/>
                <a:gd name="T59" fmla="*/ 192 h 411"/>
                <a:gd name="T60" fmla="*/ 13 w 654"/>
                <a:gd name="T61" fmla="*/ 224 h 411"/>
                <a:gd name="T62" fmla="*/ 11 w 654"/>
                <a:gd name="T63" fmla="*/ 252 h 411"/>
                <a:gd name="T64" fmla="*/ 26 w 654"/>
                <a:gd name="T65" fmla="*/ 286 h 411"/>
                <a:gd name="T66" fmla="*/ 60 w 654"/>
                <a:gd name="T67" fmla="*/ 330 h 4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54" h="411">
                  <a:moveTo>
                    <a:pt x="76" y="410"/>
                  </a:moveTo>
                  <a:lnTo>
                    <a:pt x="90" y="380"/>
                  </a:lnTo>
                  <a:lnTo>
                    <a:pt x="129" y="346"/>
                  </a:lnTo>
                  <a:lnTo>
                    <a:pt x="166" y="361"/>
                  </a:lnTo>
                  <a:lnTo>
                    <a:pt x="190" y="346"/>
                  </a:lnTo>
                  <a:lnTo>
                    <a:pt x="171" y="322"/>
                  </a:lnTo>
                  <a:lnTo>
                    <a:pt x="181" y="310"/>
                  </a:lnTo>
                  <a:lnTo>
                    <a:pt x="282" y="317"/>
                  </a:lnTo>
                  <a:lnTo>
                    <a:pt x="317" y="342"/>
                  </a:lnTo>
                  <a:lnTo>
                    <a:pt x="335" y="353"/>
                  </a:lnTo>
                  <a:lnTo>
                    <a:pt x="361" y="335"/>
                  </a:lnTo>
                  <a:lnTo>
                    <a:pt x="380" y="329"/>
                  </a:lnTo>
                  <a:lnTo>
                    <a:pt x="385" y="353"/>
                  </a:lnTo>
                  <a:lnTo>
                    <a:pt x="401" y="353"/>
                  </a:lnTo>
                  <a:lnTo>
                    <a:pt x="411" y="337"/>
                  </a:lnTo>
                  <a:lnTo>
                    <a:pt x="433" y="315"/>
                  </a:lnTo>
                  <a:lnTo>
                    <a:pt x="444" y="330"/>
                  </a:lnTo>
                  <a:lnTo>
                    <a:pt x="444" y="361"/>
                  </a:lnTo>
                  <a:lnTo>
                    <a:pt x="454" y="375"/>
                  </a:lnTo>
                  <a:lnTo>
                    <a:pt x="473" y="380"/>
                  </a:lnTo>
                  <a:lnTo>
                    <a:pt x="495" y="357"/>
                  </a:lnTo>
                  <a:lnTo>
                    <a:pt x="528" y="346"/>
                  </a:lnTo>
                  <a:lnTo>
                    <a:pt x="588" y="289"/>
                  </a:lnTo>
                  <a:lnTo>
                    <a:pt x="617" y="291"/>
                  </a:lnTo>
                  <a:lnTo>
                    <a:pt x="653" y="279"/>
                  </a:lnTo>
                  <a:lnTo>
                    <a:pt x="611" y="200"/>
                  </a:lnTo>
                  <a:lnTo>
                    <a:pt x="624" y="176"/>
                  </a:lnTo>
                  <a:lnTo>
                    <a:pt x="619" y="168"/>
                  </a:lnTo>
                  <a:lnTo>
                    <a:pt x="598" y="161"/>
                  </a:lnTo>
                  <a:lnTo>
                    <a:pt x="561" y="139"/>
                  </a:lnTo>
                  <a:lnTo>
                    <a:pt x="543" y="127"/>
                  </a:lnTo>
                  <a:lnTo>
                    <a:pt x="519" y="139"/>
                  </a:lnTo>
                  <a:lnTo>
                    <a:pt x="492" y="117"/>
                  </a:lnTo>
                  <a:lnTo>
                    <a:pt x="458" y="117"/>
                  </a:lnTo>
                  <a:lnTo>
                    <a:pt x="432" y="101"/>
                  </a:lnTo>
                  <a:lnTo>
                    <a:pt x="425" y="79"/>
                  </a:lnTo>
                  <a:lnTo>
                    <a:pt x="411" y="66"/>
                  </a:lnTo>
                  <a:lnTo>
                    <a:pt x="392" y="77"/>
                  </a:lnTo>
                  <a:lnTo>
                    <a:pt x="375" y="69"/>
                  </a:lnTo>
                  <a:lnTo>
                    <a:pt x="320" y="77"/>
                  </a:lnTo>
                  <a:lnTo>
                    <a:pt x="260" y="64"/>
                  </a:lnTo>
                  <a:lnTo>
                    <a:pt x="188" y="0"/>
                  </a:lnTo>
                  <a:lnTo>
                    <a:pt x="169" y="16"/>
                  </a:lnTo>
                  <a:lnTo>
                    <a:pt x="160" y="9"/>
                  </a:lnTo>
                  <a:lnTo>
                    <a:pt x="145" y="9"/>
                  </a:lnTo>
                  <a:lnTo>
                    <a:pt x="78" y="9"/>
                  </a:lnTo>
                  <a:lnTo>
                    <a:pt x="69" y="17"/>
                  </a:lnTo>
                  <a:lnTo>
                    <a:pt x="90" y="38"/>
                  </a:lnTo>
                  <a:lnTo>
                    <a:pt x="109" y="42"/>
                  </a:lnTo>
                  <a:lnTo>
                    <a:pt x="126" y="48"/>
                  </a:lnTo>
                  <a:lnTo>
                    <a:pt x="118" y="62"/>
                  </a:lnTo>
                  <a:lnTo>
                    <a:pt x="85" y="77"/>
                  </a:lnTo>
                  <a:lnTo>
                    <a:pt x="78" y="103"/>
                  </a:lnTo>
                  <a:lnTo>
                    <a:pt x="85" y="112"/>
                  </a:lnTo>
                  <a:lnTo>
                    <a:pt x="90" y="146"/>
                  </a:lnTo>
                  <a:lnTo>
                    <a:pt x="109" y="147"/>
                  </a:lnTo>
                  <a:lnTo>
                    <a:pt x="129" y="173"/>
                  </a:lnTo>
                  <a:lnTo>
                    <a:pt x="138" y="225"/>
                  </a:lnTo>
                  <a:lnTo>
                    <a:pt x="131" y="243"/>
                  </a:lnTo>
                  <a:lnTo>
                    <a:pt x="118" y="238"/>
                  </a:lnTo>
                  <a:lnTo>
                    <a:pt x="81" y="267"/>
                  </a:lnTo>
                  <a:lnTo>
                    <a:pt x="17" y="278"/>
                  </a:lnTo>
                  <a:lnTo>
                    <a:pt x="0" y="295"/>
                  </a:lnTo>
                  <a:lnTo>
                    <a:pt x="13" y="313"/>
                  </a:lnTo>
                  <a:lnTo>
                    <a:pt x="16" y="351"/>
                  </a:lnTo>
                  <a:lnTo>
                    <a:pt x="33" y="355"/>
                  </a:lnTo>
                  <a:lnTo>
                    <a:pt x="76" y="410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242"/>
            <p:cNvSpPr>
              <a:spLocks/>
            </p:cNvSpPr>
            <p:nvPr/>
          </p:nvSpPr>
          <p:spPr bwMode="auto">
            <a:xfrm>
              <a:off x="5329171" y="4430946"/>
              <a:ext cx="1349597" cy="1054652"/>
            </a:xfrm>
            <a:custGeom>
              <a:avLst/>
              <a:gdLst>
                <a:gd name="T0" fmla="*/ 322 w 1051"/>
                <a:gd name="T1" fmla="*/ 54 h 799"/>
                <a:gd name="T2" fmla="*/ 309 w 1051"/>
                <a:gd name="T3" fmla="*/ 20 h 799"/>
                <a:gd name="T4" fmla="*/ 361 w 1051"/>
                <a:gd name="T5" fmla="*/ 0 h 799"/>
                <a:gd name="T6" fmla="*/ 371 w 1051"/>
                <a:gd name="T7" fmla="*/ 37 h 799"/>
                <a:gd name="T8" fmla="*/ 419 w 1051"/>
                <a:gd name="T9" fmla="*/ 80 h 799"/>
                <a:gd name="T10" fmla="*/ 444 w 1051"/>
                <a:gd name="T11" fmla="*/ 80 h 799"/>
                <a:gd name="T12" fmla="*/ 465 w 1051"/>
                <a:gd name="T13" fmla="*/ 120 h 799"/>
                <a:gd name="T14" fmla="*/ 517 w 1051"/>
                <a:gd name="T15" fmla="*/ 114 h 799"/>
                <a:gd name="T16" fmla="*/ 541 w 1051"/>
                <a:gd name="T17" fmla="*/ 95 h 799"/>
                <a:gd name="T18" fmla="*/ 557 w 1051"/>
                <a:gd name="T19" fmla="*/ 114 h 799"/>
                <a:gd name="T20" fmla="*/ 614 w 1051"/>
                <a:gd name="T21" fmla="*/ 107 h 799"/>
                <a:gd name="T22" fmla="*/ 623 w 1051"/>
                <a:gd name="T23" fmla="*/ 124 h 799"/>
                <a:gd name="T24" fmla="*/ 683 w 1051"/>
                <a:gd name="T25" fmla="*/ 148 h 799"/>
                <a:gd name="T26" fmla="*/ 753 w 1051"/>
                <a:gd name="T27" fmla="*/ 157 h 799"/>
                <a:gd name="T28" fmla="*/ 787 w 1051"/>
                <a:gd name="T29" fmla="*/ 167 h 799"/>
                <a:gd name="T30" fmla="*/ 818 w 1051"/>
                <a:gd name="T31" fmla="*/ 188 h 799"/>
                <a:gd name="T32" fmla="*/ 820 w 1051"/>
                <a:gd name="T33" fmla="*/ 245 h 799"/>
                <a:gd name="T34" fmla="*/ 780 w 1051"/>
                <a:gd name="T35" fmla="*/ 264 h 799"/>
                <a:gd name="T36" fmla="*/ 717 w 1051"/>
                <a:gd name="T37" fmla="*/ 286 h 799"/>
                <a:gd name="T38" fmla="*/ 729 w 1051"/>
                <a:gd name="T39" fmla="*/ 332 h 799"/>
                <a:gd name="T40" fmla="*/ 777 w 1051"/>
                <a:gd name="T41" fmla="*/ 379 h 799"/>
                <a:gd name="T42" fmla="*/ 756 w 1051"/>
                <a:gd name="T43" fmla="*/ 456 h 799"/>
                <a:gd name="T44" fmla="*/ 717 w 1051"/>
                <a:gd name="T45" fmla="*/ 407 h 799"/>
                <a:gd name="T46" fmla="*/ 701 w 1051"/>
                <a:gd name="T47" fmla="*/ 389 h 799"/>
                <a:gd name="T48" fmla="*/ 660 w 1051"/>
                <a:gd name="T49" fmla="*/ 380 h 799"/>
                <a:gd name="T50" fmla="*/ 626 w 1051"/>
                <a:gd name="T51" fmla="*/ 413 h 799"/>
                <a:gd name="T52" fmla="*/ 599 w 1051"/>
                <a:gd name="T53" fmla="*/ 433 h 799"/>
                <a:gd name="T54" fmla="*/ 560 w 1051"/>
                <a:gd name="T55" fmla="*/ 424 h 799"/>
                <a:gd name="T56" fmla="*/ 541 w 1051"/>
                <a:gd name="T57" fmla="*/ 458 h 799"/>
                <a:gd name="T58" fmla="*/ 587 w 1051"/>
                <a:gd name="T59" fmla="*/ 494 h 799"/>
                <a:gd name="T60" fmla="*/ 518 w 1051"/>
                <a:gd name="T61" fmla="*/ 504 h 799"/>
                <a:gd name="T62" fmla="*/ 497 w 1051"/>
                <a:gd name="T63" fmla="*/ 481 h 799"/>
                <a:gd name="T64" fmla="*/ 455 w 1051"/>
                <a:gd name="T65" fmla="*/ 487 h 799"/>
                <a:gd name="T66" fmla="*/ 444 w 1051"/>
                <a:gd name="T67" fmla="*/ 454 h 799"/>
                <a:gd name="T68" fmla="*/ 420 w 1051"/>
                <a:gd name="T69" fmla="*/ 436 h 799"/>
                <a:gd name="T70" fmla="*/ 417 w 1051"/>
                <a:gd name="T71" fmla="*/ 461 h 799"/>
                <a:gd name="T72" fmla="*/ 393 w 1051"/>
                <a:gd name="T73" fmla="*/ 483 h 799"/>
                <a:gd name="T74" fmla="*/ 355 w 1051"/>
                <a:gd name="T75" fmla="*/ 549 h 799"/>
                <a:gd name="T76" fmla="*/ 341 w 1051"/>
                <a:gd name="T77" fmla="*/ 628 h 799"/>
                <a:gd name="T78" fmla="*/ 289 w 1051"/>
                <a:gd name="T79" fmla="*/ 643 h 799"/>
                <a:gd name="T80" fmla="*/ 214 w 1051"/>
                <a:gd name="T81" fmla="*/ 514 h 799"/>
                <a:gd name="T82" fmla="*/ 170 w 1051"/>
                <a:gd name="T83" fmla="*/ 491 h 799"/>
                <a:gd name="T84" fmla="*/ 172 w 1051"/>
                <a:gd name="T85" fmla="*/ 458 h 799"/>
                <a:gd name="T86" fmla="*/ 135 w 1051"/>
                <a:gd name="T87" fmla="*/ 461 h 799"/>
                <a:gd name="T88" fmla="*/ 99 w 1051"/>
                <a:gd name="T89" fmla="*/ 400 h 799"/>
                <a:gd name="T90" fmla="*/ 93 w 1051"/>
                <a:gd name="T91" fmla="*/ 282 h 799"/>
                <a:gd name="T92" fmla="*/ 88 w 1051"/>
                <a:gd name="T93" fmla="*/ 219 h 799"/>
                <a:gd name="T94" fmla="*/ 0 w 1051"/>
                <a:gd name="T95" fmla="*/ 106 h 799"/>
                <a:gd name="T96" fmla="*/ 12 w 1051"/>
                <a:gd name="T97" fmla="*/ 75 h 799"/>
                <a:gd name="T98" fmla="*/ 129 w 1051"/>
                <a:gd name="T99" fmla="*/ 80 h 799"/>
                <a:gd name="T100" fmla="*/ 167 w 1051"/>
                <a:gd name="T101" fmla="*/ 88 h 799"/>
                <a:gd name="T102" fmla="*/ 229 w 1051"/>
                <a:gd name="T103" fmla="*/ 118 h 799"/>
                <a:gd name="T104" fmla="*/ 236 w 1051"/>
                <a:gd name="T105" fmla="*/ 83 h 799"/>
                <a:gd name="T106" fmla="*/ 274 w 1051"/>
                <a:gd name="T107" fmla="*/ 90 h 799"/>
                <a:gd name="T108" fmla="*/ 311 w 1051"/>
                <a:gd name="T109" fmla="*/ 82 h 799"/>
                <a:gd name="T110" fmla="*/ 311 w 1051"/>
                <a:gd name="T111" fmla="*/ 80 h 79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51" h="799">
                  <a:moveTo>
                    <a:pt x="396" y="99"/>
                  </a:moveTo>
                  <a:lnTo>
                    <a:pt x="409" y="67"/>
                  </a:lnTo>
                  <a:lnTo>
                    <a:pt x="394" y="50"/>
                  </a:lnTo>
                  <a:lnTo>
                    <a:pt x="392" y="24"/>
                  </a:lnTo>
                  <a:lnTo>
                    <a:pt x="447" y="0"/>
                  </a:lnTo>
                  <a:lnTo>
                    <a:pt x="459" y="0"/>
                  </a:lnTo>
                  <a:lnTo>
                    <a:pt x="468" y="19"/>
                  </a:lnTo>
                  <a:lnTo>
                    <a:pt x="471" y="46"/>
                  </a:lnTo>
                  <a:lnTo>
                    <a:pt x="497" y="63"/>
                  </a:lnTo>
                  <a:lnTo>
                    <a:pt x="533" y="99"/>
                  </a:lnTo>
                  <a:lnTo>
                    <a:pt x="552" y="85"/>
                  </a:lnTo>
                  <a:lnTo>
                    <a:pt x="565" y="99"/>
                  </a:lnTo>
                  <a:lnTo>
                    <a:pt x="569" y="133"/>
                  </a:lnTo>
                  <a:lnTo>
                    <a:pt x="591" y="149"/>
                  </a:lnTo>
                  <a:lnTo>
                    <a:pt x="648" y="154"/>
                  </a:lnTo>
                  <a:lnTo>
                    <a:pt x="657" y="142"/>
                  </a:lnTo>
                  <a:lnTo>
                    <a:pt x="655" y="127"/>
                  </a:lnTo>
                  <a:lnTo>
                    <a:pt x="688" y="118"/>
                  </a:lnTo>
                  <a:lnTo>
                    <a:pt x="705" y="123"/>
                  </a:lnTo>
                  <a:lnTo>
                    <a:pt x="708" y="142"/>
                  </a:lnTo>
                  <a:lnTo>
                    <a:pt x="722" y="145"/>
                  </a:lnTo>
                  <a:lnTo>
                    <a:pt x="780" y="133"/>
                  </a:lnTo>
                  <a:lnTo>
                    <a:pt x="791" y="138"/>
                  </a:lnTo>
                  <a:lnTo>
                    <a:pt x="793" y="154"/>
                  </a:lnTo>
                  <a:lnTo>
                    <a:pt x="817" y="160"/>
                  </a:lnTo>
                  <a:lnTo>
                    <a:pt x="868" y="184"/>
                  </a:lnTo>
                  <a:lnTo>
                    <a:pt x="896" y="173"/>
                  </a:lnTo>
                  <a:lnTo>
                    <a:pt x="957" y="195"/>
                  </a:lnTo>
                  <a:lnTo>
                    <a:pt x="971" y="213"/>
                  </a:lnTo>
                  <a:lnTo>
                    <a:pt x="1001" y="207"/>
                  </a:lnTo>
                  <a:lnTo>
                    <a:pt x="1021" y="208"/>
                  </a:lnTo>
                  <a:lnTo>
                    <a:pt x="1040" y="234"/>
                  </a:lnTo>
                  <a:lnTo>
                    <a:pt x="1050" y="286"/>
                  </a:lnTo>
                  <a:lnTo>
                    <a:pt x="1043" y="304"/>
                  </a:lnTo>
                  <a:lnTo>
                    <a:pt x="1030" y="299"/>
                  </a:lnTo>
                  <a:lnTo>
                    <a:pt x="992" y="328"/>
                  </a:lnTo>
                  <a:lnTo>
                    <a:pt x="928" y="339"/>
                  </a:lnTo>
                  <a:lnTo>
                    <a:pt x="911" y="356"/>
                  </a:lnTo>
                  <a:lnTo>
                    <a:pt x="925" y="374"/>
                  </a:lnTo>
                  <a:lnTo>
                    <a:pt x="927" y="412"/>
                  </a:lnTo>
                  <a:lnTo>
                    <a:pt x="944" y="416"/>
                  </a:lnTo>
                  <a:lnTo>
                    <a:pt x="988" y="470"/>
                  </a:lnTo>
                  <a:lnTo>
                    <a:pt x="990" y="544"/>
                  </a:lnTo>
                  <a:lnTo>
                    <a:pt x="961" y="566"/>
                  </a:lnTo>
                  <a:lnTo>
                    <a:pt x="935" y="540"/>
                  </a:lnTo>
                  <a:lnTo>
                    <a:pt x="911" y="506"/>
                  </a:lnTo>
                  <a:lnTo>
                    <a:pt x="909" y="487"/>
                  </a:lnTo>
                  <a:lnTo>
                    <a:pt x="892" y="482"/>
                  </a:lnTo>
                  <a:lnTo>
                    <a:pt x="872" y="489"/>
                  </a:lnTo>
                  <a:lnTo>
                    <a:pt x="839" y="473"/>
                  </a:lnTo>
                  <a:lnTo>
                    <a:pt x="823" y="511"/>
                  </a:lnTo>
                  <a:lnTo>
                    <a:pt x="796" y="513"/>
                  </a:lnTo>
                  <a:lnTo>
                    <a:pt x="775" y="544"/>
                  </a:lnTo>
                  <a:lnTo>
                    <a:pt x="762" y="537"/>
                  </a:lnTo>
                  <a:lnTo>
                    <a:pt x="743" y="544"/>
                  </a:lnTo>
                  <a:lnTo>
                    <a:pt x="712" y="526"/>
                  </a:lnTo>
                  <a:lnTo>
                    <a:pt x="688" y="555"/>
                  </a:lnTo>
                  <a:lnTo>
                    <a:pt x="688" y="568"/>
                  </a:lnTo>
                  <a:lnTo>
                    <a:pt x="736" y="595"/>
                  </a:lnTo>
                  <a:lnTo>
                    <a:pt x="746" y="614"/>
                  </a:lnTo>
                  <a:lnTo>
                    <a:pt x="712" y="627"/>
                  </a:lnTo>
                  <a:lnTo>
                    <a:pt x="659" y="626"/>
                  </a:lnTo>
                  <a:lnTo>
                    <a:pt x="653" y="603"/>
                  </a:lnTo>
                  <a:lnTo>
                    <a:pt x="633" y="597"/>
                  </a:lnTo>
                  <a:lnTo>
                    <a:pt x="600" y="617"/>
                  </a:lnTo>
                  <a:lnTo>
                    <a:pt x="578" y="605"/>
                  </a:lnTo>
                  <a:lnTo>
                    <a:pt x="576" y="576"/>
                  </a:lnTo>
                  <a:lnTo>
                    <a:pt x="565" y="564"/>
                  </a:lnTo>
                  <a:lnTo>
                    <a:pt x="565" y="548"/>
                  </a:lnTo>
                  <a:lnTo>
                    <a:pt x="535" y="542"/>
                  </a:lnTo>
                  <a:lnTo>
                    <a:pt x="526" y="550"/>
                  </a:lnTo>
                  <a:lnTo>
                    <a:pt x="530" y="573"/>
                  </a:lnTo>
                  <a:lnTo>
                    <a:pt x="506" y="583"/>
                  </a:lnTo>
                  <a:lnTo>
                    <a:pt x="499" y="599"/>
                  </a:lnTo>
                  <a:lnTo>
                    <a:pt x="506" y="619"/>
                  </a:lnTo>
                  <a:lnTo>
                    <a:pt x="451" y="682"/>
                  </a:lnTo>
                  <a:lnTo>
                    <a:pt x="459" y="757"/>
                  </a:lnTo>
                  <a:lnTo>
                    <a:pt x="433" y="780"/>
                  </a:lnTo>
                  <a:lnTo>
                    <a:pt x="420" y="766"/>
                  </a:lnTo>
                  <a:lnTo>
                    <a:pt x="368" y="798"/>
                  </a:lnTo>
                  <a:lnTo>
                    <a:pt x="348" y="786"/>
                  </a:lnTo>
                  <a:lnTo>
                    <a:pt x="272" y="639"/>
                  </a:lnTo>
                  <a:lnTo>
                    <a:pt x="241" y="617"/>
                  </a:lnTo>
                  <a:lnTo>
                    <a:pt x="217" y="610"/>
                  </a:lnTo>
                  <a:lnTo>
                    <a:pt x="205" y="590"/>
                  </a:lnTo>
                  <a:lnTo>
                    <a:pt x="219" y="568"/>
                  </a:lnTo>
                  <a:lnTo>
                    <a:pt x="197" y="550"/>
                  </a:lnTo>
                  <a:lnTo>
                    <a:pt x="171" y="573"/>
                  </a:lnTo>
                  <a:lnTo>
                    <a:pt x="145" y="576"/>
                  </a:lnTo>
                  <a:lnTo>
                    <a:pt x="126" y="497"/>
                  </a:lnTo>
                  <a:lnTo>
                    <a:pt x="122" y="477"/>
                  </a:lnTo>
                  <a:lnTo>
                    <a:pt x="118" y="350"/>
                  </a:lnTo>
                  <a:lnTo>
                    <a:pt x="93" y="286"/>
                  </a:lnTo>
                  <a:lnTo>
                    <a:pt x="112" y="272"/>
                  </a:lnTo>
                  <a:lnTo>
                    <a:pt x="61" y="180"/>
                  </a:lnTo>
                  <a:lnTo>
                    <a:pt x="0" y="131"/>
                  </a:lnTo>
                  <a:lnTo>
                    <a:pt x="9" y="103"/>
                  </a:lnTo>
                  <a:lnTo>
                    <a:pt x="16" y="94"/>
                  </a:lnTo>
                  <a:lnTo>
                    <a:pt x="105" y="80"/>
                  </a:lnTo>
                  <a:lnTo>
                    <a:pt x="164" y="99"/>
                  </a:lnTo>
                  <a:lnTo>
                    <a:pt x="199" y="87"/>
                  </a:lnTo>
                  <a:lnTo>
                    <a:pt x="212" y="109"/>
                  </a:lnTo>
                  <a:lnTo>
                    <a:pt x="256" y="154"/>
                  </a:lnTo>
                  <a:lnTo>
                    <a:pt x="291" y="147"/>
                  </a:lnTo>
                  <a:lnTo>
                    <a:pt x="291" y="120"/>
                  </a:lnTo>
                  <a:lnTo>
                    <a:pt x="300" y="103"/>
                  </a:lnTo>
                  <a:lnTo>
                    <a:pt x="335" y="89"/>
                  </a:lnTo>
                  <a:lnTo>
                    <a:pt x="348" y="111"/>
                  </a:lnTo>
                  <a:lnTo>
                    <a:pt x="368" y="96"/>
                  </a:lnTo>
                  <a:lnTo>
                    <a:pt x="396" y="101"/>
                  </a:lnTo>
                  <a:lnTo>
                    <a:pt x="396" y="99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243"/>
            <p:cNvSpPr>
              <a:spLocks/>
            </p:cNvSpPr>
            <p:nvPr/>
          </p:nvSpPr>
          <p:spPr bwMode="auto">
            <a:xfrm>
              <a:off x="3365593" y="4030855"/>
              <a:ext cx="2122864" cy="1191448"/>
            </a:xfrm>
            <a:custGeom>
              <a:avLst/>
              <a:gdLst>
                <a:gd name="T0" fmla="*/ 792 w 1652"/>
                <a:gd name="T1" fmla="*/ 693 h 902"/>
                <a:gd name="T2" fmla="*/ 812 w 1652"/>
                <a:gd name="T3" fmla="*/ 717 h 902"/>
                <a:gd name="T4" fmla="*/ 878 w 1652"/>
                <a:gd name="T5" fmla="*/ 693 h 902"/>
                <a:gd name="T6" fmla="*/ 919 w 1652"/>
                <a:gd name="T7" fmla="*/ 662 h 902"/>
                <a:gd name="T8" fmla="*/ 969 w 1652"/>
                <a:gd name="T9" fmla="*/ 643 h 902"/>
                <a:gd name="T10" fmla="*/ 1021 w 1652"/>
                <a:gd name="T11" fmla="*/ 624 h 902"/>
                <a:gd name="T12" fmla="*/ 1106 w 1652"/>
                <a:gd name="T13" fmla="*/ 610 h 902"/>
                <a:gd name="T14" fmla="*/ 1107 w 1652"/>
                <a:gd name="T15" fmla="*/ 643 h 902"/>
                <a:gd name="T16" fmla="*/ 1133 w 1652"/>
                <a:gd name="T17" fmla="*/ 647 h 902"/>
                <a:gd name="T18" fmla="*/ 1116 w 1652"/>
                <a:gd name="T19" fmla="*/ 688 h 902"/>
                <a:gd name="T20" fmla="*/ 1133 w 1652"/>
                <a:gd name="T21" fmla="*/ 693 h 902"/>
                <a:gd name="T22" fmla="*/ 1205 w 1652"/>
                <a:gd name="T23" fmla="*/ 688 h 902"/>
                <a:gd name="T24" fmla="*/ 1249 w 1652"/>
                <a:gd name="T25" fmla="*/ 703 h 902"/>
                <a:gd name="T26" fmla="*/ 1267 w 1652"/>
                <a:gd name="T27" fmla="*/ 711 h 902"/>
                <a:gd name="T28" fmla="*/ 1271 w 1652"/>
                <a:gd name="T29" fmla="*/ 662 h 902"/>
                <a:gd name="T30" fmla="*/ 1300 w 1652"/>
                <a:gd name="T31" fmla="*/ 630 h 902"/>
                <a:gd name="T32" fmla="*/ 1277 w 1652"/>
                <a:gd name="T33" fmla="*/ 475 h 902"/>
                <a:gd name="T34" fmla="*/ 1252 w 1652"/>
                <a:gd name="T35" fmla="*/ 390 h 902"/>
                <a:gd name="T36" fmla="*/ 1190 w 1652"/>
                <a:gd name="T37" fmla="*/ 359 h 902"/>
                <a:gd name="T38" fmla="*/ 1151 w 1652"/>
                <a:gd name="T39" fmla="*/ 437 h 902"/>
                <a:gd name="T40" fmla="*/ 1076 w 1652"/>
                <a:gd name="T41" fmla="*/ 396 h 902"/>
                <a:gd name="T42" fmla="*/ 938 w 1652"/>
                <a:gd name="T43" fmla="*/ 345 h 902"/>
                <a:gd name="T44" fmla="*/ 881 w 1652"/>
                <a:gd name="T45" fmla="*/ 336 h 902"/>
                <a:gd name="T46" fmla="*/ 770 w 1652"/>
                <a:gd name="T47" fmla="*/ 288 h 902"/>
                <a:gd name="T48" fmla="*/ 717 w 1652"/>
                <a:gd name="T49" fmla="*/ 156 h 902"/>
                <a:gd name="T50" fmla="*/ 738 w 1652"/>
                <a:gd name="T51" fmla="*/ 114 h 902"/>
                <a:gd name="T52" fmla="*/ 737 w 1652"/>
                <a:gd name="T53" fmla="*/ 57 h 902"/>
                <a:gd name="T54" fmla="*/ 745 w 1652"/>
                <a:gd name="T55" fmla="*/ 28 h 902"/>
                <a:gd name="T56" fmla="*/ 648 w 1652"/>
                <a:gd name="T57" fmla="*/ 0 h 902"/>
                <a:gd name="T58" fmla="*/ 578 w 1652"/>
                <a:gd name="T59" fmla="*/ 9 h 902"/>
                <a:gd name="T60" fmla="*/ 489 w 1652"/>
                <a:gd name="T61" fmla="*/ 39 h 902"/>
                <a:gd name="T62" fmla="*/ 403 w 1652"/>
                <a:gd name="T63" fmla="*/ 50 h 902"/>
                <a:gd name="T64" fmla="*/ 344 w 1652"/>
                <a:gd name="T65" fmla="*/ 17 h 902"/>
                <a:gd name="T66" fmla="*/ 249 w 1652"/>
                <a:gd name="T67" fmla="*/ 35 h 902"/>
                <a:gd name="T68" fmla="*/ 211 w 1652"/>
                <a:gd name="T69" fmla="*/ 13 h 902"/>
                <a:gd name="T70" fmla="*/ 139 w 1652"/>
                <a:gd name="T71" fmla="*/ 22 h 902"/>
                <a:gd name="T72" fmla="*/ 105 w 1652"/>
                <a:gd name="T73" fmla="*/ 69 h 902"/>
                <a:gd name="T74" fmla="*/ 86 w 1652"/>
                <a:gd name="T75" fmla="*/ 94 h 902"/>
                <a:gd name="T76" fmla="*/ 61 w 1652"/>
                <a:gd name="T77" fmla="*/ 107 h 902"/>
                <a:gd name="T78" fmla="*/ 49 w 1652"/>
                <a:gd name="T79" fmla="*/ 126 h 902"/>
                <a:gd name="T80" fmla="*/ 70 w 1652"/>
                <a:gd name="T81" fmla="*/ 167 h 902"/>
                <a:gd name="T82" fmla="*/ 66 w 1652"/>
                <a:gd name="T83" fmla="*/ 209 h 902"/>
                <a:gd name="T84" fmla="*/ 19 w 1652"/>
                <a:gd name="T85" fmla="*/ 196 h 902"/>
                <a:gd name="T86" fmla="*/ 0 w 1652"/>
                <a:gd name="T87" fmla="*/ 211 h 902"/>
                <a:gd name="T88" fmla="*/ 10 w 1652"/>
                <a:gd name="T89" fmla="*/ 251 h 902"/>
                <a:gd name="T90" fmla="*/ 7 w 1652"/>
                <a:gd name="T91" fmla="*/ 287 h 902"/>
                <a:gd name="T92" fmla="*/ 27 w 1652"/>
                <a:gd name="T93" fmla="*/ 301 h 902"/>
                <a:gd name="T94" fmla="*/ 86 w 1652"/>
                <a:gd name="T95" fmla="*/ 357 h 902"/>
                <a:gd name="T96" fmla="*/ 121 w 1652"/>
                <a:gd name="T97" fmla="*/ 409 h 902"/>
                <a:gd name="T98" fmla="*/ 143 w 1652"/>
                <a:gd name="T99" fmla="*/ 427 h 902"/>
                <a:gd name="T100" fmla="*/ 183 w 1652"/>
                <a:gd name="T101" fmla="*/ 423 h 902"/>
                <a:gd name="T102" fmla="*/ 275 w 1652"/>
                <a:gd name="T103" fmla="*/ 528 h 902"/>
                <a:gd name="T104" fmla="*/ 303 w 1652"/>
                <a:gd name="T105" fmla="*/ 518 h 902"/>
                <a:gd name="T106" fmla="*/ 311 w 1652"/>
                <a:gd name="T107" fmla="*/ 559 h 902"/>
                <a:gd name="T108" fmla="*/ 368 w 1652"/>
                <a:gd name="T109" fmla="*/ 583 h 902"/>
                <a:gd name="T110" fmla="*/ 416 w 1652"/>
                <a:gd name="T111" fmla="*/ 633 h 902"/>
                <a:gd name="T112" fmla="*/ 423 w 1652"/>
                <a:gd name="T113" fmla="*/ 655 h 902"/>
                <a:gd name="T114" fmla="*/ 478 w 1652"/>
                <a:gd name="T115" fmla="*/ 652 h 902"/>
                <a:gd name="T116" fmla="*/ 567 w 1652"/>
                <a:gd name="T117" fmla="*/ 673 h 902"/>
                <a:gd name="T118" fmla="*/ 608 w 1652"/>
                <a:gd name="T119" fmla="*/ 685 h 902"/>
                <a:gd name="T120" fmla="*/ 611 w 1652"/>
                <a:gd name="T121" fmla="*/ 726 h 902"/>
                <a:gd name="T122" fmla="*/ 688 w 1652"/>
                <a:gd name="T123" fmla="*/ 664 h 902"/>
                <a:gd name="T124" fmla="*/ 750 w 1652"/>
                <a:gd name="T125" fmla="*/ 688 h 9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52" h="902">
                  <a:moveTo>
                    <a:pt x="952" y="853"/>
                  </a:moveTo>
                  <a:lnTo>
                    <a:pt x="1005" y="860"/>
                  </a:lnTo>
                  <a:lnTo>
                    <a:pt x="1023" y="884"/>
                  </a:lnTo>
                  <a:lnTo>
                    <a:pt x="1031" y="889"/>
                  </a:lnTo>
                  <a:lnTo>
                    <a:pt x="1110" y="874"/>
                  </a:lnTo>
                  <a:lnTo>
                    <a:pt x="1114" y="860"/>
                  </a:lnTo>
                  <a:lnTo>
                    <a:pt x="1129" y="851"/>
                  </a:lnTo>
                  <a:lnTo>
                    <a:pt x="1167" y="821"/>
                  </a:lnTo>
                  <a:lnTo>
                    <a:pt x="1200" y="816"/>
                  </a:lnTo>
                  <a:lnTo>
                    <a:pt x="1231" y="797"/>
                  </a:lnTo>
                  <a:lnTo>
                    <a:pt x="1289" y="763"/>
                  </a:lnTo>
                  <a:lnTo>
                    <a:pt x="1296" y="774"/>
                  </a:lnTo>
                  <a:lnTo>
                    <a:pt x="1340" y="790"/>
                  </a:lnTo>
                  <a:lnTo>
                    <a:pt x="1404" y="756"/>
                  </a:lnTo>
                  <a:lnTo>
                    <a:pt x="1423" y="770"/>
                  </a:lnTo>
                  <a:lnTo>
                    <a:pt x="1406" y="797"/>
                  </a:lnTo>
                  <a:lnTo>
                    <a:pt x="1413" y="803"/>
                  </a:lnTo>
                  <a:lnTo>
                    <a:pt x="1439" y="803"/>
                  </a:lnTo>
                  <a:lnTo>
                    <a:pt x="1440" y="814"/>
                  </a:lnTo>
                  <a:lnTo>
                    <a:pt x="1418" y="853"/>
                  </a:lnTo>
                  <a:lnTo>
                    <a:pt x="1425" y="860"/>
                  </a:lnTo>
                  <a:lnTo>
                    <a:pt x="1439" y="860"/>
                  </a:lnTo>
                  <a:lnTo>
                    <a:pt x="1502" y="877"/>
                  </a:lnTo>
                  <a:lnTo>
                    <a:pt x="1530" y="853"/>
                  </a:lnTo>
                  <a:lnTo>
                    <a:pt x="1572" y="887"/>
                  </a:lnTo>
                  <a:lnTo>
                    <a:pt x="1585" y="872"/>
                  </a:lnTo>
                  <a:lnTo>
                    <a:pt x="1596" y="882"/>
                  </a:lnTo>
                  <a:lnTo>
                    <a:pt x="1609" y="882"/>
                  </a:lnTo>
                  <a:lnTo>
                    <a:pt x="1616" y="872"/>
                  </a:lnTo>
                  <a:lnTo>
                    <a:pt x="1614" y="821"/>
                  </a:lnTo>
                  <a:lnTo>
                    <a:pt x="1624" y="814"/>
                  </a:lnTo>
                  <a:lnTo>
                    <a:pt x="1651" y="781"/>
                  </a:lnTo>
                  <a:lnTo>
                    <a:pt x="1647" y="653"/>
                  </a:lnTo>
                  <a:lnTo>
                    <a:pt x="1622" y="589"/>
                  </a:lnTo>
                  <a:lnTo>
                    <a:pt x="1640" y="576"/>
                  </a:lnTo>
                  <a:lnTo>
                    <a:pt x="1590" y="483"/>
                  </a:lnTo>
                  <a:lnTo>
                    <a:pt x="1528" y="434"/>
                  </a:lnTo>
                  <a:lnTo>
                    <a:pt x="1511" y="445"/>
                  </a:lnTo>
                  <a:lnTo>
                    <a:pt x="1513" y="474"/>
                  </a:lnTo>
                  <a:lnTo>
                    <a:pt x="1461" y="542"/>
                  </a:lnTo>
                  <a:lnTo>
                    <a:pt x="1373" y="525"/>
                  </a:lnTo>
                  <a:lnTo>
                    <a:pt x="1366" y="491"/>
                  </a:lnTo>
                  <a:lnTo>
                    <a:pt x="1311" y="448"/>
                  </a:lnTo>
                  <a:lnTo>
                    <a:pt x="1191" y="428"/>
                  </a:lnTo>
                  <a:lnTo>
                    <a:pt x="1138" y="419"/>
                  </a:lnTo>
                  <a:lnTo>
                    <a:pt x="1119" y="417"/>
                  </a:lnTo>
                  <a:lnTo>
                    <a:pt x="1073" y="380"/>
                  </a:lnTo>
                  <a:lnTo>
                    <a:pt x="978" y="357"/>
                  </a:lnTo>
                  <a:lnTo>
                    <a:pt x="913" y="229"/>
                  </a:lnTo>
                  <a:lnTo>
                    <a:pt x="911" y="194"/>
                  </a:lnTo>
                  <a:lnTo>
                    <a:pt x="937" y="180"/>
                  </a:lnTo>
                  <a:lnTo>
                    <a:pt x="937" y="141"/>
                  </a:lnTo>
                  <a:lnTo>
                    <a:pt x="956" y="93"/>
                  </a:lnTo>
                  <a:lnTo>
                    <a:pt x="935" y="70"/>
                  </a:lnTo>
                  <a:lnTo>
                    <a:pt x="963" y="46"/>
                  </a:lnTo>
                  <a:lnTo>
                    <a:pt x="945" y="35"/>
                  </a:lnTo>
                  <a:lnTo>
                    <a:pt x="902" y="35"/>
                  </a:lnTo>
                  <a:lnTo>
                    <a:pt x="823" y="0"/>
                  </a:lnTo>
                  <a:lnTo>
                    <a:pt x="772" y="0"/>
                  </a:lnTo>
                  <a:lnTo>
                    <a:pt x="734" y="11"/>
                  </a:lnTo>
                  <a:lnTo>
                    <a:pt x="689" y="11"/>
                  </a:lnTo>
                  <a:lnTo>
                    <a:pt x="621" y="48"/>
                  </a:lnTo>
                  <a:lnTo>
                    <a:pt x="567" y="42"/>
                  </a:lnTo>
                  <a:lnTo>
                    <a:pt x="512" y="62"/>
                  </a:lnTo>
                  <a:lnTo>
                    <a:pt x="466" y="46"/>
                  </a:lnTo>
                  <a:lnTo>
                    <a:pt x="437" y="21"/>
                  </a:lnTo>
                  <a:lnTo>
                    <a:pt x="365" y="11"/>
                  </a:lnTo>
                  <a:lnTo>
                    <a:pt x="317" y="43"/>
                  </a:lnTo>
                  <a:lnTo>
                    <a:pt x="291" y="33"/>
                  </a:lnTo>
                  <a:lnTo>
                    <a:pt x="268" y="16"/>
                  </a:lnTo>
                  <a:lnTo>
                    <a:pt x="217" y="2"/>
                  </a:lnTo>
                  <a:lnTo>
                    <a:pt x="177" y="28"/>
                  </a:lnTo>
                  <a:lnTo>
                    <a:pt x="164" y="69"/>
                  </a:lnTo>
                  <a:lnTo>
                    <a:pt x="133" y="86"/>
                  </a:lnTo>
                  <a:lnTo>
                    <a:pt x="129" y="110"/>
                  </a:lnTo>
                  <a:lnTo>
                    <a:pt x="109" y="117"/>
                  </a:lnTo>
                  <a:lnTo>
                    <a:pt x="86" y="115"/>
                  </a:lnTo>
                  <a:lnTo>
                    <a:pt x="78" y="132"/>
                  </a:lnTo>
                  <a:lnTo>
                    <a:pt x="74" y="156"/>
                  </a:lnTo>
                  <a:lnTo>
                    <a:pt x="62" y="156"/>
                  </a:lnTo>
                  <a:lnTo>
                    <a:pt x="62" y="180"/>
                  </a:lnTo>
                  <a:lnTo>
                    <a:pt x="89" y="207"/>
                  </a:lnTo>
                  <a:lnTo>
                    <a:pt x="89" y="245"/>
                  </a:lnTo>
                  <a:lnTo>
                    <a:pt x="83" y="260"/>
                  </a:lnTo>
                  <a:lnTo>
                    <a:pt x="43" y="265"/>
                  </a:lnTo>
                  <a:lnTo>
                    <a:pt x="24" y="243"/>
                  </a:lnTo>
                  <a:lnTo>
                    <a:pt x="2" y="245"/>
                  </a:lnTo>
                  <a:lnTo>
                    <a:pt x="0" y="262"/>
                  </a:lnTo>
                  <a:lnTo>
                    <a:pt x="10" y="291"/>
                  </a:lnTo>
                  <a:lnTo>
                    <a:pt x="12" y="311"/>
                  </a:lnTo>
                  <a:lnTo>
                    <a:pt x="12" y="337"/>
                  </a:lnTo>
                  <a:lnTo>
                    <a:pt x="9" y="356"/>
                  </a:lnTo>
                  <a:lnTo>
                    <a:pt x="10" y="371"/>
                  </a:lnTo>
                  <a:lnTo>
                    <a:pt x="34" y="373"/>
                  </a:lnTo>
                  <a:lnTo>
                    <a:pt x="50" y="397"/>
                  </a:lnTo>
                  <a:lnTo>
                    <a:pt x="109" y="443"/>
                  </a:lnTo>
                  <a:lnTo>
                    <a:pt x="109" y="459"/>
                  </a:lnTo>
                  <a:lnTo>
                    <a:pt x="153" y="508"/>
                  </a:lnTo>
                  <a:lnTo>
                    <a:pt x="165" y="525"/>
                  </a:lnTo>
                  <a:lnTo>
                    <a:pt x="181" y="530"/>
                  </a:lnTo>
                  <a:lnTo>
                    <a:pt x="208" y="503"/>
                  </a:lnTo>
                  <a:lnTo>
                    <a:pt x="232" y="525"/>
                  </a:lnTo>
                  <a:lnTo>
                    <a:pt x="332" y="611"/>
                  </a:lnTo>
                  <a:lnTo>
                    <a:pt x="349" y="655"/>
                  </a:lnTo>
                  <a:lnTo>
                    <a:pt x="372" y="655"/>
                  </a:lnTo>
                  <a:lnTo>
                    <a:pt x="385" y="642"/>
                  </a:lnTo>
                  <a:lnTo>
                    <a:pt x="396" y="653"/>
                  </a:lnTo>
                  <a:lnTo>
                    <a:pt x="396" y="693"/>
                  </a:lnTo>
                  <a:lnTo>
                    <a:pt x="455" y="725"/>
                  </a:lnTo>
                  <a:lnTo>
                    <a:pt x="468" y="723"/>
                  </a:lnTo>
                  <a:lnTo>
                    <a:pt x="476" y="756"/>
                  </a:lnTo>
                  <a:lnTo>
                    <a:pt x="528" y="785"/>
                  </a:lnTo>
                  <a:lnTo>
                    <a:pt x="529" y="805"/>
                  </a:lnTo>
                  <a:lnTo>
                    <a:pt x="538" y="812"/>
                  </a:lnTo>
                  <a:lnTo>
                    <a:pt x="581" y="809"/>
                  </a:lnTo>
                  <a:lnTo>
                    <a:pt x="607" y="809"/>
                  </a:lnTo>
                  <a:lnTo>
                    <a:pt x="641" y="836"/>
                  </a:lnTo>
                  <a:lnTo>
                    <a:pt x="720" y="834"/>
                  </a:lnTo>
                  <a:lnTo>
                    <a:pt x="762" y="831"/>
                  </a:lnTo>
                  <a:lnTo>
                    <a:pt x="772" y="850"/>
                  </a:lnTo>
                  <a:lnTo>
                    <a:pt x="763" y="887"/>
                  </a:lnTo>
                  <a:lnTo>
                    <a:pt x="775" y="901"/>
                  </a:lnTo>
                  <a:lnTo>
                    <a:pt x="818" y="862"/>
                  </a:lnTo>
                  <a:lnTo>
                    <a:pt x="873" y="823"/>
                  </a:lnTo>
                  <a:lnTo>
                    <a:pt x="913" y="829"/>
                  </a:lnTo>
                  <a:lnTo>
                    <a:pt x="952" y="853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244"/>
            <p:cNvSpPr>
              <a:spLocks/>
            </p:cNvSpPr>
            <p:nvPr/>
          </p:nvSpPr>
          <p:spPr bwMode="auto">
            <a:xfrm>
              <a:off x="4535631" y="3730786"/>
              <a:ext cx="1371318" cy="1016408"/>
            </a:xfrm>
            <a:custGeom>
              <a:avLst/>
              <a:gdLst>
                <a:gd name="T0" fmla="*/ 67 w 1067"/>
                <a:gd name="T1" fmla="*/ 231 h 770"/>
                <a:gd name="T2" fmla="*/ 108 w 1067"/>
                <a:gd name="T3" fmla="*/ 206 h 770"/>
                <a:gd name="T4" fmla="*/ 91 w 1067"/>
                <a:gd name="T5" fmla="*/ 192 h 770"/>
                <a:gd name="T6" fmla="*/ 116 w 1067"/>
                <a:gd name="T7" fmla="*/ 169 h 770"/>
                <a:gd name="T8" fmla="*/ 84 w 1067"/>
                <a:gd name="T9" fmla="*/ 101 h 770"/>
                <a:gd name="T10" fmla="*/ 105 w 1067"/>
                <a:gd name="T11" fmla="*/ 40 h 770"/>
                <a:gd name="T12" fmla="*/ 273 w 1067"/>
                <a:gd name="T13" fmla="*/ 0 h 770"/>
                <a:gd name="T14" fmla="*/ 376 w 1067"/>
                <a:gd name="T15" fmla="*/ 22 h 770"/>
                <a:gd name="T16" fmla="*/ 437 w 1067"/>
                <a:gd name="T17" fmla="*/ 58 h 770"/>
                <a:gd name="T18" fmla="*/ 493 w 1067"/>
                <a:gd name="T19" fmla="*/ 35 h 770"/>
                <a:gd name="T20" fmla="*/ 566 w 1067"/>
                <a:gd name="T21" fmla="*/ 27 h 770"/>
                <a:gd name="T22" fmla="*/ 660 w 1067"/>
                <a:gd name="T23" fmla="*/ 52 h 770"/>
                <a:gd name="T24" fmla="*/ 718 w 1067"/>
                <a:gd name="T25" fmla="*/ 122 h 770"/>
                <a:gd name="T26" fmla="*/ 772 w 1067"/>
                <a:gd name="T27" fmla="*/ 142 h 770"/>
                <a:gd name="T28" fmla="*/ 824 w 1067"/>
                <a:gd name="T29" fmla="*/ 238 h 770"/>
                <a:gd name="T30" fmla="*/ 834 w 1067"/>
                <a:gd name="T31" fmla="*/ 304 h 770"/>
                <a:gd name="T32" fmla="*/ 806 w 1067"/>
                <a:gd name="T33" fmla="*/ 351 h 770"/>
                <a:gd name="T34" fmla="*/ 775 w 1067"/>
                <a:gd name="T35" fmla="*/ 381 h 770"/>
                <a:gd name="T36" fmla="*/ 760 w 1067"/>
                <a:gd name="T37" fmla="*/ 424 h 770"/>
                <a:gd name="T38" fmla="*/ 725 w 1067"/>
                <a:gd name="T39" fmla="*/ 403 h 770"/>
                <a:gd name="T40" fmla="*/ 727 w 1067"/>
                <a:gd name="T41" fmla="*/ 436 h 770"/>
                <a:gd name="T42" fmla="*/ 781 w 1067"/>
                <a:gd name="T43" fmla="*/ 467 h 770"/>
                <a:gd name="T44" fmla="*/ 809 w 1067"/>
                <a:gd name="T45" fmla="*/ 481 h 770"/>
                <a:gd name="T46" fmla="*/ 798 w 1067"/>
                <a:gd name="T47" fmla="*/ 507 h 770"/>
                <a:gd name="T48" fmla="*/ 760 w 1067"/>
                <a:gd name="T49" fmla="*/ 516 h 770"/>
                <a:gd name="T50" fmla="*/ 722 w 1067"/>
                <a:gd name="T51" fmla="*/ 510 h 770"/>
                <a:gd name="T52" fmla="*/ 715 w 1067"/>
                <a:gd name="T53" fmla="*/ 545 h 770"/>
                <a:gd name="T54" fmla="*/ 653 w 1067"/>
                <a:gd name="T55" fmla="*/ 514 h 770"/>
                <a:gd name="T56" fmla="*/ 615 w 1067"/>
                <a:gd name="T57" fmla="*/ 506 h 770"/>
                <a:gd name="T58" fmla="*/ 498 w 1067"/>
                <a:gd name="T59" fmla="*/ 502 h 770"/>
                <a:gd name="T60" fmla="*/ 485 w 1067"/>
                <a:gd name="T61" fmla="*/ 531 h 770"/>
                <a:gd name="T62" fmla="*/ 474 w 1067"/>
                <a:gd name="T63" fmla="*/ 564 h 770"/>
                <a:gd name="T64" fmla="*/ 363 w 1067"/>
                <a:gd name="T65" fmla="*/ 605 h 770"/>
                <a:gd name="T66" fmla="*/ 314 w 1067"/>
                <a:gd name="T67" fmla="*/ 543 h 770"/>
                <a:gd name="T68" fmla="*/ 178 w 1067"/>
                <a:gd name="T69" fmla="*/ 520 h 770"/>
                <a:gd name="T70" fmla="*/ 128 w 1067"/>
                <a:gd name="T71" fmla="*/ 488 h 770"/>
                <a:gd name="T72" fmla="*/ 2 w 1067"/>
                <a:gd name="T73" fmla="*/ 366 h 770"/>
                <a:gd name="T74" fmla="*/ 20 w 1067"/>
                <a:gd name="T75" fmla="*/ 328 h 770"/>
                <a:gd name="T76" fmla="*/ 36 w 1067"/>
                <a:gd name="T77" fmla="*/ 258 h 770"/>
                <a:gd name="T78" fmla="*/ 41 w 1067"/>
                <a:gd name="T79" fmla="*/ 219 h 7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67" h="770">
                  <a:moveTo>
                    <a:pt x="52" y="272"/>
                  </a:moveTo>
                  <a:lnTo>
                    <a:pt x="86" y="286"/>
                  </a:lnTo>
                  <a:lnTo>
                    <a:pt x="146" y="267"/>
                  </a:lnTo>
                  <a:lnTo>
                    <a:pt x="138" y="255"/>
                  </a:lnTo>
                  <a:lnTo>
                    <a:pt x="122" y="255"/>
                  </a:lnTo>
                  <a:lnTo>
                    <a:pt x="115" y="238"/>
                  </a:lnTo>
                  <a:lnTo>
                    <a:pt x="119" y="222"/>
                  </a:lnTo>
                  <a:lnTo>
                    <a:pt x="148" y="209"/>
                  </a:lnTo>
                  <a:lnTo>
                    <a:pt x="167" y="176"/>
                  </a:lnTo>
                  <a:lnTo>
                    <a:pt x="107" y="125"/>
                  </a:lnTo>
                  <a:lnTo>
                    <a:pt x="105" y="72"/>
                  </a:lnTo>
                  <a:lnTo>
                    <a:pt x="133" y="50"/>
                  </a:lnTo>
                  <a:lnTo>
                    <a:pt x="334" y="10"/>
                  </a:lnTo>
                  <a:lnTo>
                    <a:pt x="347" y="0"/>
                  </a:lnTo>
                  <a:lnTo>
                    <a:pt x="378" y="4"/>
                  </a:lnTo>
                  <a:lnTo>
                    <a:pt x="478" y="28"/>
                  </a:lnTo>
                  <a:lnTo>
                    <a:pt x="509" y="46"/>
                  </a:lnTo>
                  <a:lnTo>
                    <a:pt x="554" y="72"/>
                  </a:lnTo>
                  <a:lnTo>
                    <a:pt x="581" y="70"/>
                  </a:lnTo>
                  <a:lnTo>
                    <a:pt x="626" y="43"/>
                  </a:lnTo>
                  <a:lnTo>
                    <a:pt x="683" y="52"/>
                  </a:lnTo>
                  <a:lnTo>
                    <a:pt x="719" y="33"/>
                  </a:lnTo>
                  <a:lnTo>
                    <a:pt x="796" y="81"/>
                  </a:lnTo>
                  <a:lnTo>
                    <a:pt x="838" y="65"/>
                  </a:lnTo>
                  <a:lnTo>
                    <a:pt x="860" y="118"/>
                  </a:lnTo>
                  <a:lnTo>
                    <a:pt x="912" y="151"/>
                  </a:lnTo>
                  <a:lnTo>
                    <a:pt x="951" y="187"/>
                  </a:lnTo>
                  <a:lnTo>
                    <a:pt x="980" y="176"/>
                  </a:lnTo>
                  <a:lnTo>
                    <a:pt x="1035" y="248"/>
                  </a:lnTo>
                  <a:lnTo>
                    <a:pt x="1046" y="295"/>
                  </a:lnTo>
                  <a:lnTo>
                    <a:pt x="1066" y="323"/>
                  </a:lnTo>
                  <a:lnTo>
                    <a:pt x="1059" y="378"/>
                  </a:lnTo>
                  <a:lnTo>
                    <a:pt x="1015" y="414"/>
                  </a:lnTo>
                  <a:lnTo>
                    <a:pt x="1023" y="436"/>
                  </a:lnTo>
                  <a:lnTo>
                    <a:pt x="1006" y="453"/>
                  </a:lnTo>
                  <a:lnTo>
                    <a:pt x="984" y="474"/>
                  </a:lnTo>
                  <a:lnTo>
                    <a:pt x="984" y="511"/>
                  </a:lnTo>
                  <a:lnTo>
                    <a:pt x="965" y="527"/>
                  </a:lnTo>
                  <a:lnTo>
                    <a:pt x="941" y="520"/>
                  </a:lnTo>
                  <a:lnTo>
                    <a:pt x="920" y="500"/>
                  </a:lnTo>
                  <a:lnTo>
                    <a:pt x="910" y="522"/>
                  </a:lnTo>
                  <a:lnTo>
                    <a:pt x="923" y="542"/>
                  </a:lnTo>
                  <a:lnTo>
                    <a:pt x="958" y="546"/>
                  </a:lnTo>
                  <a:lnTo>
                    <a:pt x="991" y="580"/>
                  </a:lnTo>
                  <a:lnTo>
                    <a:pt x="1011" y="580"/>
                  </a:lnTo>
                  <a:lnTo>
                    <a:pt x="1026" y="597"/>
                  </a:lnTo>
                  <a:lnTo>
                    <a:pt x="1013" y="628"/>
                  </a:lnTo>
                  <a:lnTo>
                    <a:pt x="1013" y="630"/>
                  </a:lnTo>
                  <a:lnTo>
                    <a:pt x="984" y="626"/>
                  </a:lnTo>
                  <a:lnTo>
                    <a:pt x="965" y="641"/>
                  </a:lnTo>
                  <a:lnTo>
                    <a:pt x="951" y="619"/>
                  </a:lnTo>
                  <a:lnTo>
                    <a:pt x="917" y="633"/>
                  </a:lnTo>
                  <a:lnTo>
                    <a:pt x="908" y="650"/>
                  </a:lnTo>
                  <a:lnTo>
                    <a:pt x="908" y="676"/>
                  </a:lnTo>
                  <a:lnTo>
                    <a:pt x="872" y="683"/>
                  </a:lnTo>
                  <a:lnTo>
                    <a:pt x="829" y="638"/>
                  </a:lnTo>
                  <a:lnTo>
                    <a:pt x="815" y="617"/>
                  </a:lnTo>
                  <a:lnTo>
                    <a:pt x="781" y="628"/>
                  </a:lnTo>
                  <a:lnTo>
                    <a:pt x="722" y="610"/>
                  </a:lnTo>
                  <a:lnTo>
                    <a:pt x="632" y="623"/>
                  </a:lnTo>
                  <a:lnTo>
                    <a:pt x="626" y="633"/>
                  </a:lnTo>
                  <a:lnTo>
                    <a:pt x="616" y="660"/>
                  </a:lnTo>
                  <a:lnTo>
                    <a:pt x="599" y="672"/>
                  </a:lnTo>
                  <a:lnTo>
                    <a:pt x="602" y="701"/>
                  </a:lnTo>
                  <a:lnTo>
                    <a:pt x="549" y="769"/>
                  </a:lnTo>
                  <a:lnTo>
                    <a:pt x="461" y="751"/>
                  </a:lnTo>
                  <a:lnTo>
                    <a:pt x="454" y="718"/>
                  </a:lnTo>
                  <a:lnTo>
                    <a:pt x="399" y="674"/>
                  </a:lnTo>
                  <a:lnTo>
                    <a:pt x="279" y="655"/>
                  </a:lnTo>
                  <a:lnTo>
                    <a:pt x="227" y="645"/>
                  </a:lnTo>
                  <a:lnTo>
                    <a:pt x="207" y="643"/>
                  </a:lnTo>
                  <a:lnTo>
                    <a:pt x="162" y="606"/>
                  </a:lnTo>
                  <a:lnTo>
                    <a:pt x="67" y="583"/>
                  </a:lnTo>
                  <a:lnTo>
                    <a:pt x="2" y="455"/>
                  </a:lnTo>
                  <a:lnTo>
                    <a:pt x="0" y="421"/>
                  </a:lnTo>
                  <a:lnTo>
                    <a:pt x="26" y="407"/>
                  </a:lnTo>
                  <a:lnTo>
                    <a:pt x="26" y="368"/>
                  </a:lnTo>
                  <a:lnTo>
                    <a:pt x="45" y="320"/>
                  </a:lnTo>
                  <a:lnTo>
                    <a:pt x="23" y="297"/>
                  </a:lnTo>
                  <a:lnTo>
                    <a:pt x="52" y="272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245"/>
            <p:cNvSpPr>
              <a:spLocks/>
            </p:cNvSpPr>
            <p:nvPr/>
          </p:nvSpPr>
          <p:spPr bwMode="auto">
            <a:xfrm>
              <a:off x="5009149" y="3321870"/>
              <a:ext cx="1484267" cy="1313535"/>
            </a:xfrm>
            <a:custGeom>
              <a:avLst/>
              <a:gdLst>
                <a:gd name="T0" fmla="*/ 4 w 1155"/>
                <a:gd name="T1" fmla="*/ 128 h 994"/>
                <a:gd name="T2" fmla="*/ 139 w 1155"/>
                <a:gd name="T3" fmla="*/ 51 h 994"/>
                <a:gd name="T4" fmla="*/ 177 w 1155"/>
                <a:gd name="T5" fmla="*/ 0 h 994"/>
                <a:gd name="T6" fmla="*/ 229 w 1155"/>
                <a:gd name="T7" fmla="*/ 28 h 994"/>
                <a:gd name="T8" fmla="*/ 269 w 1155"/>
                <a:gd name="T9" fmla="*/ 163 h 994"/>
                <a:gd name="T10" fmla="*/ 379 w 1155"/>
                <a:gd name="T11" fmla="*/ 152 h 994"/>
                <a:gd name="T12" fmla="*/ 396 w 1155"/>
                <a:gd name="T13" fmla="*/ 188 h 994"/>
                <a:gd name="T14" fmla="*/ 405 w 1155"/>
                <a:gd name="T15" fmla="*/ 261 h 994"/>
                <a:gd name="T16" fmla="*/ 422 w 1155"/>
                <a:gd name="T17" fmla="*/ 280 h 994"/>
                <a:gd name="T18" fmla="*/ 531 w 1155"/>
                <a:gd name="T19" fmla="*/ 302 h 994"/>
                <a:gd name="T20" fmla="*/ 624 w 1155"/>
                <a:gd name="T21" fmla="*/ 297 h 994"/>
                <a:gd name="T22" fmla="*/ 595 w 1155"/>
                <a:gd name="T23" fmla="*/ 350 h 994"/>
                <a:gd name="T24" fmla="*/ 627 w 1155"/>
                <a:gd name="T25" fmla="*/ 421 h 994"/>
                <a:gd name="T26" fmla="*/ 701 w 1155"/>
                <a:gd name="T27" fmla="*/ 521 h 994"/>
                <a:gd name="T28" fmla="*/ 729 w 1155"/>
                <a:gd name="T29" fmla="*/ 574 h 994"/>
                <a:gd name="T30" fmla="*/ 767 w 1155"/>
                <a:gd name="T31" fmla="*/ 557 h 994"/>
                <a:gd name="T32" fmla="*/ 780 w 1155"/>
                <a:gd name="T33" fmla="*/ 510 h 994"/>
                <a:gd name="T34" fmla="*/ 785 w 1155"/>
                <a:gd name="T35" fmla="*/ 433 h 994"/>
                <a:gd name="T36" fmla="*/ 819 w 1155"/>
                <a:gd name="T37" fmla="*/ 449 h 994"/>
                <a:gd name="T38" fmla="*/ 909 w 1155"/>
                <a:gd name="T39" fmla="*/ 516 h 994"/>
                <a:gd name="T40" fmla="*/ 897 w 1155"/>
                <a:gd name="T41" fmla="*/ 578 h 994"/>
                <a:gd name="T42" fmla="*/ 850 w 1155"/>
                <a:gd name="T43" fmla="*/ 594 h 994"/>
                <a:gd name="T44" fmla="*/ 800 w 1155"/>
                <a:gd name="T45" fmla="*/ 601 h 994"/>
                <a:gd name="T46" fmla="*/ 778 w 1155"/>
                <a:gd name="T47" fmla="*/ 619 h 994"/>
                <a:gd name="T48" fmla="*/ 785 w 1155"/>
                <a:gd name="T49" fmla="*/ 663 h 994"/>
                <a:gd name="T50" fmla="*/ 774 w 1155"/>
                <a:gd name="T51" fmla="*/ 719 h 994"/>
                <a:gd name="T52" fmla="*/ 746 w 1155"/>
                <a:gd name="T53" fmla="*/ 747 h 994"/>
                <a:gd name="T54" fmla="*/ 714 w 1155"/>
                <a:gd name="T55" fmla="*/ 791 h 994"/>
                <a:gd name="T56" fmla="*/ 644 w 1155"/>
                <a:gd name="T57" fmla="*/ 784 h 994"/>
                <a:gd name="T58" fmla="*/ 616 w 1155"/>
                <a:gd name="T59" fmla="*/ 756 h 994"/>
                <a:gd name="T60" fmla="*/ 565 w 1155"/>
                <a:gd name="T61" fmla="*/ 693 h 994"/>
                <a:gd name="T62" fmla="*/ 505 w 1155"/>
                <a:gd name="T63" fmla="*/ 695 h 994"/>
                <a:gd name="T64" fmla="*/ 465 w 1155"/>
                <a:gd name="T65" fmla="*/ 690 h 994"/>
                <a:gd name="T66" fmla="*/ 436 w 1155"/>
                <a:gd name="T67" fmla="*/ 653 h 994"/>
                <a:gd name="T68" fmla="*/ 486 w 1155"/>
                <a:gd name="T69" fmla="*/ 662 h 994"/>
                <a:gd name="T70" fmla="*/ 516 w 1155"/>
                <a:gd name="T71" fmla="*/ 601 h 994"/>
                <a:gd name="T72" fmla="*/ 549 w 1155"/>
                <a:gd name="T73" fmla="*/ 510 h 994"/>
                <a:gd name="T74" fmla="*/ 483 w 1155"/>
                <a:gd name="T75" fmla="*/ 391 h 994"/>
                <a:gd name="T76" fmla="*/ 388 w 1155"/>
                <a:gd name="T77" fmla="*/ 345 h 994"/>
                <a:gd name="T78" fmla="*/ 277 w 1155"/>
                <a:gd name="T79" fmla="*/ 276 h 994"/>
                <a:gd name="T80" fmla="*/ 168 w 1155"/>
                <a:gd name="T81" fmla="*/ 305 h 994"/>
                <a:gd name="T82" fmla="*/ 87 w 1155"/>
                <a:gd name="T83" fmla="*/ 272 h 99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55" h="994">
                  <a:moveTo>
                    <a:pt x="10" y="313"/>
                  </a:moveTo>
                  <a:lnTo>
                    <a:pt x="0" y="185"/>
                  </a:lnTo>
                  <a:lnTo>
                    <a:pt x="5" y="158"/>
                  </a:lnTo>
                  <a:lnTo>
                    <a:pt x="43" y="140"/>
                  </a:lnTo>
                  <a:lnTo>
                    <a:pt x="96" y="96"/>
                  </a:lnTo>
                  <a:lnTo>
                    <a:pt x="177" y="63"/>
                  </a:lnTo>
                  <a:lnTo>
                    <a:pt x="210" y="48"/>
                  </a:lnTo>
                  <a:lnTo>
                    <a:pt x="210" y="17"/>
                  </a:lnTo>
                  <a:lnTo>
                    <a:pt x="225" y="0"/>
                  </a:lnTo>
                  <a:lnTo>
                    <a:pt x="239" y="2"/>
                  </a:lnTo>
                  <a:lnTo>
                    <a:pt x="292" y="10"/>
                  </a:lnTo>
                  <a:lnTo>
                    <a:pt x="291" y="34"/>
                  </a:lnTo>
                  <a:lnTo>
                    <a:pt x="301" y="72"/>
                  </a:lnTo>
                  <a:lnTo>
                    <a:pt x="295" y="134"/>
                  </a:lnTo>
                  <a:lnTo>
                    <a:pt x="341" y="202"/>
                  </a:lnTo>
                  <a:lnTo>
                    <a:pt x="365" y="217"/>
                  </a:lnTo>
                  <a:lnTo>
                    <a:pt x="402" y="188"/>
                  </a:lnTo>
                  <a:lnTo>
                    <a:pt x="481" y="188"/>
                  </a:lnTo>
                  <a:lnTo>
                    <a:pt x="500" y="195"/>
                  </a:lnTo>
                  <a:lnTo>
                    <a:pt x="512" y="213"/>
                  </a:lnTo>
                  <a:lnTo>
                    <a:pt x="503" y="233"/>
                  </a:lnTo>
                  <a:lnTo>
                    <a:pt x="459" y="268"/>
                  </a:lnTo>
                  <a:lnTo>
                    <a:pt x="464" y="286"/>
                  </a:lnTo>
                  <a:lnTo>
                    <a:pt x="514" y="323"/>
                  </a:lnTo>
                  <a:lnTo>
                    <a:pt x="534" y="323"/>
                  </a:lnTo>
                  <a:lnTo>
                    <a:pt x="540" y="332"/>
                  </a:lnTo>
                  <a:lnTo>
                    <a:pt x="536" y="347"/>
                  </a:lnTo>
                  <a:lnTo>
                    <a:pt x="567" y="372"/>
                  </a:lnTo>
                  <a:lnTo>
                    <a:pt x="639" y="383"/>
                  </a:lnTo>
                  <a:lnTo>
                    <a:pt x="674" y="374"/>
                  </a:lnTo>
                  <a:lnTo>
                    <a:pt x="718" y="330"/>
                  </a:lnTo>
                  <a:lnTo>
                    <a:pt x="770" y="335"/>
                  </a:lnTo>
                  <a:lnTo>
                    <a:pt x="792" y="368"/>
                  </a:lnTo>
                  <a:lnTo>
                    <a:pt x="780" y="398"/>
                  </a:lnTo>
                  <a:lnTo>
                    <a:pt x="784" y="417"/>
                  </a:lnTo>
                  <a:lnTo>
                    <a:pt x="755" y="434"/>
                  </a:lnTo>
                  <a:lnTo>
                    <a:pt x="742" y="449"/>
                  </a:lnTo>
                  <a:lnTo>
                    <a:pt x="746" y="487"/>
                  </a:lnTo>
                  <a:lnTo>
                    <a:pt x="797" y="522"/>
                  </a:lnTo>
                  <a:lnTo>
                    <a:pt x="818" y="518"/>
                  </a:lnTo>
                  <a:lnTo>
                    <a:pt x="878" y="590"/>
                  </a:lnTo>
                  <a:lnTo>
                    <a:pt x="890" y="646"/>
                  </a:lnTo>
                  <a:lnTo>
                    <a:pt x="885" y="672"/>
                  </a:lnTo>
                  <a:lnTo>
                    <a:pt x="926" y="694"/>
                  </a:lnTo>
                  <a:lnTo>
                    <a:pt x="926" y="711"/>
                  </a:lnTo>
                  <a:lnTo>
                    <a:pt x="964" y="721"/>
                  </a:lnTo>
                  <a:lnTo>
                    <a:pt x="974" y="721"/>
                  </a:lnTo>
                  <a:lnTo>
                    <a:pt x="974" y="690"/>
                  </a:lnTo>
                  <a:lnTo>
                    <a:pt x="1003" y="685"/>
                  </a:lnTo>
                  <a:lnTo>
                    <a:pt x="1009" y="648"/>
                  </a:lnTo>
                  <a:lnTo>
                    <a:pt x="990" y="632"/>
                  </a:lnTo>
                  <a:lnTo>
                    <a:pt x="974" y="617"/>
                  </a:lnTo>
                  <a:lnTo>
                    <a:pt x="981" y="547"/>
                  </a:lnTo>
                  <a:lnTo>
                    <a:pt x="996" y="537"/>
                  </a:lnTo>
                  <a:lnTo>
                    <a:pt x="1022" y="549"/>
                  </a:lnTo>
                  <a:lnTo>
                    <a:pt x="1033" y="544"/>
                  </a:lnTo>
                  <a:lnTo>
                    <a:pt x="1040" y="557"/>
                  </a:lnTo>
                  <a:lnTo>
                    <a:pt x="1110" y="593"/>
                  </a:lnTo>
                  <a:lnTo>
                    <a:pt x="1148" y="617"/>
                  </a:lnTo>
                  <a:lnTo>
                    <a:pt x="1154" y="639"/>
                  </a:lnTo>
                  <a:lnTo>
                    <a:pt x="1134" y="668"/>
                  </a:lnTo>
                  <a:lnTo>
                    <a:pt x="1145" y="701"/>
                  </a:lnTo>
                  <a:lnTo>
                    <a:pt x="1139" y="716"/>
                  </a:lnTo>
                  <a:lnTo>
                    <a:pt x="1086" y="721"/>
                  </a:lnTo>
                  <a:lnTo>
                    <a:pt x="1075" y="728"/>
                  </a:lnTo>
                  <a:lnTo>
                    <a:pt x="1079" y="736"/>
                  </a:lnTo>
                  <a:lnTo>
                    <a:pt x="1079" y="752"/>
                  </a:lnTo>
                  <a:lnTo>
                    <a:pt x="1038" y="756"/>
                  </a:lnTo>
                  <a:lnTo>
                    <a:pt x="1016" y="745"/>
                  </a:lnTo>
                  <a:lnTo>
                    <a:pt x="988" y="745"/>
                  </a:lnTo>
                  <a:lnTo>
                    <a:pt x="983" y="752"/>
                  </a:lnTo>
                  <a:lnTo>
                    <a:pt x="988" y="767"/>
                  </a:lnTo>
                  <a:lnTo>
                    <a:pt x="974" y="783"/>
                  </a:lnTo>
                  <a:lnTo>
                    <a:pt x="969" y="800"/>
                  </a:lnTo>
                  <a:lnTo>
                    <a:pt x="996" y="822"/>
                  </a:lnTo>
                  <a:lnTo>
                    <a:pt x="976" y="862"/>
                  </a:lnTo>
                  <a:lnTo>
                    <a:pt x="985" y="882"/>
                  </a:lnTo>
                  <a:lnTo>
                    <a:pt x="983" y="891"/>
                  </a:lnTo>
                  <a:lnTo>
                    <a:pt x="952" y="891"/>
                  </a:lnTo>
                  <a:lnTo>
                    <a:pt x="930" y="901"/>
                  </a:lnTo>
                  <a:lnTo>
                    <a:pt x="948" y="926"/>
                  </a:lnTo>
                  <a:lnTo>
                    <a:pt x="937" y="957"/>
                  </a:lnTo>
                  <a:lnTo>
                    <a:pt x="904" y="966"/>
                  </a:lnTo>
                  <a:lnTo>
                    <a:pt x="906" y="981"/>
                  </a:lnTo>
                  <a:lnTo>
                    <a:pt x="897" y="993"/>
                  </a:lnTo>
                  <a:lnTo>
                    <a:pt x="840" y="988"/>
                  </a:lnTo>
                  <a:lnTo>
                    <a:pt x="818" y="972"/>
                  </a:lnTo>
                  <a:lnTo>
                    <a:pt x="814" y="937"/>
                  </a:lnTo>
                  <a:lnTo>
                    <a:pt x="801" y="923"/>
                  </a:lnTo>
                  <a:lnTo>
                    <a:pt x="782" y="937"/>
                  </a:lnTo>
                  <a:lnTo>
                    <a:pt x="746" y="901"/>
                  </a:lnTo>
                  <a:lnTo>
                    <a:pt x="720" y="884"/>
                  </a:lnTo>
                  <a:lnTo>
                    <a:pt x="718" y="858"/>
                  </a:lnTo>
                  <a:lnTo>
                    <a:pt x="709" y="838"/>
                  </a:lnTo>
                  <a:lnTo>
                    <a:pt x="696" y="838"/>
                  </a:lnTo>
                  <a:lnTo>
                    <a:pt x="641" y="862"/>
                  </a:lnTo>
                  <a:lnTo>
                    <a:pt x="643" y="889"/>
                  </a:lnTo>
                  <a:lnTo>
                    <a:pt x="624" y="889"/>
                  </a:lnTo>
                  <a:lnTo>
                    <a:pt x="591" y="855"/>
                  </a:lnTo>
                  <a:lnTo>
                    <a:pt x="555" y="851"/>
                  </a:lnTo>
                  <a:lnTo>
                    <a:pt x="543" y="831"/>
                  </a:lnTo>
                  <a:lnTo>
                    <a:pt x="553" y="809"/>
                  </a:lnTo>
                  <a:lnTo>
                    <a:pt x="574" y="829"/>
                  </a:lnTo>
                  <a:lnTo>
                    <a:pt x="598" y="836"/>
                  </a:lnTo>
                  <a:lnTo>
                    <a:pt x="617" y="820"/>
                  </a:lnTo>
                  <a:lnTo>
                    <a:pt x="617" y="783"/>
                  </a:lnTo>
                  <a:lnTo>
                    <a:pt x="639" y="762"/>
                  </a:lnTo>
                  <a:lnTo>
                    <a:pt x="656" y="745"/>
                  </a:lnTo>
                  <a:lnTo>
                    <a:pt x="648" y="723"/>
                  </a:lnTo>
                  <a:lnTo>
                    <a:pt x="691" y="687"/>
                  </a:lnTo>
                  <a:lnTo>
                    <a:pt x="698" y="632"/>
                  </a:lnTo>
                  <a:lnTo>
                    <a:pt x="679" y="604"/>
                  </a:lnTo>
                  <a:lnTo>
                    <a:pt x="667" y="557"/>
                  </a:lnTo>
                  <a:lnTo>
                    <a:pt x="613" y="484"/>
                  </a:lnTo>
                  <a:lnTo>
                    <a:pt x="584" y="496"/>
                  </a:lnTo>
                  <a:lnTo>
                    <a:pt x="545" y="460"/>
                  </a:lnTo>
                  <a:lnTo>
                    <a:pt x="492" y="427"/>
                  </a:lnTo>
                  <a:lnTo>
                    <a:pt x="471" y="374"/>
                  </a:lnTo>
                  <a:lnTo>
                    <a:pt x="428" y="390"/>
                  </a:lnTo>
                  <a:lnTo>
                    <a:pt x="352" y="342"/>
                  </a:lnTo>
                  <a:lnTo>
                    <a:pt x="315" y="361"/>
                  </a:lnTo>
                  <a:lnTo>
                    <a:pt x="258" y="352"/>
                  </a:lnTo>
                  <a:lnTo>
                    <a:pt x="213" y="378"/>
                  </a:lnTo>
                  <a:lnTo>
                    <a:pt x="186" y="381"/>
                  </a:lnTo>
                  <a:lnTo>
                    <a:pt x="141" y="354"/>
                  </a:lnTo>
                  <a:lnTo>
                    <a:pt x="110" y="337"/>
                  </a:lnTo>
                  <a:lnTo>
                    <a:pt x="10" y="313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246"/>
            <p:cNvSpPr>
              <a:spLocks/>
            </p:cNvSpPr>
            <p:nvPr/>
          </p:nvSpPr>
          <p:spPr bwMode="auto">
            <a:xfrm>
              <a:off x="3106390" y="2389304"/>
              <a:ext cx="2192372" cy="1723922"/>
            </a:xfrm>
            <a:custGeom>
              <a:avLst/>
              <a:gdLst>
                <a:gd name="T0" fmla="*/ 922 w 1707"/>
                <a:gd name="T1" fmla="*/ 35 h 1305"/>
                <a:gd name="T2" fmla="*/ 963 w 1707"/>
                <a:gd name="T3" fmla="*/ 89 h 1305"/>
                <a:gd name="T4" fmla="*/ 1021 w 1707"/>
                <a:gd name="T5" fmla="*/ 128 h 1305"/>
                <a:gd name="T6" fmla="*/ 1071 w 1707"/>
                <a:gd name="T7" fmla="*/ 229 h 1305"/>
                <a:gd name="T8" fmla="*/ 1044 w 1707"/>
                <a:gd name="T9" fmla="*/ 309 h 1305"/>
                <a:gd name="T10" fmla="*/ 1188 w 1707"/>
                <a:gd name="T11" fmla="*/ 376 h 1305"/>
                <a:gd name="T12" fmla="*/ 1290 w 1707"/>
                <a:gd name="T13" fmla="*/ 454 h 1305"/>
                <a:gd name="T14" fmla="*/ 1342 w 1707"/>
                <a:gd name="T15" fmla="*/ 569 h 1305"/>
                <a:gd name="T16" fmla="*/ 1304 w 1707"/>
                <a:gd name="T17" fmla="*/ 621 h 1305"/>
                <a:gd name="T18" fmla="*/ 1169 w 1707"/>
                <a:gd name="T19" fmla="*/ 698 h 1305"/>
                <a:gd name="T20" fmla="*/ 1149 w 1707"/>
                <a:gd name="T21" fmla="*/ 818 h 1305"/>
                <a:gd name="T22" fmla="*/ 957 w 1707"/>
                <a:gd name="T23" fmla="*/ 877 h 1305"/>
                <a:gd name="T24" fmla="*/ 992 w 1707"/>
                <a:gd name="T25" fmla="*/ 987 h 1305"/>
                <a:gd name="T26" fmla="*/ 970 w 1707"/>
                <a:gd name="T27" fmla="*/ 1025 h 1305"/>
                <a:gd name="T28" fmla="*/ 943 w 1707"/>
                <a:gd name="T29" fmla="*/ 1049 h 1305"/>
                <a:gd name="T30" fmla="*/ 867 w 1707"/>
                <a:gd name="T31" fmla="*/ 1030 h 1305"/>
                <a:gd name="T32" fmla="*/ 735 w 1707"/>
                <a:gd name="T33" fmla="*/ 1010 h 1305"/>
                <a:gd name="T34" fmla="*/ 604 w 1707"/>
                <a:gd name="T35" fmla="*/ 1035 h 1305"/>
                <a:gd name="T36" fmla="*/ 503 w 1707"/>
                <a:gd name="T37" fmla="*/ 1018 h 1305"/>
                <a:gd name="T38" fmla="*/ 387 w 1707"/>
                <a:gd name="T39" fmla="*/ 1028 h 1305"/>
                <a:gd name="T40" fmla="*/ 322 w 1707"/>
                <a:gd name="T41" fmla="*/ 995 h 1305"/>
                <a:gd name="T42" fmla="*/ 253 w 1707"/>
                <a:gd name="T43" fmla="*/ 946 h 1305"/>
                <a:gd name="T44" fmla="*/ 103 w 1707"/>
                <a:gd name="T45" fmla="*/ 918 h 1305"/>
                <a:gd name="T46" fmla="*/ 82 w 1707"/>
                <a:gd name="T47" fmla="*/ 859 h 1305"/>
                <a:gd name="T48" fmla="*/ 51 w 1707"/>
                <a:gd name="T49" fmla="*/ 816 h 1305"/>
                <a:gd name="T50" fmla="*/ 30 w 1707"/>
                <a:gd name="T51" fmla="*/ 775 h 1305"/>
                <a:gd name="T52" fmla="*/ 51 w 1707"/>
                <a:gd name="T53" fmla="*/ 727 h 1305"/>
                <a:gd name="T54" fmla="*/ 8 w 1707"/>
                <a:gd name="T55" fmla="*/ 669 h 1305"/>
                <a:gd name="T56" fmla="*/ 4 w 1707"/>
                <a:gd name="T57" fmla="*/ 606 h 1305"/>
                <a:gd name="T58" fmla="*/ 30 w 1707"/>
                <a:gd name="T59" fmla="*/ 566 h 1305"/>
                <a:gd name="T60" fmla="*/ 106 w 1707"/>
                <a:gd name="T61" fmla="*/ 539 h 1305"/>
                <a:gd name="T62" fmla="*/ 143 w 1707"/>
                <a:gd name="T63" fmla="*/ 542 h 1305"/>
                <a:gd name="T64" fmla="*/ 184 w 1707"/>
                <a:gd name="T65" fmla="*/ 564 h 1305"/>
                <a:gd name="T66" fmla="*/ 322 w 1707"/>
                <a:gd name="T67" fmla="*/ 516 h 1305"/>
                <a:gd name="T68" fmla="*/ 436 w 1707"/>
                <a:gd name="T69" fmla="*/ 439 h 1305"/>
                <a:gd name="T70" fmla="*/ 473 w 1707"/>
                <a:gd name="T71" fmla="*/ 404 h 1305"/>
                <a:gd name="T72" fmla="*/ 452 w 1707"/>
                <a:gd name="T73" fmla="*/ 276 h 1305"/>
                <a:gd name="T74" fmla="*/ 553 w 1707"/>
                <a:gd name="T75" fmla="*/ 252 h 1305"/>
                <a:gd name="T76" fmla="*/ 599 w 1707"/>
                <a:gd name="T77" fmla="*/ 276 h 1305"/>
                <a:gd name="T78" fmla="*/ 650 w 1707"/>
                <a:gd name="T79" fmla="*/ 131 h 1305"/>
                <a:gd name="T80" fmla="*/ 732 w 1707"/>
                <a:gd name="T81" fmla="*/ 151 h 1305"/>
                <a:gd name="T82" fmla="*/ 802 w 1707"/>
                <a:gd name="T83" fmla="*/ 67 h 1305"/>
                <a:gd name="T84" fmla="*/ 864 w 1707"/>
                <a:gd name="T85" fmla="*/ 29 h 1305"/>
                <a:gd name="T86" fmla="*/ 916 w 1707"/>
                <a:gd name="T87" fmla="*/ 8 h 130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707" h="1305">
                  <a:moveTo>
                    <a:pt x="1165" y="10"/>
                  </a:moveTo>
                  <a:lnTo>
                    <a:pt x="1182" y="10"/>
                  </a:lnTo>
                  <a:lnTo>
                    <a:pt x="1172" y="43"/>
                  </a:lnTo>
                  <a:lnTo>
                    <a:pt x="1186" y="63"/>
                  </a:lnTo>
                  <a:lnTo>
                    <a:pt x="1189" y="77"/>
                  </a:lnTo>
                  <a:lnTo>
                    <a:pt x="1224" y="110"/>
                  </a:lnTo>
                  <a:lnTo>
                    <a:pt x="1232" y="138"/>
                  </a:lnTo>
                  <a:lnTo>
                    <a:pt x="1278" y="140"/>
                  </a:lnTo>
                  <a:lnTo>
                    <a:pt x="1298" y="158"/>
                  </a:lnTo>
                  <a:lnTo>
                    <a:pt x="1309" y="158"/>
                  </a:lnTo>
                  <a:lnTo>
                    <a:pt x="1335" y="215"/>
                  </a:lnTo>
                  <a:lnTo>
                    <a:pt x="1361" y="284"/>
                  </a:lnTo>
                  <a:lnTo>
                    <a:pt x="1349" y="326"/>
                  </a:lnTo>
                  <a:lnTo>
                    <a:pt x="1351" y="342"/>
                  </a:lnTo>
                  <a:lnTo>
                    <a:pt x="1327" y="383"/>
                  </a:lnTo>
                  <a:lnTo>
                    <a:pt x="1333" y="417"/>
                  </a:lnTo>
                  <a:lnTo>
                    <a:pt x="1418" y="453"/>
                  </a:lnTo>
                  <a:lnTo>
                    <a:pt x="1511" y="467"/>
                  </a:lnTo>
                  <a:lnTo>
                    <a:pt x="1607" y="533"/>
                  </a:lnTo>
                  <a:lnTo>
                    <a:pt x="1638" y="544"/>
                  </a:lnTo>
                  <a:lnTo>
                    <a:pt x="1640" y="562"/>
                  </a:lnTo>
                  <a:lnTo>
                    <a:pt x="1660" y="604"/>
                  </a:lnTo>
                  <a:lnTo>
                    <a:pt x="1679" y="658"/>
                  </a:lnTo>
                  <a:lnTo>
                    <a:pt x="1706" y="706"/>
                  </a:lnTo>
                  <a:lnTo>
                    <a:pt x="1691" y="723"/>
                  </a:lnTo>
                  <a:lnTo>
                    <a:pt x="1691" y="754"/>
                  </a:lnTo>
                  <a:lnTo>
                    <a:pt x="1657" y="769"/>
                  </a:lnTo>
                  <a:lnTo>
                    <a:pt x="1576" y="802"/>
                  </a:lnTo>
                  <a:lnTo>
                    <a:pt x="1524" y="846"/>
                  </a:lnTo>
                  <a:lnTo>
                    <a:pt x="1486" y="865"/>
                  </a:lnTo>
                  <a:lnTo>
                    <a:pt x="1480" y="891"/>
                  </a:lnTo>
                  <a:lnTo>
                    <a:pt x="1491" y="1019"/>
                  </a:lnTo>
                  <a:lnTo>
                    <a:pt x="1460" y="1014"/>
                  </a:lnTo>
                  <a:lnTo>
                    <a:pt x="1447" y="1025"/>
                  </a:lnTo>
                  <a:lnTo>
                    <a:pt x="1246" y="1065"/>
                  </a:lnTo>
                  <a:lnTo>
                    <a:pt x="1217" y="1087"/>
                  </a:lnTo>
                  <a:lnTo>
                    <a:pt x="1220" y="1140"/>
                  </a:lnTo>
                  <a:lnTo>
                    <a:pt x="1280" y="1191"/>
                  </a:lnTo>
                  <a:lnTo>
                    <a:pt x="1261" y="1224"/>
                  </a:lnTo>
                  <a:lnTo>
                    <a:pt x="1232" y="1237"/>
                  </a:lnTo>
                  <a:lnTo>
                    <a:pt x="1228" y="1253"/>
                  </a:lnTo>
                  <a:lnTo>
                    <a:pt x="1234" y="1270"/>
                  </a:lnTo>
                  <a:lnTo>
                    <a:pt x="1250" y="1270"/>
                  </a:lnTo>
                  <a:lnTo>
                    <a:pt x="1258" y="1282"/>
                  </a:lnTo>
                  <a:lnTo>
                    <a:pt x="1199" y="1301"/>
                  </a:lnTo>
                  <a:lnTo>
                    <a:pt x="1165" y="1287"/>
                  </a:lnTo>
                  <a:lnTo>
                    <a:pt x="1146" y="1277"/>
                  </a:lnTo>
                  <a:lnTo>
                    <a:pt x="1103" y="1277"/>
                  </a:lnTo>
                  <a:lnTo>
                    <a:pt x="1024" y="1241"/>
                  </a:lnTo>
                  <a:lnTo>
                    <a:pt x="974" y="1241"/>
                  </a:lnTo>
                  <a:lnTo>
                    <a:pt x="935" y="1253"/>
                  </a:lnTo>
                  <a:lnTo>
                    <a:pt x="890" y="1253"/>
                  </a:lnTo>
                  <a:lnTo>
                    <a:pt x="823" y="1290"/>
                  </a:lnTo>
                  <a:lnTo>
                    <a:pt x="768" y="1284"/>
                  </a:lnTo>
                  <a:lnTo>
                    <a:pt x="713" y="1304"/>
                  </a:lnTo>
                  <a:lnTo>
                    <a:pt x="667" y="1287"/>
                  </a:lnTo>
                  <a:lnTo>
                    <a:pt x="639" y="1263"/>
                  </a:lnTo>
                  <a:lnTo>
                    <a:pt x="567" y="1253"/>
                  </a:lnTo>
                  <a:lnTo>
                    <a:pt x="519" y="1285"/>
                  </a:lnTo>
                  <a:lnTo>
                    <a:pt x="492" y="1275"/>
                  </a:lnTo>
                  <a:lnTo>
                    <a:pt x="469" y="1257"/>
                  </a:lnTo>
                  <a:lnTo>
                    <a:pt x="418" y="1244"/>
                  </a:lnTo>
                  <a:lnTo>
                    <a:pt x="409" y="1234"/>
                  </a:lnTo>
                  <a:lnTo>
                    <a:pt x="387" y="1232"/>
                  </a:lnTo>
                  <a:lnTo>
                    <a:pt x="354" y="1181"/>
                  </a:lnTo>
                  <a:lnTo>
                    <a:pt x="321" y="1173"/>
                  </a:lnTo>
                  <a:lnTo>
                    <a:pt x="235" y="1200"/>
                  </a:lnTo>
                  <a:lnTo>
                    <a:pt x="203" y="1191"/>
                  </a:lnTo>
                  <a:lnTo>
                    <a:pt x="131" y="1138"/>
                  </a:lnTo>
                  <a:lnTo>
                    <a:pt x="110" y="1135"/>
                  </a:lnTo>
                  <a:lnTo>
                    <a:pt x="93" y="1101"/>
                  </a:lnTo>
                  <a:lnTo>
                    <a:pt x="105" y="1065"/>
                  </a:lnTo>
                  <a:lnTo>
                    <a:pt x="102" y="1048"/>
                  </a:lnTo>
                  <a:lnTo>
                    <a:pt x="76" y="1029"/>
                  </a:lnTo>
                  <a:lnTo>
                    <a:pt x="65" y="1012"/>
                  </a:lnTo>
                  <a:lnTo>
                    <a:pt x="10" y="981"/>
                  </a:lnTo>
                  <a:lnTo>
                    <a:pt x="10" y="972"/>
                  </a:lnTo>
                  <a:lnTo>
                    <a:pt x="38" y="961"/>
                  </a:lnTo>
                  <a:lnTo>
                    <a:pt x="53" y="971"/>
                  </a:lnTo>
                  <a:lnTo>
                    <a:pt x="69" y="954"/>
                  </a:lnTo>
                  <a:lnTo>
                    <a:pt x="65" y="901"/>
                  </a:lnTo>
                  <a:lnTo>
                    <a:pt x="69" y="858"/>
                  </a:lnTo>
                  <a:lnTo>
                    <a:pt x="32" y="822"/>
                  </a:lnTo>
                  <a:lnTo>
                    <a:pt x="10" y="829"/>
                  </a:lnTo>
                  <a:lnTo>
                    <a:pt x="0" y="802"/>
                  </a:lnTo>
                  <a:lnTo>
                    <a:pt x="14" y="776"/>
                  </a:lnTo>
                  <a:lnTo>
                    <a:pt x="5" y="752"/>
                  </a:lnTo>
                  <a:lnTo>
                    <a:pt x="29" y="730"/>
                  </a:lnTo>
                  <a:lnTo>
                    <a:pt x="38" y="721"/>
                  </a:lnTo>
                  <a:lnTo>
                    <a:pt x="38" y="701"/>
                  </a:lnTo>
                  <a:lnTo>
                    <a:pt x="72" y="685"/>
                  </a:lnTo>
                  <a:lnTo>
                    <a:pt x="105" y="679"/>
                  </a:lnTo>
                  <a:lnTo>
                    <a:pt x="134" y="668"/>
                  </a:lnTo>
                  <a:lnTo>
                    <a:pt x="158" y="675"/>
                  </a:lnTo>
                  <a:lnTo>
                    <a:pt x="177" y="668"/>
                  </a:lnTo>
                  <a:lnTo>
                    <a:pt x="181" y="672"/>
                  </a:lnTo>
                  <a:lnTo>
                    <a:pt x="185" y="694"/>
                  </a:lnTo>
                  <a:lnTo>
                    <a:pt x="201" y="701"/>
                  </a:lnTo>
                  <a:lnTo>
                    <a:pt x="235" y="699"/>
                  </a:lnTo>
                  <a:lnTo>
                    <a:pt x="280" y="653"/>
                  </a:lnTo>
                  <a:lnTo>
                    <a:pt x="365" y="670"/>
                  </a:lnTo>
                  <a:lnTo>
                    <a:pt x="409" y="639"/>
                  </a:lnTo>
                  <a:lnTo>
                    <a:pt x="536" y="610"/>
                  </a:lnTo>
                  <a:lnTo>
                    <a:pt x="545" y="593"/>
                  </a:lnTo>
                  <a:lnTo>
                    <a:pt x="555" y="544"/>
                  </a:lnTo>
                  <a:lnTo>
                    <a:pt x="591" y="516"/>
                  </a:lnTo>
                  <a:lnTo>
                    <a:pt x="601" y="516"/>
                  </a:lnTo>
                  <a:lnTo>
                    <a:pt x="601" y="501"/>
                  </a:lnTo>
                  <a:lnTo>
                    <a:pt x="603" y="378"/>
                  </a:lnTo>
                  <a:lnTo>
                    <a:pt x="610" y="352"/>
                  </a:lnTo>
                  <a:lnTo>
                    <a:pt x="575" y="342"/>
                  </a:lnTo>
                  <a:lnTo>
                    <a:pt x="574" y="330"/>
                  </a:lnTo>
                  <a:lnTo>
                    <a:pt x="610" y="320"/>
                  </a:lnTo>
                  <a:lnTo>
                    <a:pt x="704" y="313"/>
                  </a:lnTo>
                  <a:lnTo>
                    <a:pt x="720" y="330"/>
                  </a:lnTo>
                  <a:lnTo>
                    <a:pt x="753" y="339"/>
                  </a:lnTo>
                  <a:lnTo>
                    <a:pt x="761" y="342"/>
                  </a:lnTo>
                  <a:lnTo>
                    <a:pt x="775" y="323"/>
                  </a:lnTo>
                  <a:lnTo>
                    <a:pt x="756" y="306"/>
                  </a:lnTo>
                  <a:lnTo>
                    <a:pt x="827" y="163"/>
                  </a:lnTo>
                  <a:lnTo>
                    <a:pt x="838" y="154"/>
                  </a:lnTo>
                  <a:lnTo>
                    <a:pt x="902" y="187"/>
                  </a:lnTo>
                  <a:lnTo>
                    <a:pt x="930" y="187"/>
                  </a:lnTo>
                  <a:lnTo>
                    <a:pt x="943" y="205"/>
                  </a:lnTo>
                  <a:lnTo>
                    <a:pt x="1005" y="185"/>
                  </a:lnTo>
                  <a:lnTo>
                    <a:pt x="1019" y="84"/>
                  </a:lnTo>
                  <a:lnTo>
                    <a:pt x="1046" y="65"/>
                  </a:lnTo>
                  <a:lnTo>
                    <a:pt x="1077" y="63"/>
                  </a:lnTo>
                  <a:lnTo>
                    <a:pt x="1098" y="36"/>
                  </a:lnTo>
                  <a:lnTo>
                    <a:pt x="1107" y="10"/>
                  </a:lnTo>
                  <a:lnTo>
                    <a:pt x="1125" y="0"/>
                  </a:lnTo>
                  <a:lnTo>
                    <a:pt x="1165" y="10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247"/>
            <p:cNvSpPr>
              <a:spLocks/>
            </p:cNvSpPr>
            <p:nvPr/>
          </p:nvSpPr>
          <p:spPr bwMode="auto">
            <a:xfrm>
              <a:off x="6203803" y="3708723"/>
              <a:ext cx="540128" cy="1004641"/>
            </a:xfrm>
            <a:custGeom>
              <a:avLst/>
              <a:gdLst>
                <a:gd name="T0" fmla="*/ 275 w 420"/>
                <a:gd name="T1" fmla="*/ 365 h 761"/>
                <a:gd name="T2" fmla="*/ 268 w 420"/>
                <a:gd name="T3" fmla="*/ 206 h 761"/>
                <a:gd name="T4" fmla="*/ 290 w 420"/>
                <a:gd name="T5" fmla="*/ 153 h 761"/>
                <a:gd name="T6" fmla="*/ 289 w 420"/>
                <a:gd name="T7" fmla="*/ 82 h 761"/>
                <a:gd name="T8" fmla="*/ 302 w 420"/>
                <a:gd name="T9" fmla="*/ 31 h 761"/>
                <a:gd name="T10" fmla="*/ 292 w 420"/>
                <a:gd name="T11" fmla="*/ 0 h 761"/>
                <a:gd name="T12" fmla="*/ 242 w 420"/>
                <a:gd name="T13" fmla="*/ 17 h 761"/>
                <a:gd name="T14" fmla="*/ 225 w 420"/>
                <a:gd name="T15" fmla="*/ 62 h 761"/>
                <a:gd name="T16" fmla="*/ 206 w 420"/>
                <a:gd name="T17" fmla="*/ 77 h 761"/>
                <a:gd name="T18" fmla="*/ 141 w 420"/>
                <a:gd name="T19" fmla="*/ 155 h 761"/>
                <a:gd name="T20" fmla="*/ 92 w 420"/>
                <a:gd name="T21" fmla="*/ 153 h 761"/>
                <a:gd name="T22" fmla="*/ 81 w 420"/>
                <a:gd name="T23" fmla="*/ 204 h 761"/>
                <a:gd name="T24" fmla="*/ 141 w 420"/>
                <a:gd name="T25" fmla="*/ 242 h 761"/>
                <a:gd name="T26" fmla="*/ 176 w 420"/>
                <a:gd name="T27" fmla="*/ 279 h 761"/>
                <a:gd name="T28" fmla="*/ 170 w 420"/>
                <a:gd name="T29" fmla="*/ 329 h 761"/>
                <a:gd name="T30" fmla="*/ 123 w 420"/>
                <a:gd name="T31" fmla="*/ 346 h 761"/>
                <a:gd name="T32" fmla="*/ 116 w 420"/>
                <a:gd name="T33" fmla="*/ 357 h 761"/>
                <a:gd name="T34" fmla="*/ 84 w 420"/>
                <a:gd name="T35" fmla="*/ 374 h 761"/>
                <a:gd name="T36" fmla="*/ 45 w 420"/>
                <a:gd name="T37" fmla="*/ 365 h 761"/>
                <a:gd name="T38" fmla="*/ 45 w 420"/>
                <a:gd name="T39" fmla="*/ 382 h 761"/>
                <a:gd name="T40" fmla="*/ 30 w 420"/>
                <a:gd name="T41" fmla="*/ 409 h 761"/>
                <a:gd name="T42" fmla="*/ 36 w 420"/>
                <a:gd name="T43" fmla="*/ 460 h 761"/>
                <a:gd name="T44" fmla="*/ 41 w 420"/>
                <a:gd name="T45" fmla="*/ 483 h 761"/>
                <a:gd name="T46" fmla="*/ 0 w 420"/>
                <a:gd name="T47" fmla="*/ 491 h 761"/>
                <a:gd name="T48" fmla="*/ 4 w 420"/>
                <a:gd name="T49" fmla="*/ 536 h 761"/>
                <a:gd name="T50" fmla="*/ 20 w 420"/>
                <a:gd name="T51" fmla="*/ 555 h 761"/>
                <a:gd name="T52" fmla="*/ 77 w 420"/>
                <a:gd name="T53" fmla="*/ 547 h 761"/>
                <a:gd name="T54" fmla="*/ 88 w 420"/>
                <a:gd name="T55" fmla="*/ 565 h 761"/>
                <a:gd name="T56" fmla="*/ 147 w 420"/>
                <a:gd name="T57" fmla="*/ 589 h 761"/>
                <a:gd name="T58" fmla="*/ 217 w 420"/>
                <a:gd name="T59" fmla="*/ 598 h 761"/>
                <a:gd name="T60" fmla="*/ 252 w 420"/>
                <a:gd name="T61" fmla="*/ 608 h 761"/>
                <a:gd name="T62" fmla="*/ 243 w 420"/>
                <a:gd name="T63" fmla="*/ 573 h 761"/>
                <a:gd name="T64" fmla="*/ 275 w 420"/>
                <a:gd name="T65" fmla="*/ 539 h 761"/>
                <a:gd name="T66" fmla="*/ 268 w 420"/>
                <a:gd name="T67" fmla="*/ 523 h 761"/>
                <a:gd name="T68" fmla="*/ 236 w 420"/>
                <a:gd name="T69" fmla="*/ 503 h 761"/>
                <a:gd name="T70" fmla="*/ 296 w 420"/>
                <a:gd name="T71" fmla="*/ 497 h 761"/>
                <a:gd name="T72" fmla="*/ 314 w 420"/>
                <a:gd name="T73" fmla="*/ 503 h 761"/>
                <a:gd name="T74" fmla="*/ 330 w 420"/>
                <a:gd name="T75" fmla="*/ 468 h 761"/>
                <a:gd name="T76" fmla="*/ 283 w 420"/>
                <a:gd name="T77" fmla="*/ 387 h 76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20" h="761">
                  <a:moveTo>
                    <a:pt x="359" y="480"/>
                  </a:moveTo>
                  <a:lnTo>
                    <a:pt x="349" y="453"/>
                  </a:lnTo>
                  <a:lnTo>
                    <a:pt x="368" y="385"/>
                  </a:lnTo>
                  <a:lnTo>
                    <a:pt x="340" y="255"/>
                  </a:lnTo>
                  <a:lnTo>
                    <a:pt x="359" y="222"/>
                  </a:lnTo>
                  <a:lnTo>
                    <a:pt x="368" y="191"/>
                  </a:lnTo>
                  <a:lnTo>
                    <a:pt x="342" y="138"/>
                  </a:lnTo>
                  <a:lnTo>
                    <a:pt x="366" y="101"/>
                  </a:lnTo>
                  <a:lnTo>
                    <a:pt x="370" y="65"/>
                  </a:lnTo>
                  <a:lnTo>
                    <a:pt x="383" y="39"/>
                  </a:lnTo>
                  <a:lnTo>
                    <a:pt x="381" y="8"/>
                  </a:lnTo>
                  <a:lnTo>
                    <a:pt x="370" y="0"/>
                  </a:lnTo>
                  <a:lnTo>
                    <a:pt x="352" y="19"/>
                  </a:lnTo>
                  <a:lnTo>
                    <a:pt x="306" y="21"/>
                  </a:lnTo>
                  <a:lnTo>
                    <a:pt x="282" y="56"/>
                  </a:lnTo>
                  <a:lnTo>
                    <a:pt x="285" y="77"/>
                  </a:lnTo>
                  <a:lnTo>
                    <a:pt x="280" y="89"/>
                  </a:lnTo>
                  <a:lnTo>
                    <a:pt x="261" y="96"/>
                  </a:lnTo>
                  <a:lnTo>
                    <a:pt x="188" y="200"/>
                  </a:lnTo>
                  <a:lnTo>
                    <a:pt x="179" y="193"/>
                  </a:lnTo>
                  <a:lnTo>
                    <a:pt x="160" y="188"/>
                  </a:lnTo>
                  <a:lnTo>
                    <a:pt x="117" y="191"/>
                  </a:lnTo>
                  <a:lnTo>
                    <a:pt x="105" y="210"/>
                  </a:lnTo>
                  <a:lnTo>
                    <a:pt x="103" y="253"/>
                  </a:lnTo>
                  <a:lnTo>
                    <a:pt x="109" y="266"/>
                  </a:lnTo>
                  <a:lnTo>
                    <a:pt x="179" y="301"/>
                  </a:lnTo>
                  <a:lnTo>
                    <a:pt x="217" y="325"/>
                  </a:lnTo>
                  <a:lnTo>
                    <a:pt x="223" y="347"/>
                  </a:lnTo>
                  <a:lnTo>
                    <a:pt x="203" y="376"/>
                  </a:lnTo>
                  <a:lnTo>
                    <a:pt x="215" y="409"/>
                  </a:lnTo>
                  <a:lnTo>
                    <a:pt x="208" y="424"/>
                  </a:lnTo>
                  <a:lnTo>
                    <a:pt x="155" y="429"/>
                  </a:lnTo>
                  <a:lnTo>
                    <a:pt x="144" y="436"/>
                  </a:lnTo>
                  <a:lnTo>
                    <a:pt x="148" y="444"/>
                  </a:lnTo>
                  <a:lnTo>
                    <a:pt x="148" y="460"/>
                  </a:lnTo>
                  <a:lnTo>
                    <a:pt x="107" y="465"/>
                  </a:lnTo>
                  <a:lnTo>
                    <a:pt x="85" y="453"/>
                  </a:lnTo>
                  <a:lnTo>
                    <a:pt x="57" y="453"/>
                  </a:lnTo>
                  <a:lnTo>
                    <a:pt x="52" y="460"/>
                  </a:lnTo>
                  <a:lnTo>
                    <a:pt x="57" y="475"/>
                  </a:lnTo>
                  <a:lnTo>
                    <a:pt x="43" y="491"/>
                  </a:lnTo>
                  <a:lnTo>
                    <a:pt x="38" y="508"/>
                  </a:lnTo>
                  <a:lnTo>
                    <a:pt x="65" y="530"/>
                  </a:lnTo>
                  <a:lnTo>
                    <a:pt x="45" y="571"/>
                  </a:lnTo>
                  <a:lnTo>
                    <a:pt x="54" y="590"/>
                  </a:lnTo>
                  <a:lnTo>
                    <a:pt x="52" y="599"/>
                  </a:lnTo>
                  <a:lnTo>
                    <a:pt x="21" y="599"/>
                  </a:lnTo>
                  <a:lnTo>
                    <a:pt x="0" y="610"/>
                  </a:lnTo>
                  <a:lnTo>
                    <a:pt x="17" y="634"/>
                  </a:lnTo>
                  <a:lnTo>
                    <a:pt x="6" y="665"/>
                  </a:lnTo>
                  <a:lnTo>
                    <a:pt x="24" y="670"/>
                  </a:lnTo>
                  <a:lnTo>
                    <a:pt x="26" y="689"/>
                  </a:lnTo>
                  <a:lnTo>
                    <a:pt x="41" y="692"/>
                  </a:lnTo>
                  <a:lnTo>
                    <a:pt x="98" y="680"/>
                  </a:lnTo>
                  <a:lnTo>
                    <a:pt x="109" y="685"/>
                  </a:lnTo>
                  <a:lnTo>
                    <a:pt x="112" y="701"/>
                  </a:lnTo>
                  <a:lnTo>
                    <a:pt x="136" y="707"/>
                  </a:lnTo>
                  <a:lnTo>
                    <a:pt x="186" y="731"/>
                  </a:lnTo>
                  <a:lnTo>
                    <a:pt x="215" y="720"/>
                  </a:lnTo>
                  <a:lnTo>
                    <a:pt x="275" y="742"/>
                  </a:lnTo>
                  <a:lnTo>
                    <a:pt x="289" y="760"/>
                  </a:lnTo>
                  <a:lnTo>
                    <a:pt x="320" y="754"/>
                  </a:lnTo>
                  <a:lnTo>
                    <a:pt x="315" y="720"/>
                  </a:lnTo>
                  <a:lnTo>
                    <a:pt x="309" y="711"/>
                  </a:lnTo>
                  <a:lnTo>
                    <a:pt x="315" y="685"/>
                  </a:lnTo>
                  <a:lnTo>
                    <a:pt x="349" y="670"/>
                  </a:lnTo>
                  <a:lnTo>
                    <a:pt x="357" y="656"/>
                  </a:lnTo>
                  <a:lnTo>
                    <a:pt x="340" y="650"/>
                  </a:lnTo>
                  <a:lnTo>
                    <a:pt x="320" y="646"/>
                  </a:lnTo>
                  <a:lnTo>
                    <a:pt x="299" y="625"/>
                  </a:lnTo>
                  <a:lnTo>
                    <a:pt x="309" y="617"/>
                  </a:lnTo>
                  <a:lnTo>
                    <a:pt x="375" y="617"/>
                  </a:lnTo>
                  <a:lnTo>
                    <a:pt x="390" y="617"/>
                  </a:lnTo>
                  <a:lnTo>
                    <a:pt x="399" y="624"/>
                  </a:lnTo>
                  <a:lnTo>
                    <a:pt x="419" y="608"/>
                  </a:lnTo>
                  <a:lnTo>
                    <a:pt x="419" y="581"/>
                  </a:lnTo>
                  <a:lnTo>
                    <a:pt x="359" y="491"/>
                  </a:lnTo>
                  <a:lnTo>
                    <a:pt x="359" y="480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248"/>
            <p:cNvSpPr>
              <a:spLocks/>
            </p:cNvSpPr>
            <p:nvPr/>
          </p:nvSpPr>
          <p:spPr bwMode="auto">
            <a:xfrm>
              <a:off x="6665736" y="4088220"/>
              <a:ext cx="651630" cy="607491"/>
            </a:xfrm>
            <a:custGeom>
              <a:avLst/>
              <a:gdLst>
                <a:gd name="T0" fmla="*/ 46 w 506"/>
                <a:gd name="T1" fmla="*/ 257 h 460"/>
                <a:gd name="T2" fmla="*/ 104 w 506"/>
                <a:gd name="T3" fmla="*/ 310 h 460"/>
                <a:gd name="T4" fmla="*/ 151 w 506"/>
                <a:gd name="T5" fmla="*/ 320 h 460"/>
                <a:gd name="T6" fmla="*/ 195 w 506"/>
                <a:gd name="T7" fmla="*/ 312 h 460"/>
                <a:gd name="T8" fmla="*/ 208 w 506"/>
                <a:gd name="T9" fmla="*/ 320 h 460"/>
                <a:gd name="T10" fmla="*/ 223 w 506"/>
                <a:gd name="T11" fmla="*/ 312 h 460"/>
                <a:gd name="T12" fmla="*/ 234 w 506"/>
                <a:gd name="T13" fmla="*/ 321 h 460"/>
                <a:gd name="T14" fmla="*/ 239 w 506"/>
                <a:gd name="T15" fmla="*/ 339 h 460"/>
                <a:gd name="T16" fmla="*/ 261 w 506"/>
                <a:gd name="T17" fmla="*/ 352 h 460"/>
                <a:gd name="T18" fmla="*/ 288 w 506"/>
                <a:gd name="T19" fmla="*/ 352 h 460"/>
                <a:gd name="T20" fmla="*/ 309 w 506"/>
                <a:gd name="T21" fmla="*/ 370 h 460"/>
                <a:gd name="T22" fmla="*/ 327 w 506"/>
                <a:gd name="T23" fmla="*/ 360 h 460"/>
                <a:gd name="T24" fmla="*/ 342 w 506"/>
                <a:gd name="T25" fmla="*/ 370 h 460"/>
                <a:gd name="T26" fmla="*/ 354 w 506"/>
                <a:gd name="T27" fmla="*/ 344 h 460"/>
                <a:gd name="T28" fmla="*/ 371 w 506"/>
                <a:gd name="T29" fmla="*/ 335 h 460"/>
                <a:gd name="T30" fmla="*/ 375 w 506"/>
                <a:gd name="T31" fmla="*/ 316 h 460"/>
                <a:gd name="T32" fmla="*/ 367 w 506"/>
                <a:gd name="T33" fmla="*/ 280 h 460"/>
                <a:gd name="T34" fmla="*/ 364 w 506"/>
                <a:gd name="T35" fmla="*/ 277 h 460"/>
                <a:gd name="T36" fmla="*/ 347 w 506"/>
                <a:gd name="T37" fmla="*/ 294 h 460"/>
                <a:gd name="T38" fmla="*/ 321 w 506"/>
                <a:gd name="T39" fmla="*/ 273 h 460"/>
                <a:gd name="T40" fmla="*/ 302 w 506"/>
                <a:gd name="T41" fmla="*/ 249 h 460"/>
                <a:gd name="T42" fmla="*/ 321 w 506"/>
                <a:gd name="T43" fmla="*/ 234 h 460"/>
                <a:gd name="T44" fmla="*/ 325 w 506"/>
                <a:gd name="T45" fmla="*/ 209 h 460"/>
                <a:gd name="T46" fmla="*/ 339 w 506"/>
                <a:gd name="T47" fmla="*/ 201 h 460"/>
                <a:gd name="T48" fmla="*/ 336 w 506"/>
                <a:gd name="T49" fmla="*/ 167 h 460"/>
                <a:gd name="T50" fmla="*/ 345 w 506"/>
                <a:gd name="T51" fmla="*/ 161 h 460"/>
                <a:gd name="T52" fmla="*/ 361 w 506"/>
                <a:gd name="T53" fmla="*/ 170 h 460"/>
                <a:gd name="T54" fmla="*/ 371 w 506"/>
                <a:gd name="T55" fmla="*/ 186 h 460"/>
                <a:gd name="T56" fmla="*/ 391 w 506"/>
                <a:gd name="T57" fmla="*/ 170 h 460"/>
                <a:gd name="T58" fmla="*/ 399 w 506"/>
                <a:gd name="T59" fmla="*/ 162 h 460"/>
                <a:gd name="T60" fmla="*/ 396 w 506"/>
                <a:gd name="T61" fmla="*/ 145 h 460"/>
                <a:gd name="T62" fmla="*/ 371 w 506"/>
                <a:gd name="T63" fmla="*/ 131 h 460"/>
                <a:gd name="T64" fmla="*/ 366 w 506"/>
                <a:gd name="T65" fmla="*/ 115 h 460"/>
                <a:gd name="T66" fmla="*/ 322 w 506"/>
                <a:gd name="T67" fmla="*/ 121 h 460"/>
                <a:gd name="T68" fmla="*/ 295 w 506"/>
                <a:gd name="T69" fmla="*/ 96 h 460"/>
                <a:gd name="T70" fmla="*/ 282 w 506"/>
                <a:gd name="T71" fmla="*/ 92 h 460"/>
                <a:gd name="T72" fmla="*/ 282 w 506"/>
                <a:gd name="T73" fmla="*/ 76 h 460"/>
                <a:gd name="T74" fmla="*/ 343 w 506"/>
                <a:gd name="T75" fmla="*/ 7 h 460"/>
                <a:gd name="T76" fmla="*/ 321 w 506"/>
                <a:gd name="T77" fmla="*/ 13 h 460"/>
                <a:gd name="T78" fmla="*/ 307 w 506"/>
                <a:gd name="T79" fmla="*/ 22 h 460"/>
                <a:gd name="T80" fmla="*/ 302 w 506"/>
                <a:gd name="T81" fmla="*/ 14 h 460"/>
                <a:gd name="T82" fmla="*/ 302 w 506"/>
                <a:gd name="T83" fmla="*/ 4 h 460"/>
                <a:gd name="T84" fmla="*/ 291 w 506"/>
                <a:gd name="T85" fmla="*/ 0 h 460"/>
                <a:gd name="T86" fmla="*/ 263 w 506"/>
                <a:gd name="T87" fmla="*/ 11 h 460"/>
                <a:gd name="T88" fmla="*/ 195 w 506"/>
                <a:gd name="T89" fmla="*/ 2 h 460"/>
                <a:gd name="T90" fmla="*/ 190 w 506"/>
                <a:gd name="T91" fmla="*/ 60 h 460"/>
                <a:gd name="T92" fmla="*/ 157 w 506"/>
                <a:gd name="T93" fmla="*/ 87 h 460"/>
                <a:gd name="T94" fmla="*/ 113 w 506"/>
                <a:gd name="T95" fmla="*/ 96 h 460"/>
                <a:gd name="T96" fmla="*/ 51 w 506"/>
                <a:gd name="T97" fmla="*/ 140 h 460"/>
                <a:gd name="T98" fmla="*/ 0 w 506"/>
                <a:gd name="T99" fmla="*/ 154 h 460"/>
                <a:gd name="T100" fmla="*/ 0 w 506"/>
                <a:gd name="T101" fmla="*/ 163 h 460"/>
                <a:gd name="T102" fmla="*/ 46 w 506"/>
                <a:gd name="T103" fmla="*/ 236 h 460"/>
                <a:gd name="T104" fmla="*/ 46 w 506"/>
                <a:gd name="T105" fmla="*/ 257 h 460"/>
                <a:gd name="T106" fmla="*/ 46 w 506"/>
                <a:gd name="T107" fmla="*/ 257 h 4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06" h="460">
                  <a:moveTo>
                    <a:pt x="59" y="319"/>
                  </a:moveTo>
                  <a:lnTo>
                    <a:pt x="131" y="384"/>
                  </a:lnTo>
                  <a:lnTo>
                    <a:pt x="191" y="396"/>
                  </a:lnTo>
                  <a:lnTo>
                    <a:pt x="246" y="388"/>
                  </a:lnTo>
                  <a:lnTo>
                    <a:pt x="263" y="396"/>
                  </a:lnTo>
                  <a:lnTo>
                    <a:pt x="282" y="386"/>
                  </a:lnTo>
                  <a:lnTo>
                    <a:pt x="296" y="399"/>
                  </a:lnTo>
                  <a:lnTo>
                    <a:pt x="303" y="421"/>
                  </a:lnTo>
                  <a:lnTo>
                    <a:pt x="329" y="437"/>
                  </a:lnTo>
                  <a:lnTo>
                    <a:pt x="364" y="437"/>
                  </a:lnTo>
                  <a:lnTo>
                    <a:pt x="390" y="459"/>
                  </a:lnTo>
                  <a:lnTo>
                    <a:pt x="414" y="447"/>
                  </a:lnTo>
                  <a:lnTo>
                    <a:pt x="432" y="459"/>
                  </a:lnTo>
                  <a:lnTo>
                    <a:pt x="447" y="427"/>
                  </a:lnTo>
                  <a:lnTo>
                    <a:pt x="469" y="416"/>
                  </a:lnTo>
                  <a:lnTo>
                    <a:pt x="474" y="392"/>
                  </a:lnTo>
                  <a:lnTo>
                    <a:pt x="464" y="348"/>
                  </a:lnTo>
                  <a:lnTo>
                    <a:pt x="460" y="343"/>
                  </a:lnTo>
                  <a:lnTo>
                    <a:pt x="438" y="365"/>
                  </a:lnTo>
                  <a:lnTo>
                    <a:pt x="406" y="339"/>
                  </a:lnTo>
                  <a:lnTo>
                    <a:pt x="382" y="309"/>
                  </a:lnTo>
                  <a:lnTo>
                    <a:pt x="406" y="291"/>
                  </a:lnTo>
                  <a:lnTo>
                    <a:pt x="412" y="259"/>
                  </a:lnTo>
                  <a:lnTo>
                    <a:pt x="428" y="249"/>
                  </a:lnTo>
                  <a:lnTo>
                    <a:pt x="425" y="207"/>
                  </a:lnTo>
                  <a:lnTo>
                    <a:pt x="436" y="199"/>
                  </a:lnTo>
                  <a:lnTo>
                    <a:pt x="456" y="211"/>
                  </a:lnTo>
                  <a:lnTo>
                    <a:pt x="469" y="230"/>
                  </a:lnTo>
                  <a:lnTo>
                    <a:pt x="495" y="211"/>
                  </a:lnTo>
                  <a:lnTo>
                    <a:pt x="505" y="201"/>
                  </a:lnTo>
                  <a:lnTo>
                    <a:pt x="500" y="180"/>
                  </a:lnTo>
                  <a:lnTo>
                    <a:pt x="469" y="163"/>
                  </a:lnTo>
                  <a:lnTo>
                    <a:pt x="462" y="143"/>
                  </a:lnTo>
                  <a:lnTo>
                    <a:pt x="407" y="150"/>
                  </a:lnTo>
                  <a:lnTo>
                    <a:pt x="373" y="119"/>
                  </a:lnTo>
                  <a:lnTo>
                    <a:pt x="357" y="115"/>
                  </a:lnTo>
                  <a:lnTo>
                    <a:pt x="357" y="95"/>
                  </a:lnTo>
                  <a:lnTo>
                    <a:pt x="434" y="9"/>
                  </a:lnTo>
                  <a:lnTo>
                    <a:pt x="406" y="16"/>
                  </a:lnTo>
                  <a:lnTo>
                    <a:pt x="388" y="28"/>
                  </a:lnTo>
                  <a:lnTo>
                    <a:pt x="382" y="18"/>
                  </a:lnTo>
                  <a:lnTo>
                    <a:pt x="382" y="4"/>
                  </a:lnTo>
                  <a:lnTo>
                    <a:pt x="368" y="0"/>
                  </a:lnTo>
                  <a:lnTo>
                    <a:pt x="333" y="13"/>
                  </a:lnTo>
                  <a:lnTo>
                    <a:pt x="246" y="2"/>
                  </a:lnTo>
                  <a:lnTo>
                    <a:pt x="241" y="75"/>
                  </a:lnTo>
                  <a:lnTo>
                    <a:pt x="199" y="108"/>
                  </a:lnTo>
                  <a:lnTo>
                    <a:pt x="143" y="119"/>
                  </a:lnTo>
                  <a:lnTo>
                    <a:pt x="64" y="174"/>
                  </a:lnTo>
                  <a:lnTo>
                    <a:pt x="0" y="192"/>
                  </a:lnTo>
                  <a:lnTo>
                    <a:pt x="0" y="203"/>
                  </a:lnTo>
                  <a:lnTo>
                    <a:pt x="59" y="293"/>
                  </a:lnTo>
                  <a:lnTo>
                    <a:pt x="59" y="319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Freeform 249"/>
            <p:cNvSpPr>
              <a:spLocks/>
            </p:cNvSpPr>
            <p:nvPr/>
          </p:nvSpPr>
          <p:spPr bwMode="auto">
            <a:xfrm>
              <a:off x="6641119" y="3542508"/>
              <a:ext cx="376497" cy="801653"/>
            </a:xfrm>
            <a:custGeom>
              <a:avLst/>
              <a:gdLst>
                <a:gd name="T0" fmla="*/ 15 w 292"/>
                <a:gd name="T1" fmla="*/ 489 h 606"/>
                <a:gd name="T2" fmla="*/ 66 w 292"/>
                <a:gd name="T3" fmla="*/ 475 h 606"/>
                <a:gd name="T4" fmla="*/ 128 w 292"/>
                <a:gd name="T5" fmla="*/ 430 h 606"/>
                <a:gd name="T6" fmla="*/ 172 w 292"/>
                <a:gd name="T7" fmla="*/ 421 h 606"/>
                <a:gd name="T8" fmla="*/ 207 w 292"/>
                <a:gd name="T9" fmla="*/ 395 h 606"/>
                <a:gd name="T10" fmla="*/ 209 w 292"/>
                <a:gd name="T11" fmla="*/ 335 h 606"/>
                <a:gd name="T12" fmla="*/ 193 w 292"/>
                <a:gd name="T13" fmla="*/ 314 h 606"/>
                <a:gd name="T14" fmla="*/ 199 w 292"/>
                <a:gd name="T15" fmla="*/ 296 h 606"/>
                <a:gd name="T16" fmla="*/ 209 w 292"/>
                <a:gd name="T17" fmla="*/ 280 h 606"/>
                <a:gd name="T18" fmla="*/ 214 w 292"/>
                <a:gd name="T19" fmla="*/ 255 h 606"/>
                <a:gd name="T20" fmla="*/ 223 w 292"/>
                <a:gd name="T21" fmla="*/ 237 h 606"/>
                <a:gd name="T22" fmla="*/ 207 w 292"/>
                <a:gd name="T23" fmla="*/ 202 h 606"/>
                <a:gd name="T24" fmla="*/ 182 w 292"/>
                <a:gd name="T25" fmla="*/ 173 h 606"/>
                <a:gd name="T26" fmla="*/ 195 w 292"/>
                <a:gd name="T27" fmla="*/ 126 h 606"/>
                <a:gd name="T28" fmla="*/ 225 w 292"/>
                <a:gd name="T29" fmla="*/ 107 h 606"/>
                <a:gd name="T30" fmla="*/ 231 w 292"/>
                <a:gd name="T31" fmla="*/ 76 h 606"/>
                <a:gd name="T32" fmla="*/ 218 w 292"/>
                <a:gd name="T33" fmla="*/ 50 h 606"/>
                <a:gd name="T34" fmla="*/ 218 w 292"/>
                <a:gd name="T35" fmla="*/ 17 h 606"/>
                <a:gd name="T36" fmla="*/ 199 w 292"/>
                <a:gd name="T37" fmla="*/ 0 h 606"/>
                <a:gd name="T38" fmla="*/ 154 w 292"/>
                <a:gd name="T39" fmla="*/ 22 h 606"/>
                <a:gd name="T40" fmla="*/ 148 w 292"/>
                <a:gd name="T41" fmla="*/ 16 h 606"/>
                <a:gd name="T42" fmla="*/ 123 w 292"/>
                <a:gd name="T43" fmla="*/ 34 h 606"/>
                <a:gd name="T44" fmla="*/ 104 w 292"/>
                <a:gd name="T45" fmla="*/ 32 h 606"/>
                <a:gd name="T46" fmla="*/ 66 w 292"/>
                <a:gd name="T47" fmla="*/ 89 h 606"/>
                <a:gd name="T48" fmla="*/ 53 w 292"/>
                <a:gd name="T49" fmla="*/ 89 h 606"/>
                <a:gd name="T50" fmla="*/ 33 w 292"/>
                <a:gd name="T51" fmla="*/ 107 h 606"/>
                <a:gd name="T52" fmla="*/ 34 w 292"/>
                <a:gd name="T53" fmla="*/ 132 h 606"/>
                <a:gd name="T54" fmla="*/ 24 w 292"/>
                <a:gd name="T55" fmla="*/ 154 h 606"/>
                <a:gd name="T56" fmla="*/ 20 w 292"/>
                <a:gd name="T57" fmla="*/ 182 h 606"/>
                <a:gd name="T58" fmla="*/ 2 w 292"/>
                <a:gd name="T59" fmla="*/ 212 h 606"/>
                <a:gd name="T60" fmla="*/ 22 w 292"/>
                <a:gd name="T61" fmla="*/ 255 h 606"/>
                <a:gd name="T62" fmla="*/ 15 w 292"/>
                <a:gd name="T63" fmla="*/ 280 h 606"/>
                <a:gd name="T64" fmla="*/ 0 w 292"/>
                <a:gd name="T65" fmla="*/ 308 h 606"/>
                <a:gd name="T66" fmla="*/ 22 w 292"/>
                <a:gd name="T67" fmla="*/ 413 h 606"/>
                <a:gd name="T68" fmla="*/ 7 w 292"/>
                <a:gd name="T69" fmla="*/ 468 h 606"/>
                <a:gd name="T70" fmla="*/ 15 w 292"/>
                <a:gd name="T71" fmla="*/ 489 h 606"/>
                <a:gd name="T72" fmla="*/ 15 w 292"/>
                <a:gd name="T73" fmla="*/ 489 h 60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92" h="606">
                  <a:moveTo>
                    <a:pt x="19" y="605"/>
                  </a:moveTo>
                  <a:lnTo>
                    <a:pt x="83" y="587"/>
                  </a:lnTo>
                  <a:lnTo>
                    <a:pt x="162" y="532"/>
                  </a:lnTo>
                  <a:lnTo>
                    <a:pt x="217" y="520"/>
                  </a:lnTo>
                  <a:lnTo>
                    <a:pt x="260" y="488"/>
                  </a:lnTo>
                  <a:lnTo>
                    <a:pt x="264" y="414"/>
                  </a:lnTo>
                  <a:lnTo>
                    <a:pt x="244" y="388"/>
                  </a:lnTo>
                  <a:lnTo>
                    <a:pt x="251" y="366"/>
                  </a:lnTo>
                  <a:lnTo>
                    <a:pt x="264" y="346"/>
                  </a:lnTo>
                  <a:lnTo>
                    <a:pt x="269" y="315"/>
                  </a:lnTo>
                  <a:lnTo>
                    <a:pt x="281" y="293"/>
                  </a:lnTo>
                  <a:lnTo>
                    <a:pt x="260" y="250"/>
                  </a:lnTo>
                  <a:lnTo>
                    <a:pt x="229" y="214"/>
                  </a:lnTo>
                  <a:lnTo>
                    <a:pt x="246" y="156"/>
                  </a:lnTo>
                  <a:lnTo>
                    <a:pt x="284" y="132"/>
                  </a:lnTo>
                  <a:lnTo>
                    <a:pt x="291" y="95"/>
                  </a:lnTo>
                  <a:lnTo>
                    <a:pt x="275" y="62"/>
                  </a:lnTo>
                  <a:lnTo>
                    <a:pt x="275" y="21"/>
                  </a:lnTo>
                  <a:lnTo>
                    <a:pt x="251" y="0"/>
                  </a:lnTo>
                  <a:lnTo>
                    <a:pt x="194" y="28"/>
                  </a:lnTo>
                  <a:lnTo>
                    <a:pt x="186" y="20"/>
                  </a:lnTo>
                  <a:lnTo>
                    <a:pt x="155" y="42"/>
                  </a:lnTo>
                  <a:lnTo>
                    <a:pt x="131" y="40"/>
                  </a:lnTo>
                  <a:lnTo>
                    <a:pt x="83" y="110"/>
                  </a:lnTo>
                  <a:lnTo>
                    <a:pt x="67" y="110"/>
                  </a:lnTo>
                  <a:lnTo>
                    <a:pt x="41" y="132"/>
                  </a:lnTo>
                  <a:lnTo>
                    <a:pt x="43" y="163"/>
                  </a:lnTo>
                  <a:lnTo>
                    <a:pt x="30" y="190"/>
                  </a:lnTo>
                  <a:lnTo>
                    <a:pt x="26" y="225"/>
                  </a:lnTo>
                  <a:lnTo>
                    <a:pt x="2" y="262"/>
                  </a:lnTo>
                  <a:lnTo>
                    <a:pt x="28" y="315"/>
                  </a:lnTo>
                  <a:lnTo>
                    <a:pt x="19" y="346"/>
                  </a:lnTo>
                  <a:lnTo>
                    <a:pt x="0" y="380"/>
                  </a:lnTo>
                  <a:lnTo>
                    <a:pt x="28" y="510"/>
                  </a:lnTo>
                  <a:lnTo>
                    <a:pt x="9" y="578"/>
                  </a:lnTo>
                  <a:lnTo>
                    <a:pt x="19" y="605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250"/>
            <p:cNvSpPr>
              <a:spLocks/>
            </p:cNvSpPr>
            <p:nvPr/>
          </p:nvSpPr>
          <p:spPr bwMode="auto">
            <a:xfrm>
              <a:off x="7124773" y="3789623"/>
              <a:ext cx="706656" cy="498643"/>
            </a:xfrm>
            <a:custGeom>
              <a:avLst/>
              <a:gdLst>
                <a:gd name="T0" fmla="*/ 96 w 549"/>
                <a:gd name="T1" fmla="*/ 293 h 378"/>
                <a:gd name="T2" fmla="*/ 99 w 549"/>
                <a:gd name="T3" fmla="*/ 276 h 378"/>
                <a:gd name="T4" fmla="*/ 115 w 549"/>
                <a:gd name="T5" fmla="*/ 269 h 378"/>
                <a:gd name="T6" fmla="*/ 142 w 549"/>
                <a:gd name="T7" fmla="*/ 293 h 378"/>
                <a:gd name="T8" fmla="*/ 151 w 549"/>
                <a:gd name="T9" fmla="*/ 293 h 378"/>
                <a:gd name="T10" fmla="*/ 177 w 549"/>
                <a:gd name="T11" fmla="*/ 290 h 378"/>
                <a:gd name="T12" fmla="*/ 192 w 549"/>
                <a:gd name="T13" fmla="*/ 277 h 378"/>
                <a:gd name="T14" fmla="*/ 212 w 549"/>
                <a:gd name="T15" fmla="*/ 295 h 378"/>
                <a:gd name="T16" fmla="*/ 222 w 549"/>
                <a:gd name="T17" fmla="*/ 280 h 378"/>
                <a:gd name="T18" fmla="*/ 224 w 549"/>
                <a:gd name="T19" fmla="*/ 270 h 378"/>
                <a:gd name="T20" fmla="*/ 241 w 549"/>
                <a:gd name="T21" fmla="*/ 261 h 378"/>
                <a:gd name="T22" fmla="*/ 245 w 549"/>
                <a:gd name="T23" fmla="*/ 239 h 378"/>
                <a:gd name="T24" fmla="*/ 264 w 549"/>
                <a:gd name="T25" fmla="*/ 236 h 378"/>
                <a:gd name="T26" fmla="*/ 311 w 549"/>
                <a:gd name="T27" fmla="*/ 152 h 378"/>
                <a:gd name="T28" fmla="*/ 303 w 549"/>
                <a:gd name="T29" fmla="*/ 138 h 378"/>
                <a:gd name="T30" fmla="*/ 311 w 549"/>
                <a:gd name="T31" fmla="*/ 128 h 378"/>
                <a:gd name="T32" fmla="*/ 323 w 549"/>
                <a:gd name="T33" fmla="*/ 133 h 378"/>
                <a:gd name="T34" fmla="*/ 338 w 549"/>
                <a:gd name="T35" fmla="*/ 124 h 378"/>
                <a:gd name="T36" fmla="*/ 347 w 549"/>
                <a:gd name="T37" fmla="*/ 104 h 378"/>
                <a:gd name="T38" fmla="*/ 387 w 549"/>
                <a:gd name="T39" fmla="*/ 66 h 378"/>
                <a:gd name="T40" fmla="*/ 417 w 549"/>
                <a:gd name="T41" fmla="*/ 57 h 378"/>
                <a:gd name="T42" fmla="*/ 433 w 549"/>
                <a:gd name="T43" fmla="*/ 42 h 378"/>
                <a:gd name="T44" fmla="*/ 428 w 549"/>
                <a:gd name="T45" fmla="*/ 13 h 378"/>
                <a:gd name="T46" fmla="*/ 407 w 549"/>
                <a:gd name="T47" fmla="*/ 11 h 378"/>
                <a:gd name="T48" fmla="*/ 360 w 549"/>
                <a:gd name="T49" fmla="*/ 15 h 378"/>
                <a:gd name="T50" fmla="*/ 328 w 549"/>
                <a:gd name="T51" fmla="*/ 0 h 378"/>
                <a:gd name="T52" fmla="*/ 308 w 549"/>
                <a:gd name="T53" fmla="*/ 4 h 378"/>
                <a:gd name="T54" fmla="*/ 260 w 549"/>
                <a:gd name="T55" fmla="*/ 66 h 378"/>
                <a:gd name="T56" fmla="*/ 245 w 549"/>
                <a:gd name="T57" fmla="*/ 76 h 378"/>
                <a:gd name="T58" fmla="*/ 215 w 549"/>
                <a:gd name="T59" fmla="*/ 62 h 378"/>
                <a:gd name="T60" fmla="*/ 212 w 549"/>
                <a:gd name="T61" fmla="*/ 46 h 378"/>
                <a:gd name="T62" fmla="*/ 205 w 549"/>
                <a:gd name="T63" fmla="*/ 17 h 378"/>
                <a:gd name="T64" fmla="*/ 188 w 549"/>
                <a:gd name="T65" fmla="*/ 7 h 378"/>
                <a:gd name="T66" fmla="*/ 161 w 549"/>
                <a:gd name="T67" fmla="*/ 13 h 378"/>
                <a:gd name="T68" fmla="*/ 143 w 549"/>
                <a:gd name="T69" fmla="*/ 2 h 378"/>
                <a:gd name="T70" fmla="*/ 117 w 549"/>
                <a:gd name="T71" fmla="*/ 35 h 378"/>
                <a:gd name="T72" fmla="*/ 90 w 549"/>
                <a:gd name="T73" fmla="*/ 42 h 378"/>
                <a:gd name="T74" fmla="*/ 52 w 549"/>
                <a:gd name="T75" fmla="*/ 77 h 378"/>
                <a:gd name="T76" fmla="*/ 11 w 549"/>
                <a:gd name="T77" fmla="*/ 156 h 378"/>
                <a:gd name="T78" fmla="*/ 20 w 549"/>
                <a:gd name="T79" fmla="*/ 177 h 378"/>
                <a:gd name="T80" fmla="*/ 20 w 549"/>
                <a:gd name="T81" fmla="*/ 186 h 378"/>
                <a:gd name="T82" fmla="*/ 20 w 549"/>
                <a:gd name="T83" fmla="*/ 196 h 378"/>
                <a:gd name="T84" fmla="*/ 24 w 549"/>
                <a:gd name="T85" fmla="*/ 205 h 378"/>
                <a:gd name="T86" fmla="*/ 39 w 549"/>
                <a:gd name="T87" fmla="*/ 195 h 378"/>
                <a:gd name="T88" fmla="*/ 60 w 549"/>
                <a:gd name="T89" fmla="*/ 189 h 378"/>
                <a:gd name="T90" fmla="*/ 0 w 549"/>
                <a:gd name="T91" fmla="*/ 258 h 378"/>
                <a:gd name="T92" fmla="*/ 0 w 549"/>
                <a:gd name="T93" fmla="*/ 274 h 378"/>
                <a:gd name="T94" fmla="*/ 12 w 549"/>
                <a:gd name="T95" fmla="*/ 277 h 378"/>
                <a:gd name="T96" fmla="*/ 39 w 549"/>
                <a:gd name="T97" fmla="*/ 303 h 378"/>
                <a:gd name="T98" fmla="*/ 83 w 549"/>
                <a:gd name="T99" fmla="*/ 298 h 378"/>
                <a:gd name="T100" fmla="*/ 96 w 549"/>
                <a:gd name="T101" fmla="*/ 293 h 378"/>
                <a:gd name="T102" fmla="*/ 96 w 549"/>
                <a:gd name="T103" fmla="*/ 293 h 37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9" h="378">
                  <a:moveTo>
                    <a:pt x="121" y="365"/>
                  </a:moveTo>
                  <a:lnTo>
                    <a:pt x="125" y="343"/>
                  </a:lnTo>
                  <a:lnTo>
                    <a:pt x="145" y="334"/>
                  </a:lnTo>
                  <a:lnTo>
                    <a:pt x="180" y="365"/>
                  </a:lnTo>
                  <a:lnTo>
                    <a:pt x="191" y="365"/>
                  </a:lnTo>
                  <a:lnTo>
                    <a:pt x="224" y="360"/>
                  </a:lnTo>
                  <a:lnTo>
                    <a:pt x="243" y="345"/>
                  </a:lnTo>
                  <a:lnTo>
                    <a:pt x="269" y="367"/>
                  </a:lnTo>
                  <a:lnTo>
                    <a:pt x="281" y="348"/>
                  </a:lnTo>
                  <a:lnTo>
                    <a:pt x="283" y="336"/>
                  </a:lnTo>
                  <a:lnTo>
                    <a:pt x="305" y="324"/>
                  </a:lnTo>
                  <a:lnTo>
                    <a:pt x="311" y="297"/>
                  </a:lnTo>
                  <a:lnTo>
                    <a:pt x="334" y="293"/>
                  </a:lnTo>
                  <a:lnTo>
                    <a:pt x="394" y="189"/>
                  </a:lnTo>
                  <a:lnTo>
                    <a:pt x="384" y="172"/>
                  </a:lnTo>
                  <a:lnTo>
                    <a:pt x="394" y="160"/>
                  </a:lnTo>
                  <a:lnTo>
                    <a:pt x="408" y="165"/>
                  </a:lnTo>
                  <a:lnTo>
                    <a:pt x="427" y="154"/>
                  </a:lnTo>
                  <a:lnTo>
                    <a:pt x="439" y="129"/>
                  </a:lnTo>
                  <a:lnTo>
                    <a:pt x="489" y="83"/>
                  </a:lnTo>
                  <a:lnTo>
                    <a:pt x="528" y="70"/>
                  </a:lnTo>
                  <a:lnTo>
                    <a:pt x="548" y="52"/>
                  </a:lnTo>
                  <a:lnTo>
                    <a:pt x="542" y="16"/>
                  </a:lnTo>
                  <a:lnTo>
                    <a:pt x="515" y="13"/>
                  </a:lnTo>
                  <a:lnTo>
                    <a:pt x="456" y="19"/>
                  </a:lnTo>
                  <a:lnTo>
                    <a:pt x="415" y="0"/>
                  </a:lnTo>
                  <a:lnTo>
                    <a:pt x="390" y="4"/>
                  </a:lnTo>
                  <a:lnTo>
                    <a:pt x="329" y="83"/>
                  </a:lnTo>
                  <a:lnTo>
                    <a:pt x="311" y="95"/>
                  </a:lnTo>
                  <a:lnTo>
                    <a:pt x="272" y="77"/>
                  </a:lnTo>
                  <a:lnTo>
                    <a:pt x="269" y="57"/>
                  </a:lnTo>
                  <a:lnTo>
                    <a:pt x="260" y="21"/>
                  </a:lnTo>
                  <a:lnTo>
                    <a:pt x="239" y="9"/>
                  </a:lnTo>
                  <a:lnTo>
                    <a:pt x="204" y="17"/>
                  </a:lnTo>
                  <a:lnTo>
                    <a:pt x="181" y="2"/>
                  </a:lnTo>
                  <a:lnTo>
                    <a:pt x="149" y="43"/>
                  </a:lnTo>
                  <a:lnTo>
                    <a:pt x="114" y="52"/>
                  </a:lnTo>
                  <a:lnTo>
                    <a:pt x="66" y="96"/>
                  </a:lnTo>
                  <a:lnTo>
                    <a:pt x="13" y="194"/>
                  </a:lnTo>
                  <a:lnTo>
                    <a:pt x="26" y="220"/>
                  </a:lnTo>
                  <a:lnTo>
                    <a:pt x="25" y="231"/>
                  </a:lnTo>
                  <a:lnTo>
                    <a:pt x="25" y="244"/>
                  </a:lnTo>
                  <a:lnTo>
                    <a:pt x="30" y="255"/>
                  </a:lnTo>
                  <a:lnTo>
                    <a:pt x="49" y="242"/>
                  </a:lnTo>
                  <a:lnTo>
                    <a:pt x="76" y="235"/>
                  </a:lnTo>
                  <a:lnTo>
                    <a:pt x="0" y="321"/>
                  </a:lnTo>
                  <a:lnTo>
                    <a:pt x="0" y="341"/>
                  </a:lnTo>
                  <a:lnTo>
                    <a:pt x="16" y="345"/>
                  </a:lnTo>
                  <a:lnTo>
                    <a:pt x="50" y="377"/>
                  </a:lnTo>
                  <a:lnTo>
                    <a:pt x="105" y="370"/>
                  </a:lnTo>
                  <a:lnTo>
                    <a:pt x="121" y="365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251"/>
            <p:cNvSpPr>
              <a:spLocks/>
            </p:cNvSpPr>
            <p:nvPr/>
          </p:nvSpPr>
          <p:spPr bwMode="auto">
            <a:xfrm>
              <a:off x="6927836" y="3238027"/>
              <a:ext cx="583571" cy="869315"/>
            </a:xfrm>
            <a:custGeom>
              <a:avLst/>
              <a:gdLst>
                <a:gd name="T0" fmla="*/ 141 w 455"/>
                <a:gd name="T1" fmla="*/ 514 h 658"/>
                <a:gd name="T2" fmla="*/ 172 w 455"/>
                <a:gd name="T3" fmla="*/ 414 h 658"/>
                <a:gd name="T4" fmla="*/ 237 w 455"/>
                <a:gd name="T5" fmla="*/ 371 h 658"/>
                <a:gd name="T6" fmla="*/ 252 w 455"/>
                <a:gd name="T7" fmla="*/ 330 h 658"/>
                <a:gd name="T8" fmla="*/ 223 w 455"/>
                <a:gd name="T9" fmla="*/ 314 h 658"/>
                <a:gd name="T10" fmla="*/ 189 w 455"/>
                <a:gd name="T11" fmla="*/ 297 h 658"/>
                <a:gd name="T12" fmla="*/ 170 w 455"/>
                <a:gd name="T13" fmla="*/ 247 h 658"/>
                <a:gd name="T14" fmla="*/ 138 w 455"/>
                <a:gd name="T15" fmla="*/ 250 h 658"/>
                <a:gd name="T16" fmla="*/ 103 w 455"/>
                <a:gd name="T17" fmla="*/ 242 h 658"/>
                <a:gd name="T18" fmla="*/ 128 w 455"/>
                <a:gd name="T19" fmla="*/ 188 h 658"/>
                <a:gd name="T20" fmla="*/ 157 w 455"/>
                <a:gd name="T21" fmla="*/ 135 h 658"/>
                <a:gd name="T22" fmla="*/ 206 w 455"/>
                <a:gd name="T23" fmla="*/ 156 h 658"/>
                <a:gd name="T24" fmla="*/ 225 w 455"/>
                <a:gd name="T25" fmla="*/ 192 h 658"/>
                <a:gd name="T26" fmla="*/ 229 w 455"/>
                <a:gd name="T27" fmla="*/ 224 h 658"/>
                <a:gd name="T28" fmla="*/ 257 w 455"/>
                <a:gd name="T29" fmla="*/ 256 h 658"/>
                <a:gd name="T30" fmla="*/ 326 w 455"/>
                <a:gd name="T31" fmla="*/ 236 h 658"/>
                <a:gd name="T32" fmla="*/ 356 w 455"/>
                <a:gd name="T33" fmla="*/ 176 h 658"/>
                <a:gd name="T34" fmla="*/ 320 w 455"/>
                <a:gd name="T35" fmla="*/ 144 h 658"/>
                <a:gd name="T36" fmla="*/ 301 w 455"/>
                <a:gd name="T37" fmla="*/ 93 h 658"/>
                <a:gd name="T38" fmla="*/ 237 w 455"/>
                <a:gd name="T39" fmla="*/ 58 h 658"/>
                <a:gd name="T40" fmla="*/ 201 w 455"/>
                <a:gd name="T41" fmla="*/ 0 h 658"/>
                <a:gd name="T42" fmla="*/ 157 w 455"/>
                <a:gd name="T43" fmla="*/ 34 h 658"/>
                <a:gd name="T44" fmla="*/ 159 w 455"/>
                <a:gd name="T45" fmla="*/ 59 h 658"/>
                <a:gd name="T46" fmla="*/ 115 w 455"/>
                <a:gd name="T47" fmla="*/ 75 h 658"/>
                <a:gd name="T48" fmla="*/ 91 w 455"/>
                <a:gd name="T49" fmla="*/ 82 h 658"/>
                <a:gd name="T50" fmla="*/ 51 w 455"/>
                <a:gd name="T51" fmla="*/ 94 h 658"/>
                <a:gd name="T52" fmla="*/ 41 w 455"/>
                <a:gd name="T53" fmla="*/ 59 h 658"/>
                <a:gd name="T54" fmla="*/ 7 w 455"/>
                <a:gd name="T55" fmla="*/ 108 h 658"/>
                <a:gd name="T56" fmla="*/ 22 w 455"/>
                <a:gd name="T57" fmla="*/ 186 h 658"/>
                <a:gd name="T58" fmla="*/ 41 w 455"/>
                <a:gd name="T59" fmla="*/ 236 h 658"/>
                <a:gd name="T60" fmla="*/ 48 w 455"/>
                <a:gd name="T61" fmla="*/ 293 h 658"/>
                <a:gd name="T62" fmla="*/ 4 w 455"/>
                <a:gd name="T63" fmla="*/ 359 h 658"/>
                <a:gd name="T64" fmla="*/ 46 w 455"/>
                <a:gd name="T65" fmla="*/ 423 h 658"/>
                <a:gd name="T66" fmla="*/ 33 w 455"/>
                <a:gd name="T67" fmla="*/ 465 h 658"/>
                <a:gd name="T68" fmla="*/ 17 w 455"/>
                <a:gd name="T69" fmla="*/ 499 h 658"/>
                <a:gd name="T70" fmla="*/ 101 w 455"/>
                <a:gd name="T71" fmla="*/ 530 h 658"/>
                <a:gd name="T72" fmla="*/ 140 w 455"/>
                <a:gd name="T73" fmla="*/ 522 h 65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55" h="658">
                  <a:moveTo>
                    <a:pt x="178" y="647"/>
                  </a:moveTo>
                  <a:lnTo>
                    <a:pt x="179" y="637"/>
                  </a:lnTo>
                  <a:lnTo>
                    <a:pt x="166" y="610"/>
                  </a:lnTo>
                  <a:lnTo>
                    <a:pt x="219" y="513"/>
                  </a:lnTo>
                  <a:lnTo>
                    <a:pt x="267" y="469"/>
                  </a:lnTo>
                  <a:lnTo>
                    <a:pt x="303" y="460"/>
                  </a:lnTo>
                  <a:lnTo>
                    <a:pt x="335" y="418"/>
                  </a:lnTo>
                  <a:lnTo>
                    <a:pt x="322" y="409"/>
                  </a:lnTo>
                  <a:lnTo>
                    <a:pt x="311" y="379"/>
                  </a:lnTo>
                  <a:lnTo>
                    <a:pt x="284" y="390"/>
                  </a:lnTo>
                  <a:lnTo>
                    <a:pt x="243" y="379"/>
                  </a:lnTo>
                  <a:lnTo>
                    <a:pt x="241" y="368"/>
                  </a:lnTo>
                  <a:lnTo>
                    <a:pt x="239" y="298"/>
                  </a:lnTo>
                  <a:lnTo>
                    <a:pt x="217" y="306"/>
                  </a:lnTo>
                  <a:lnTo>
                    <a:pt x="203" y="319"/>
                  </a:lnTo>
                  <a:lnTo>
                    <a:pt x="176" y="310"/>
                  </a:lnTo>
                  <a:lnTo>
                    <a:pt x="138" y="317"/>
                  </a:lnTo>
                  <a:lnTo>
                    <a:pt x="131" y="300"/>
                  </a:lnTo>
                  <a:lnTo>
                    <a:pt x="136" y="266"/>
                  </a:lnTo>
                  <a:lnTo>
                    <a:pt x="164" y="233"/>
                  </a:lnTo>
                  <a:lnTo>
                    <a:pt x="171" y="196"/>
                  </a:lnTo>
                  <a:lnTo>
                    <a:pt x="200" y="167"/>
                  </a:lnTo>
                  <a:lnTo>
                    <a:pt x="250" y="194"/>
                  </a:lnTo>
                  <a:lnTo>
                    <a:pt x="263" y="194"/>
                  </a:lnTo>
                  <a:lnTo>
                    <a:pt x="272" y="231"/>
                  </a:lnTo>
                  <a:lnTo>
                    <a:pt x="287" y="238"/>
                  </a:lnTo>
                  <a:lnTo>
                    <a:pt x="293" y="262"/>
                  </a:lnTo>
                  <a:lnTo>
                    <a:pt x="291" y="277"/>
                  </a:lnTo>
                  <a:lnTo>
                    <a:pt x="322" y="300"/>
                  </a:lnTo>
                  <a:lnTo>
                    <a:pt x="327" y="317"/>
                  </a:lnTo>
                  <a:lnTo>
                    <a:pt x="353" y="329"/>
                  </a:lnTo>
                  <a:lnTo>
                    <a:pt x="416" y="293"/>
                  </a:lnTo>
                  <a:lnTo>
                    <a:pt x="416" y="273"/>
                  </a:lnTo>
                  <a:lnTo>
                    <a:pt x="454" y="218"/>
                  </a:lnTo>
                  <a:lnTo>
                    <a:pt x="427" y="180"/>
                  </a:lnTo>
                  <a:lnTo>
                    <a:pt x="408" y="178"/>
                  </a:lnTo>
                  <a:lnTo>
                    <a:pt x="370" y="154"/>
                  </a:lnTo>
                  <a:lnTo>
                    <a:pt x="384" y="115"/>
                  </a:lnTo>
                  <a:lnTo>
                    <a:pt x="327" y="110"/>
                  </a:lnTo>
                  <a:lnTo>
                    <a:pt x="303" y="72"/>
                  </a:lnTo>
                  <a:lnTo>
                    <a:pt x="305" y="52"/>
                  </a:lnTo>
                  <a:lnTo>
                    <a:pt x="256" y="0"/>
                  </a:lnTo>
                  <a:lnTo>
                    <a:pt x="226" y="16"/>
                  </a:lnTo>
                  <a:lnTo>
                    <a:pt x="200" y="42"/>
                  </a:lnTo>
                  <a:lnTo>
                    <a:pt x="208" y="62"/>
                  </a:lnTo>
                  <a:lnTo>
                    <a:pt x="202" y="74"/>
                  </a:lnTo>
                  <a:lnTo>
                    <a:pt x="164" y="77"/>
                  </a:lnTo>
                  <a:lnTo>
                    <a:pt x="147" y="93"/>
                  </a:lnTo>
                  <a:lnTo>
                    <a:pt x="131" y="86"/>
                  </a:lnTo>
                  <a:lnTo>
                    <a:pt x="116" y="101"/>
                  </a:lnTo>
                  <a:lnTo>
                    <a:pt x="81" y="127"/>
                  </a:lnTo>
                  <a:lnTo>
                    <a:pt x="66" y="117"/>
                  </a:lnTo>
                  <a:lnTo>
                    <a:pt x="66" y="81"/>
                  </a:lnTo>
                  <a:lnTo>
                    <a:pt x="52" y="74"/>
                  </a:lnTo>
                  <a:lnTo>
                    <a:pt x="33" y="83"/>
                  </a:lnTo>
                  <a:lnTo>
                    <a:pt x="9" y="134"/>
                  </a:lnTo>
                  <a:lnTo>
                    <a:pt x="0" y="182"/>
                  </a:lnTo>
                  <a:lnTo>
                    <a:pt x="28" y="231"/>
                  </a:lnTo>
                  <a:lnTo>
                    <a:pt x="52" y="253"/>
                  </a:lnTo>
                  <a:lnTo>
                    <a:pt x="52" y="293"/>
                  </a:lnTo>
                  <a:lnTo>
                    <a:pt x="68" y="326"/>
                  </a:lnTo>
                  <a:lnTo>
                    <a:pt x="61" y="363"/>
                  </a:lnTo>
                  <a:lnTo>
                    <a:pt x="24" y="387"/>
                  </a:lnTo>
                  <a:lnTo>
                    <a:pt x="6" y="445"/>
                  </a:lnTo>
                  <a:lnTo>
                    <a:pt x="37" y="480"/>
                  </a:lnTo>
                  <a:lnTo>
                    <a:pt x="59" y="524"/>
                  </a:lnTo>
                  <a:lnTo>
                    <a:pt x="46" y="546"/>
                  </a:lnTo>
                  <a:lnTo>
                    <a:pt x="42" y="577"/>
                  </a:lnTo>
                  <a:lnTo>
                    <a:pt x="28" y="597"/>
                  </a:lnTo>
                  <a:lnTo>
                    <a:pt x="21" y="619"/>
                  </a:lnTo>
                  <a:lnTo>
                    <a:pt x="42" y="645"/>
                  </a:lnTo>
                  <a:lnTo>
                    <a:pt x="129" y="657"/>
                  </a:lnTo>
                  <a:lnTo>
                    <a:pt x="164" y="643"/>
                  </a:lnTo>
                  <a:lnTo>
                    <a:pt x="178" y="647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58" name="Freeform 252"/>
            <p:cNvSpPr>
              <a:spLocks/>
            </p:cNvSpPr>
            <p:nvPr/>
          </p:nvSpPr>
          <p:spPr bwMode="auto">
            <a:xfrm>
              <a:off x="7234826" y="3542508"/>
              <a:ext cx="115846" cy="211813"/>
            </a:xfrm>
            <a:custGeom>
              <a:avLst/>
              <a:gdLst>
                <a:gd name="T0" fmla="*/ 58 w 89"/>
                <a:gd name="T1" fmla="*/ 120 h 160"/>
                <a:gd name="T2" fmla="*/ 36 w 89"/>
                <a:gd name="T3" fmla="*/ 129 h 160"/>
                <a:gd name="T4" fmla="*/ 4 w 89"/>
                <a:gd name="T5" fmla="*/ 120 h 160"/>
                <a:gd name="T6" fmla="*/ 2 w 89"/>
                <a:gd name="T7" fmla="*/ 111 h 160"/>
                <a:gd name="T8" fmla="*/ 0 w 89"/>
                <a:gd name="T9" fmla="*/ 53 h 160"/>
                <a:gd name="T10" fmla="*/ 22 w 89"/>
                <a:gd name="T11" fmla="*/ 43 h 160"/>
                <a:gd name="T12" fmla="*/ 20 w 89"/>
                <a:gd name="T13" fmla="*/ 32 h 160"/>
                <a:gd name="T14" fmla="*/ 24 w 89"/>
                <a:gd name="T15" fmla="*/ 11 h 160"/>
                <a:gd name="T16" fmla="*/ 27 w 89"/>
                <a:gd name="T17" fmla="*/ 0 h 160"/>
                <a:gd name="T18" fmla="*/ 39 w 89"/>
                <a:gd name="T19" fmla="*/ 5 h 160"/>
                <a:gd name="T20" fmla="*/ 44 w 89"/>
                <a:gd name="T21" fmla="*/ 25 h 160"/>
                <a:gd name="T22" fmla="*/ 42 w 89"/>
                <a:gd name="T23" fmla="*/ 37 h 160"/>
                <a:gd name="T24" fmla="*/ 67 w 89"/>
                <a:gd name="T25" fmla="*/ 56 h 160"/>
                <a:gd name="T26" fmla="*/ 71 w 89"/>
                <a:gd name="T27" fmla="*/ 69 h 160"/>
                <a:gd name="T28" fmla="*/ 56 w 89"/>
                <a:gd name="T29" fmla="*/ 80 h 160"/>
                <a:gd name="T30" fmla="*/ 52 w 89"/>
                <a:gd name="T31" fmla="*/ 103 h 160"/>
                <a:gd name="T32" fmla="*/ 58 w 89"/>
                <a:gd name="T33" fmla="*/ 120 h 160"/>
                <a:gd name="T34" fmla="*/ 58 w 89"/>
                <a:gd name="T35" fmla="*/ 120 h 1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9" h="160">
                  <a:moveTo>
                    <a:pt x="72" y="148"/>
                  </a:moveTo>
                  <a:lnTo>
                    <a:pt x="45" y="159"/>
                  </a:lnTo>
                  <a:lnTo>
                    <a:pt x="4" y="148"/>
                  </a:lnTo>
                  <a:lnTo>
                    <a:pt x="2" y="137"/>
                  </a:lnTo>
                  <a:lnTo>
                    <a:pt x="0" y="66"/>
                  </a:lnTo>
                  <a:lnTo>
                    <a:pt x="28" y="53"/>
                  </a:lnTo>
                  <a:lnTo>
                    <a:pt x="24" y="40"/>
                  </a:lnTo>
                  <a:lnTo>
                    <a:pt x="30" y="13"/>
                  </a:lnTo>
                  <a:lnTo>
                    <a:pt x="33" y="0"/>
                  </a:lnTo>
                  <a:lnTo>
                    <a:pt x="48" y="6"/>
                  </a:lnTo>
                  <a:lnTo>
                    <a:pt x="54" y="31"/>
                  </a:lnTo>
                  <a:lnTo>
                    <a:pt x="52" y="46"/>
                  </a:lnTo>
                  <a:lnTo>
                    <a:pt x="83" y="69"/>
                  </a:lnTo>
                  <a:lnTo>
                    <a:pt x="88" y="86"/>
                  </a:lnTo>
                  <a:lnTo>
                    <a:pt x="69" y="99"/>
                  </a:lnTo>
                  <a:lnTo>
                    <a:pt x="64" y="127"/>
                  </a:lnTo>
                  <a:lnTo>
                    <a:pt x="72" y="148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253"/>
            <p:cNvSpPr>
              <a:spLocks/>
            </p:cNvSpPr>
            <p:nvPr/>
          </p:nvSpPr>
          <p:spPr bwMode="auto">
            <a:xfrm>
              <a:off x="7095812" y="3460137"/>
              <a:ext cx="182456" cy="201516"/>
            </a:xfrm>
            <a:custGeom>
              <a:avLst/>
              <a:gdLst>
                <a:gd name="T0" fmla="*/ 84 w 142"/>
                <a:gd name="T1" fmla="*/ 104 h 153"/>
                <a:gd name="T2" fmla="*/ 83 w 142"/>
                <a:gd name="T3" fmla="*/ 87 h 153"/>
                <a:gd name="T4" fmla="*/ 77 w 142"/>
                <a:gd name="T5" fmla="*/ 73 h 153"/>
                <a:gd name="T6" fmla="*/ 108 w 142"/>
                <a:gd name="T7" fmla="*/ 62 h 153"/>
                <a:gd name="T8" fmla="*/ 111 w 142"/>
                <a:gd name="T9" fmla="*/ 50 h 153"/>
                <a:gd name="T10" fmla="*/ 103 w 142"/>
                <a:gd name="T11" fmla="*/ 21 h 153"/>
                <a:gd name="T12" fmla="*/ 94 w 142"/>
                <a:gd name="T13" fmla="*/ 21 h 153"/>
                <a:gd name="T14" fmla="*/ 53 w 142"/>
                <a:gd name="T15" fmla="*/ 0 h 153"/>
                <a:gd name="T16" fmla="*/ 31 w 142"/>
                <a:gd name="T17" fmla="*/ 22 h 153"/>
                <a:gd name="T18" fmla="*/ 26 w 142"/>
                <a:gd name="T19" fmla="*/ 52 h 153"/>
                <a:gd name="T20" fmla="*/ 4 w 142"/>
                <a:gd name="T21" fmla="*/ 80 h 153"/>
                <a:gd name="T22" fmla="*/ 0 w 142"/>
                <a:gd name="T23" fmla="*/ 106 h 153"/>
                <a:gd name="T24" fmla="*/ 4 w 142"/>
                <a:gd name="T25" fmla="*/ 119 h 153"/>
                <a:gd name="T26" fmla="*/ 35 w 142"/>
                <a:gd name="T27" fmla="*/ 114 h 153"/>
                <a:gd name="T28" fmla="*/ 57 w 142"/>
                <a:gd name="T29" fmla="*/ 122 h 153"/>
                <a:gd name="T30" fmla="*/ 67 w 142"/>
                <a:gd name="T31" fmla="*/ 111 h 153"/>
                <a:gd name="T32" fmla="*/ 84 w 142"/>
                <a:gd name="T33" fmla="*/ 104 h 153"/>
                <a:gd name="T34" fmla="*/ 84 w 142"/>
                <a:gd name="T35" fmla="*/ 104 h 1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2" h="153">
                  <a:moveTo>
                    <a:pt x="107" y="130"/>
                  </a:moveTo>
                  <a:lnTo>
                    <a:pt x="105" y="108"/>
                  </a:lnTo>
                  <a:lnTo>
                    <a:pt x="98" y="92"/>
                  </a:lnTo>
                  <a:lnTo>
                    <a:pt x="138" y="77"/>
                  </a:lnTo>
                  <a:lnTo>
                    <a:pt x="141" y="63"/>
                  </a:lnTo>
                  <a:lnTo>
                    <a:pt x="131" y="26"/>
                  </a:lnTo>
                  <a:lnTo>
                    <a:pt x="119" y="26"/>
                  </a:lnTo>
                  <a:lnTo>
                    <a:pt x="68" y="0"/>
                  </a:lnTo>
                  <a:lnTo>
                    <a:pt x="40" y="28"/>
                  </a:lnTo>
                  <a:lnTo>
                    <a:pt x="33" y="65"/>
                  </a:lnTo>
                  <a:lnTo>
                    <a:pt x="4" y="99"/>
                  </a:lnTo>
                  <a:lnTo>
                    <a:pt x="0" y="132"/>
                  </a:lnTo>
                  <a:lnTo>
                    <a:pt x="6" y="149"/>
                  </a:lnTo>
                  <a:lnTo>
                    <a:pt x="44" y="142"/>
                  </a:lnTo>
                  <a:lnTo>
                    <a:pt x="72" y="152"/>
                  </a:lnTo>
                  <a:lnTo>
                    <a:pt x="85" y="138"/>
                  </a:lnTo>
                  <a:lnTo>
                    <a:pt x="107" y="130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254"/>
            <p:cNvSpPr>
              <a:spLocks/>
            </p:cNvSpPr>
            <p:nvPr/>
          </p:nvSpPr>
          <p:spPr bwMode="auto">
            <a:xfrm>
              <a:off x="6060444" y="3748437"/>
              <a:ext cx="296854" cy="528061"/>
            </a:xfrm>
            <a:custGeom>
              <a:avLst/>
              <a:gdLst>
                <a:gd name="T0" fmla="*/ 170 w 230"/>
                <a:gd name="T1" fmla="*/ 180 h 400"/>
                <a:gd name="T2" fmla="*/ 172 w 230"/>
                <a:gd name="T3" fmla="*/ 145 h 400"/>
                <a:gd name="T4" fmla="*/ 182 w 230"/>
                <a:gd name="T5" fmla="*/ 129 h 400"/>
                <a:gd name="T6" fmla="*/ 177 w 230"/>
                <a:gd name="T7" fmla="*/ 114 h 400"/>
                <a:gd name="T8" fmla="*/ 120 w 230"/>
                <a:gd name="T9" fmla="*/ 92 h 400"/>
                <a:gd name="T10" fmla="*/ 125 w 230"/>
                <a:gd name="T11" fmla="*/ 69 h 400"/>
                <a:gd name="T12" fmla="*/ 142 w 230"/>
                <a:gd name="T13" fmla="*/ 44 h 400"/>
                <a:gd name="T14" fmla="*/ 132 w 230"/>
                <a:gd name="T15" fmla="*/ 4 h 400"/>
                <a:gd name="T16" fmla="*/ 127 w 230"/>
                <a:gd name="T17" fmla="*/ 0 h 400"/>
                <a:gd name="T18" fmla="*/ 90 w 230"/>
                <a:gd name="T19" fmla="*/ 25 h 400"/>
                <a:gd name="T20" fmla="*/ 73 w 230"/>
                <a:gd name="T21" fmla="*/ 82 h 400"/>
                <a:gd name="T22" fmla="*/ 68 w 230"/>
                <a:gd name="T23" fmla="*/ 121 h 400"/>
                <a:gd name="T24" fmla="*/ 37 w 230"/>
                <a:gd name="T25" fmla="*/ 145 h 400"/>
                <a:gd name="T26" fmla="*/ 21 w 230"/>
                <a:gd name="T27" fmla="*/ 153 h 400"/>
                <a:gd name="T28" fmla="*/ 0 w 230"/>
                <a:gd name="T29" fmla="*/ 158 h 400"/>
                <a:gd name="T30" fmla="*/ 47 w 230"/>
                <a:gd name="T31" fmla="*/ 216 h 400"/>
                <a:gd name="T32" fmla="*/ 56 w 230"/>
                <a:gd name="T33" fmla="*/ 261 h 400"/>
                <a:gd name="T34" fmla="*/ 53 w 230"/>
                <a:gd name="T35" fmla="*/ 282 h 400"/>
                <a:gd name="T36" fmla="*/ 85 w 230"/>
                <a:gd name="T37" fmla="*/ 300 h 400"/>
                <a:gd name="T38" fmla="*/ 85 w 230"/>
                <a:gd name="T39" fmla="*/ 313 h 400"/>
                <a:gd name="T40" fmla="*/ 114 w 230"/>
                <a:gd name="T41" fmla="*/ 321 h 400"/>
                <a:gd name="T42" fmla="*/ 122 w 230"/>
                <a:gd name="T43" fmla="*/ 321 h 400"/>
                <a:gd name="T44" fmla="*/ 122 w 230"/>
                <a:gd name="T45" fmla="*/ 295 h 400"/>
                <a:gd name="T46" fmla="*/ 145 w 230"/>
                <a:gd name="T47" fmla="*/ 293 h 400"/>
                <a:gd name="T48" fmla="*/ 151 w 230"/>
                <a:gd name="T49" fmla="*/ 263 h 400"/>
                <a:gd name="T50" fmla="*/ 135 w 230"/>
                <a:gd name="T51" fmla="*/ 250 h 400"/>
                <a:gd name="T52" fmla="*/ 122 w 230"/>
                <a:gd name="T53" fmla="*/ 238 h 400"/>
                <a:gd name="T54" fmla="*/ 128 w 230"/>
                <a:gd name="T55" fmla="*/ 181 h 400"/>
                <a:gd name="T56" fmla="*/ 140 w 230"/>
                <a:gd name="T57" fmla="*/ 174 h 400"/>
                <a:gd name="T58" fmla="*/ 160 w 230"/>
                <a:gd name="T59" fmla="*/ 183 h 400"/>
                <a:gd name="T60" fmla="*/ 170 w 230"/>
                <a:gd name="T61" fmla="*/ 180 h 400"/>
                <a:gd name="T62" fmla="*/ 170 w 230"/>
                <a:gd name="T63" fmla="*/ 180 h 4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30" h="400">
                  <a:moveTo>
                    <a:pt x="214" y="223"/>
                  </a:moveTo>
                  <a:lnTo>
                    <a:pt x="216" y="180"/>
                  </a:lnTo>
                  <a:lnTo>
                    <a:pt x="229" y="160"/>
                  </a:lnTo>
                  <a:lnTo>
                    <a:pt x="223" y="141"/>
                  </a:lnTo>
                  <a:lnTo>
                    <a:pt x="152" y="114"/>
                  </a:lnTo>
                  <a:lnTo>
                    <a:pt x="157" y="86"/>
                  </a:lnTo>
                  <a:lnTo>
                    <a:pt x="178" y="55"/>
                  </a:lnTo>
                  <a:lnTo>
                    <a:pt x="166" y="6"/>
                  </a:lnTo>
                  <a:lnTo>
                    <a:pt x="159" y="0"/>
                  </a:lnTo>
                  <a:lnTo>
                    <a:pt x="113" y="31"/>
                  </a:lnTo>
                  <a:lnTo>
                    <a:pt x="92" y="101"/>
                  </a:lnTo>
                  <a:lnTo>
                    <a:pt x="85" y="150"/>
                  </a:lnTo>
                  <a:lnTo>
                    <a:pt x="47" y="180"/>
                  </a:lnTo>
                  <a:lnTo>
                    <a:pt x="26" y="189"/>
                  </a:lnTo>
                  <a:lnTo>
                    <a:pt x="0" y="196"/>
                  </a:lnTo>
                  <a:lnTo>
                    <a:pt x="59" y="269"/>
                  </a:lnTo>
                  <a:lnTo>
                    <a:pt x="71" y="324"/>
                  </a:lnTo>
                  <a:lnTo>
                    <a:pt x="66" y="350"/>
                  </a:lnTo>
                  <a:lnTo>
                    <a:pt x="107" y="372"/>
                  </a:lnTo>
                  <a:lnTo>
                    <a:pt x="107" y="389"/>
                  </a:lnTo>
                  <a:lnTo>
                    <a:pt x="144" y="399"/>
                  </a:lnTo>
                  <a:lnTo>
                    <a:pt x="154" y="399"/>
                  </a:lnTo>
                  <a:lnTo>
                    <a:pt x="154" y="367"/>
                  </a:lnTo>
                  <a:lnTo>
                    <a:pt x="183" y="363"/>
                  </a:lnTo>
                  <a:lnTo>
                    <a:pt x="190" y="326"/>
                  </a:lnTo>
                  <a:lnTo>
                    <a:pt x="170" y="310"/>
                  </a:lnTo>
                  <a:lnTo>
                    <a:pt x="154" y="295"/>
                  </a:lnTo>
                  <a:lnTo>
                    <a:pt x="161" y="225"/>
                  </a:lnTo>
                  <a:lnTo>
                    <a:pt x="176" y="216"/>
                  </a:lnTo>
                  <a:lnTo>
                    <a:pt x="202" y="227"/>
                  </a:lnTo>
                  <a:lnTo>
                    <a:pt x="214" y="223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255"/>
            <p:cNvSpPr>
              <a:spLocks/>
            </p:cNvSpPr>
            <p:nvPr/>
          </p:nvSpPr>
          <p:spPr bwMode="auto">
            <a:xfrm>
              <a:off x="5382749" y="1768575"/>
              <a:ext cx="2409582" cy="2246100"/>
            </a:xfrm>
            <a:custGeom>
              <a:avLst/>
              <a:gdLst>
                <a:gd name="T0" fmla="*/ 483 w 1876"/>
                <a:gd name="T1" fmla="*/ 1329 h 1700"/>
                <a:gd name="T2" fmla="*/ 546 w 1876"/>
                <a:gd name="T3" fmla="*/ 1214 h 1700"/>
                <a:gd name="T4" fmla="*/ 591 w 1876"/>
                <a:gd name="T5" fmla="*/ 1322 h 1700"/>
                <a:gd name="T6" fmla="*/ 651 w 1876"/>
                <a:gd name="T7" fmla="*/ 1345 h 1700"/>
                <a:gd name="T8" fmla="*/ 726 w 1876"/>
                <a:gd name="T9" fmla="*/ 1229 h 1700"/>
                <a:gd name="T10" fmla="*/ 803 w 1876"/>
                <a:gd name="T11" fmla="*/ 1190 h 1700"/>
                <a:gd name="T12" fmla="*/ 892 w 1876"/>
                <a:gd name="T13" fmla="*/ 1117 h 1700"/>
                <a:gd name="T14" fmla="*/ 946 w 1876"/>
                <a:gd name="T15" fmla="*/ 1044 h 1700"/>
                <a:gd name="T16" fmla="*/ 998 w 1876"/>
                <a:gd name="T17" fmla="*/ 963 h 1700"/>
                <a:gd name="T18" fmla="*/ 1048 w 1876"/>
                <a:gd name="T19" fmla="*/ 966 h 1700"/>
                <a:gd name="T20" fmla="*/ 1110 w 1876"/>
                <a:gd name="T21" fmla="*/ 947 h 1700"/>
                <a:gd name="T22" fmla="*/ 1186 w 1876"/>
                <a:gd name="T23" fmla="*/ 940 h 1700"/>
                <a:gd name="T24" fmla="*/ 1258 w 1876"/>
                <a:gd name="T25" fmla="*/ 968 h 1700"/>
                <a:gd name="T26" fmla="*/ 1296 w 1876"/>
                <a:gd name="T27" fmla="*/ 938 h 1700"/>
                <a:gd name="T28" fmla="*/ 1372 w 1876"/>
                <a:gd name="T29" fmla="*/ 865 h 1700"/>
                <a:gd name="T30" fmla="*/ 1439 w 1876"/>
                <a:gd name="T31" fmla="*/ 827 h 1700"/>
                <a:gd name="T32" fmla="*/ 1456 w 1876"/>
                <a:gd name="T33" fmla="*/ 764 h 1700"/>
                <a:gd name="T34" fmla="*/ 1375 w 1876"/>
                <a:gd name="T35" fmla="*/ 719 h 1700"/>
                <a:gd name="T36" fmla="*/ 1355 w 1876"/>
                <a:gd name="T37" fmla="*/ 628 h 1700"/>
                <a:gd name="T38" fmla="*/ 1380 w 1876"/>
                <a:gd name="T39" fmla="*/ 597 h 1700"/>
                <a:gd name="T40" fmla="*/ 1389 w 1876"/>
                <a:gd name="T41" fmla="*/ 527 h 1700"/>
                <a:gd name="T42" fmla="*/ 1389 w 1876"/>
                <a:gd name="T43" fmla="*/ 509 h 1700"/>
                <a:gd name="T44" fmla="*/ 1409 w 1876"/>
                <a:gd name="T45" fmla="*/ 374 h 1700"/>
                <a:gd name="T46" fmla="*/ 1437 w 1876"/>
                <a:gd name="T47" fmla="*/ 387 h 1700"/>
                <a:gd name="T48" fmla="*/ 1448 w 1876"/>
                <a:gd name="T49" fmla="*/ 213 h 1700"/>
                <a:gd name="T50" fmla="*/ 1353 w 1876"/>
                <a:gd name="T51" fmla="*/ 138 h 1700"/>
                <a:gd name="T52" fmla="*/ 1280 w 1876"/>
                <a:gd name="T53" fmla="*/ 92 h 1700"/>
                <a:gd name="T54" fmla="*/ 1209 w 1876"/>
                <a:gd name="T55" fmla="*/ 70 h 1700"/>
                <a:gd name="T56" fmla="*/ 1196 w 1876"/>
                <a:gd name="T57" fmla="*/ 0 h 1700"/>
                <a:gd name="T58" fmla="*/ 1167 w 1876"/>
                <a:gd name="T59" fmla="*/ 70 h 1700"/>
                <a:gd name="T60" fmla="*/ 1132 w 1876"/>
                <a:gd name="T61" fmla="*/ 258 h 1700"/>
                <a:gd name="T62" fmla="*/ 1035 w 1876"/>
                <a:gd name="T63" fmla="*/ 332 h 1700"/>
                <a:gd name="T64" fmla="*/ 971 w 1876"/>
                <a:gd name="T65" fmla="*/ 466 h 1700"/>
                <a:gd name="T66" fmla="*/ 1071 w 1876"/>
                <a:gd name="T67" fmla="*/ 490 h 1700"/>
                <a:gd name="T68" fmla="*/ 1213 w 1876"/>
                <a:gd name="T69" fmla="*/ 539 h 1700"/>
                <a:gd name="T70" fmla="*/ 1113 w 1876"/>
                <a:gd name="T71" fmla="*/ 582 h 1700"/>
                <a:gd name="T72" fmla="*/ 1032 w 1876"/>
                <a:gd name="T73" fmla="*/ 638 h 1700"/>
                <a:gd name="T74" fmla="*/ 925 w 1876"/>
                <a:gd name="T75" fmla="*/ 738 h 1700"/>
                <a:gd name="T76" fmla="*/ 797 w 1876"/>
                <a:gd name="T77" fmla="*/ 757 h 1700"/>
                <a:gd name="T78" fmla="*/ 770 w 1876"/>
                <a:gd name="T79" fmla="*/ 884 h 1700"/>
                <a:gd name="T80" fmla="*/ 573 w 1876"/>
                <a:gd name="T81" fmla="*/ 970 h 1700"/>
                <a:gd name="T82" fmla="*/ 407 w 1876"/>
                <a:gd name="T83" fmla="*/ 1023 h 1700"/>
                <a:gd name="T84" fmla="*/ 147 w 1876"/>
                <a:gd name="T85" fmla="*/ 961 h 1700"/>
                <a:gd name="T86" fmla="*/ 8 w 1876"/>
                <a:gd name="T87" fmla="*/ 1007 h 1700"/>
                <a:gd name="T88" fmla="*/ 87 w 1876"/>
                <a:gd name="T89" fmla="*/ 1100 h 1700"/>
                <a:gd name="T90" fmla="*/ 166 w 1876"/>
                <a:gd name="T91" fmla="*/ 1137 h 1700"/>
                <a:gd name="T92" fmla="*/ 191 w 1876"/>
                <a:gd name="T93" fmla="*/ 1209 h 1700"/>
                <a:gd name="T94" fmla="*/ 273 w 1876"/>
                <a:gd name="T95" fmla="*/ 1258 h 1700"/>
                <a:gd name="T96" fmla="*/ 394 w 1876"/>
                <a:gd name="T97" fmla="*/ 1246 h 1700"/>
                <a:gd name="T98" fmla="*/ 354 w 1876"/>
                <a:gd name="T99" fmla="*/ 1311 h 1700"/>
                <a:gd name="T100" fmla="*/ 414 w 1876"/>
                <a:gd name="T101" fmla="*/ 1367 h 17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876" h="1700">
                  <a:moveTo>
                    <a:pt x="527" y="1694"/>
                  </a:moveTo>
                  <a:lnTo>
                    <a:pt x="553" y="1687"/>
                  </a:lnTo>
                  <a:lnTo>
                    <a:pt x="575" y="1678"/>
                  </a:lnTo>
                  <a:lnTo>
                    <a:pt x="613" y="1648"/>
                  </a:lnTo>
                  <a:lnTo>
                    <a:pt x="620" y="1598"/>
                  </a:lnTo>
                  <a:lnTo>
                    <a:pt x="641" y="1528"/>
                  </a:lnTo>
                  <a:lnTo>
                    <a:pt x="687" y="1497"/>
                  </a:lnTo>
                  <a:lnTo>
                    <a:pt x="694" y="1504"/>
                  </a:lnTo>
                  <a:lnTo>
                    <a:pt x="706" y="1552"/>
                  </a:lnTo>
                  <a:lnTo>
                    <a:pt x="685" y="1583"/>
                  </a:lnTo>
                  <a:lnTo>
                    <a:pt x="680" y="1612"/>
                  </a:lnTo>
                  <a:lnTo>
                    <a:pt x="751" y="1639"/>
                  </a:lnTo>
                  <a:lnTo>
                    <a:pt x="757" y="1658"/>
                  </a:lnTo>
                  <a:lnTo>
                    <a:pt x="799" y="1656"/>
                  </a:lnTo>
                  <a:lnTo>
                    <a:pt x="819" y="1660"/>
                  </a:lnTo>
                  <a:lnTo>
                    <a:pt x="828" y="1667"/>
                  </a:lnTo>
                  <a:lnTo>
                    <a:pt x="900" y="1564"/>
                  </a:lnTo>
                  <a:lnTo>
                    <a:pt x="919" y="1557"/>
                  </a:lnTo>
                  <a:lnTo>
                    <a:pt x="924" y="1544"/>
                  </a:lnTo>
                  <a:lnTo>
                    <a:pt x="922" y="1523"/>
                  </a:lnTo>
                  <a:lnTo>
                    <a:pt x="946" y="1489"/>
                  </a:lnTo>
                  <a:lnTo>
                    <a:pt x="991" y="1487"/>
                  </a:lnTo>
                  <a:lnTo>
                    <a:pt x="1010" y="1467"/>
                  </a:lnTo>
                  <a:lnTo>
                    <a:pt x="1020" y="1475"/>
                  </a:lnTo>
                  <a:lnTo>
                    <a:pt x="1046" y="1453"/>
                  </a:lnTo>
                  <a:lnTo>
                    <a:pt x="1062" y="1453"/>
                  </a:lnTo>
                  <a:lnTo>
                    <a:pt x="1110" y="1383"/>
                  </a:lnTo>
                  <a:lnTo>
                    <a:pt x="1134" y="1385"/>
                  </a:lnTo>
                  <a:lnTo>
                    <a:pt x="1165" y="1363"/>
                  </a:lnTo>
                  <a:lnTo>
                    <a:pt x="1173" y="1371"/>
                  </a:lnTo>
                  <a:lnTo>
                    <a:pt x="1230" y="1343"/>
                  </a:lnTo>
                  <a:lnTo>
                    <a:pt x="1202" y="1294"/>
                  </a:lnTo>
                  <a:lnTo>
                    <a:pt x="1211" y="1246"/>
                  </a:lnTo>
                  <a:lnTo>
                    <a:pt x="1235" y="1195"/>
                  </a:lnTo>
                  <a:lnTo>
                    <a:pt x="1254" y="1186"/>
                  </a:lnTo>
                  <a:lnTo>
                    <a:pt x="1268" y="1193"/>
                  </a:lnTo>
                  <a:lnTo>
                    <a:pt x="1268" y="1229"/>
                  </a:lnTo>
                  <a:lnTo>
                    <a:pt x="1283" y="1239"/>
                  </a:lnTo>
                  <a:lnTo>
                    <a:pt x="1319" y="1212"/>
                  </a:lnTo>
                  <a:lnTo>
                    <a:pt x="1333" y="1197"/>
                  </a:lnTo>
                  <a:lnTo>
                    <a:pt x="1349" y="1204"/>
                  </a:lnTo>
                  <a:lnTo>
                    <a:pt x="1367" y="1188"/>
                  </a:lnTo>
                  <a:lnTo>
                    <a:pt x="1404" y="1186"/>
                  </a:lnTo>
                  <a:lnTo>
                    <a:pt x="1410" y="1173"/>
                  </a:lnTo>
                  <a:lnTo>
                    <a:pt x="1402" y="1154"/>
                  </a:lnTo>
                  <a:lnTo>
                    <a:pt x="1428" y="1127"/>
                  </a:lnTo>
                  <a:lnTo>
                    <a:pt x="1458" y="1111"/>
                  </a:lnTo>
                  <a:lnTo>
                    <a:pt x="1507" y="1164"/>
                  </a:lnTo>
                  <a:lnTo>
                    <a:pt x="1505" y="1184"/>
                  </a:lnTo>
                  <a:lnTo>
                    <a:pt x="1529" y="1222"/>
                  </a:lnTo>
                  <a:lnTo>
                    <a:pt x="1586" y="1226"/>
                  </a:lnTo>
                  <a:lnTo>
                    <a:pt x="1599" y="1200"/>
                  </a:lnTo>
                  <a:lnTo>
                    <a:pt x="1584" y="1123"/>
                  </a:lnTo>
                  <a:lnTo>
                    <a:pt x="1597" y="1109"/>
                  </a:lnTo>
                  <a:lnTo>
                    <a:pt x="1623" y="1127"/>
                  </a:lnTo>
                  <a:lnTo>
                    <a:pt x="1647" y="1162"/>
                  </a:lnTo>
                  <a:lnTo>
                    <a:pt x="1685" y="1104"/>
                  </a:lnTo>
                  <a:lnTo>
                    <a:pt x="1702" y="1101"/>
                  </a:lnTo>
                  <a:lnTo>
                    <a:pt x="1730" y="1072"/>
                  </a:lnTo>
                  <a:lnTo>
                    <a:pt x="1744" y="1072"/>
                  </a:lnTo>
                  <a:lnTo>
                    <a:pt x="1768" y="1048"/>
                  </a:lnTo>
                  <a:lnTo>
                    <a:pt x="1781" y="1048"/>
                  </a:lnTo>
                  <a:lnTo>
                    <a:pt x="1794" y="1025"/>
                  </a:lnTo>
                  <a:lnTo>
                    <a:pt x="1829" y="1025"/>
                  </a:lnTo>
                  <a:lnTo>
                    <a:pt x="1860" y="995"/>
                  </a:lnTo>
                  <a:lnTo>
                    <a:pt x="1875" y="979"/>
                  </a:lnTo>
                  <a:lnTo>
                    <a:pt x="1875" y="961"/>
                  </a:lnTo>
                  <a:lnTo>
                    <a:pt x="1850" y="947"/>
                  </a:lnTo>
                  <a:lnTo>
                    <a:pt x="1850" y="915"/>
                  </a:lnTo>
                  <a:lnTo>
                    <a:pt x="1805" y="858"/>
                  </a:lnTo>
                  <a:lnTo>
                    <a:pt x="1761" y="899"/>
                  </a:lnTo>
                  <a:lnTo>
                    <a:pt x="1748" y="891"/>
                  </a:lnTo>
                  <a:lnTo>
                    <a:pt x="1745" y="867"/>
                  </a:lnTo>
                  <a:lnTo>
                    <a:pt x="1728" y="840"/>
                  </a:lnTo>
                  <a:lnTo>
                    <a:pt x="1723" y="809"/>
                  </a:lnTo>
                  <a:lnTo>
                    <a:pt x="1723" y="778"/>
                  </a:lnTo>
                  <a:lnTo>
                    <a:pt x="1693" y="756"/>
                  </a:lnTo>
                  <a:lnTo>
                    <a:pt x="1689" y="742"/>
                  </a:lnTo>
                  <a:lnTo>
                    <a:pt x="1697" y="723"/>
                  </a:lnTo>
                  <a:lnTo>
                    <a:pt x="1754" y="740"/>
                  </a:lnTo>
                  <a:lnTo>
                    <a:pt x="1757" y="711"/>
                  </a:lnTo>
                  <a:lnTo>
                    <a:pt x="1776" y="689"/>
                  </a:lnTo>
                  <a:lnTo>
                    <a:pt x="1764" y="677"/>
                  </a:lnTo>
                  <a:lnTo>
                    <a:pt x="1766" y="653"/>
                  </a:lnTo>
                  <a:lnTo>
                    <a:pt x="1794" y="639"/>
                  </a:lnTo>
                  <a:lnTo>
                    <a:pt x="1800" y="631"/>
                  </a:lnTo>
                  <a:lnTo>
                    <a:pt x="1797" y="622"/>
                  </a:lnTo>
                  <a:lnTo>
                    <a:pt x="1766" y="631"/>
                  </a:lnTo>
                  <a:lnTo>
                    <a:pt x="1711" y="590"/>
                  </a:lnTo>
                  <a:lnTo>
                    <a:pt x="1709" y="580"/>
                  </a:lnTo>
                  <a:lnTo>
                    <a:pt x="1735" y="547"/>
                  </a:lnTo>
                  <a:lnTo>
                    <a:pt x="1790" y="463"/>
                  </a:lnTo>
                  <a:lnTo>
                    <a:pt x="1794" y="456"/>
                  </a:lnTo>
                  <a:lnTo>
                    <a:pt x="1802" y="456"/>
                  </a:lnTo>
                  <a:lnTo>
                    <a:pt x="1821" y="478"/>
                  </a:lnTo>
                  <a:lnTo>
                    <a:pt x="1826" y="480"/>
                  </a:lnTo>
                  <a:lnTo>
                    <a:pt x="1826" y="378"/>
                  </a:lnTo>
                  <a:lnTo>
                    <a:pt x="1845" y="370"/>
                  </a:lnTo>
                  <a:lnTo>
                    <a:pt x="1845" y="330"/>
                  </a:lnTo>
                  <a:lnTo>
                    <a:pt x="1840" y="264"/>
                  </a:lnTo>
                  <a:lnTo>
                    <a:pt x="1862" y="176"/>
                  </a:lnTo>
                  <a:lnTo>
                    <a:pt x="1797" y="125"/>
                  </a:lnTo>
                  <a:lnTo>
                    <a:pt x="1745" y="169"/>
                  </a:lnTo>
                  <a:lnTo>
                    <a:pt x="1719" y="171"/>
                  </a:lnTo>
                  <a:lnTo>
                    <a:pt x="1706" y="187"/>
                  </a:lnTo>
                  <a:lnTo>
                    <a:pt x="1663" y="180"/>
                  </a:lnTo>
                  <a:lnTo>
                    <a:pt x="1640" y="154"/>
                  </a:lnTo>
                  <a:lnTo>
                    <a:pt x="1627" y="114"/>
                  </a:lnTo>
                  <a:lnTo>
                    <a:pt x="1630" y="99"/>
                  </a:lnTo>
                  <a:lnTo>
                    <a:pt x="1594" y="77"/>
                  </a:lnTo>
                  <a:lnTo>
                    <a:pt x="1575" y="110"/>
                  </a:lnTo>
                  <a:lnTo>
                    <a:pt x="1537" y="87"/>
                  </a:lnTo>
                  <a:lnTo>
                    <a:pt x="1531" y="81"/>
                  </a:lnTo>
                  <a:lnTo>
                    <a:pt x="1553" y="21"/>
                  </a:lnTo>
                  <a:lnTo>
                    <a:pt x="1536" y="0"/>
                  </a:lnTo>
                  <a:lnTo>
                    <a:pt x="1520" y="0"/>
                  </a:lnTo>
                  <a:lnTo>
                    <a:pt x="1481" y="26"/>
                  </a:lnTo>
                  <a:lnTo>
                    <a:pt x="1448" y="77"/>
                  </a:lnTo>
                  <a:lnTo>
                    <a:pt x="1460" y="84"/>
                  </a:lnTo>
                  <a:lnTo>
                    <a:pt x="1484" y="87"/>
                  </a:lnTo>
                  <a:lnTo>
                    <a:pt x="1505" y="137"/>
                  </a:lnTo>
                  <a:lnTo>
                    <a:pt x="1494" y="158"/>
                  </a:lnTo>
                  <a:lnTo>
                    <a:pt x="1474" y="187"/>
                  </a:lnTo>
                  <a:lnTo>
                    <a:pt x="1439" y="320"/>
                  </a:lnTo>
                  <a:lnTo>
                    <a:pt x="1452" y="342"/>
                  </a:lnTo>
                  <a:lnTo>
                    <a:pt x="1441" y="359"/>
                  </a:lnTo>
                  <a:lnTo>
                    <a:pt x="1360" y="419"/>
                  </a:lnTo>
                  <a:lnTo>
                    <a:pt x="1316" y="412"/>
                  </a:lnTo>
                  <a:lnTo>
                    <a:pt x="1292" y="403"/>
                  </a:lnTo>
                  <a:lnTo>
                    <a:pt x="1288" y="414"/>
                  </a:lnTo>
                  <a:lnTo>
                    <a:pt x="1252" y="557"/>
                  </a:lnTo>
                  <a:lnTo>
                    <a:pt x="1235" y="578"/>
                  </a:lnTo>
                  <a:lnTo>
                    <a:pt x="1244" y="602"/>
                  </a:lnTo>
                  <a:lnTo>
                    <a:pt x="1266" y="622"/>
                  </a:lnTo>
                  <a:lnTo>
                    <a:pt x="1303" y="602"/>
                  </a:lnTo>
                  <a:lnTo>
                    <a:pt x="1362" y="607"/>
                  </a:lnTo>
                  <a:lnTo>
                    <a:pt x="1380" y="578"/>
                  </a:lnTo>
                  <a:lnTo>
                    <a:pt x="1410" y="569"/>
                  </a:lnTo>
                  <a:lnTo>
                    <a:pt x="1470" y="590"/>
                  </a:lnTo>
                  <a:lnTo>
                    <a:pt x="1542" y="668"/>
                  </a:lnTo>
                  <a:lnTo>
                    <a:pt x="1542" y="684"/>
                  </a:lnTo>
                  <a:lnTo>
                    <a:pt x="1527" y="694"/>
                  </a:lnTo>
                  <a:lnTo>
                    <a:pt x="1443" y="699"/>
                  </a:lnTo>
                  <a:lnTo>
                    <a:pt x="1415" y="721"/>
                  </a:lnTo>
                  <a:lnTo>
                    <a:pt x="1393" y="718"/>
                  </a:lnTo>
                  <a:lnTo>
                    <a:pt x="1378" y="742"/>
                  </a:lnTo>
                  <a:lnTo>
                    <a:pt x="1338" y="752"/>
                  </a:lnTo>
                  <a:lnTo>
                    <a:pt x="1312" y="790"/>
                  </a:lnTo>
                  <a:lnTo>
                    <a:pt x="1307" y="820"/>
                  </a:lnTo>
                  <a:lnTo>
                    <a:pt x="1250" y="858"/>
                  </a:lnTo>
                  <a:lnTo>
                    <a:pt x="1216" y="862"/>
                  </a:lnTo>
                  <a:lnTo>
                    <a:pt x="1176" y="915"/>
                  </a:lnTo>
                  <a:lnTo>
                    <a:pt x="1139" y="937"/>
                  </a:lnTo>
                  <a:lnTo>
                    <a:pt x="1067" y="921"/>
                  </a:lnTo>
                  <a:lnTo>
                    <a:pt x="1042" y="911"/>
                  </a:lnTo>
                  <a:lnTo>
                    <a:pt x="1014" y="939"/>
                  </a:lnTo>
                  <a:lnTo>
                    <a:pt x="1000" y="990"/>
                  </a:lnTo>
                  <a:lnTo>
                    <a:pt x="1041" y="1048"/>
                  </a:lnTo>
                  <a:lnTo>
                    <a:pt x="1014" y="1074"/>
                  </a:lnTo>
                  <a:lnTo>
                    <a:pt x="979" y="1096"/>
                  </a:lnTo>
                  <a:lnTo>
                    <a:pt x="926" y="1162"/>
                  </a:lnTo>
                  <a:lnTo>
                    <a:pt x="859" y="1193"/>
                  </a:lnTo>
                  <a:lnTo>
                    <a:pt x="747" y="1204"/>
                  </a:lnTo>
                  <a:lnTo>
                    <a:pt x="728" y="1202"/>
                  </a:lnTo>
                  <a:lnTo>
                    <a:pt x="599" y="1257"/>
                  </a:lnTo>
                  <a:lnTo>
                    <a:pt x="541" y="1294"/>
                  </a:lnTo>
                  <a:lnTo>
                    <a:pt x="522" y="1285"/>
                  </a:lnTo>
                  <a:lnTo>
                    <a:pt x="517" y="1268"/>
                  </a:lnTo>
                  <a:lnTo>
                    <a:pt x="438" y="1263"/>
                  </a:lnTo>
                  <a:lnTo>
                    <a:pt x="345" y="1234"/>
                  </a:lnTo>
                  <a:lnTo>
                    <a:pt x="321" y="1207"/>
                  </a:lnTo>
                  <a:lnTo>
                    <a:pt x="187" y="1191"/>
                  </a:lnTo>
                  <a:lnTo>
                    <a:pt x="163" y="1202"/>
                  </a:lnTo>
                  <a:lnTo>
                    <a:pt x="1" y="1186"/>
                  </a:lnTo>
                  <a:lnTo>
                    <a:pt x="0" y="1210"/>
                  </a:lnTo>
                  <a:lnTo>
                    <a:pt x="10" y="1248"/>
                  </a:lnTo>
                  <a:lnTo>
                    <a:pt x="3" y="1310"/>
                  </a:lnTo>
                  <a:lnTo>
                    <a:pt x="50" y="1378"/>
                  </a:lnTo>
                  <a:lnTo>
                    <a:pt x="74" y="1393"/>
                  </a:lnTo>
                  <a:lnTo>
                    <a:pt x="110" y="1364"/>
                  </a:lnTo>
                  <a:lnTo>
                    <a:pt x="189" y="1364"/>
                  </a:lnTo>
                  <a:lnTo>
                    <a:pt x="209" y="1371"/>
                  </a:lnTo>
                  <a:lnTo>
                    <a:pt x="220" y="1389"/>
                  </a:lnTo>
                  <a:lnTo>
                    <a:pt x="211" y="1409"/>
                  </a:lnTo>
                  <a:lnTo>
                    <a:pt x="168" y="1444"/>
                  </a:lnTo>
                  <a:lnTo>
                    <a:pt x="172" y="1462"/>
                  </a:lnTo>
                  <a:lnTo>
                    <a:pt x="223" y="1499"/>
                  </a:lnTo>
                  <a:lnTo>
                    <a:pt x="242" y="1499"/>
                  </a:lnTo>
                  <a:lnTo>
                    <a:pt x="249" y="1508"/>
                  </a:lnTo>
                  <a:lnTo>
                    <a:pt x="244" y="1523"/>
                  </a:lnTo>
                  <a:lnTo>
                    <a:pt x="275" y="1548"/>
                  </a:lnTo>
                  <a:lnTo>
                    <a:pt x="347" y="1559"/>
                  </a:lnTo>
                  <a:lnTo>
                    <a:pt x="383" y="1550"/>
                  </a:lnTo>
                  <a:lnTo>
                    <a:pt x="426" y="1506"/>
                  </a:lnTo>
                  <a:lnTo>
                    <a:pt x="479" y="1511"/>
                  </a:lnTo>
                  <a:lnTo>
                    <a:pt x="501" y="1544"/>
                  </a:lnTo>
                  <a:lnTo>
                    <a:pt x="488" y="1574"/>
                  </a:lnTo>
                  <a:lnTo>
                    <a:pt x="493" y="1593"/>
                  </a:lnTo>
                  <a:lnTo>
                    <a:pt x="464" y="1610"/>
                  </a:lnTo>
                  <a:lnTo>
                    <a:pt x="450" y="1625"/>
                  </a:lnTo>
                  <a:lnTo>
                    <a:pt x="455" y="1663"/>
                  </a:lnTo>
                  <a:lnTo>
                    <a:pt x="505" y="1699"/>
                  </a:lnTo>
                  <a:lnTo>
                    <a:pt x="527" y="1694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256"/>
            <p:cNvSpPr>
              <a:spLocks/>
            </p:cNvSpPr>
            <p:nvPr/>
          </p:nvSpPr>
          <p:spPr bwMode="auto">
            <a:xfrm>
              <a:off x="7404249" y="3024744"/>
              <a:ext cx="629908" cy="631026"/>
            </a:xfrm>
            <a:custGeom>
              <a:avLst/>
              <a:gdLst>
                <a:gd name="T0" fmla="*/ 319 w 491"/>
                <a:gd name="T1" fmla="*/ 267 h 478"/>
                <a:gd name="T2" fmla="*/ 360 w 491"/>
                <a:gd name="T3" fmla="*/ 205 h 478"/>
                <a:gd name="T4" fmla="*/ 385 w 491"/>
                <a:gd name="T5" fmla="*/ 174 h 478"/>
                <a:gd name="T6" fmla="*/ 381 w 491"/>
                <a:gd name="T7" fmla="*/ 144 h 478"/>
                <a:gd name="T8" fmla="*/ 354 w 491"/>
                <a:gd name="T9" fmla="*/ 112 h 478"/>
                <a:gd name="T10" fmla="*/ 350 w 491"/>
                <a:gd name="T11" fmla="*/ 85 h 478"/>
                <a:gd name="T12" fmla="*/ 301 w 491"/>
                <a:gd name="T13" fmla="*/ 16 h 478"/>
                <a:gd name="T14" fmla="*/ 299 w 491"/>
                <a:gd name="T15" fmla="*/ 22 h 478"/>
                <a:gd name="T16" fmla="*/ 288 w 491"/>
                <a:gd name="T17" fmla="*/ 34 h 478"/>
                <a:gd name="T18" fmla="*/ 268 w 491"/>
                <a:gd name="T19" fmla="*/ 9 h 478"/>
                <a:gd name="T20" fmla="*/ 237 w 491"/>
                <a:gd name="T21" fmla="*/ 0 h 478"/>
                <a:gd name="T22" fmla="*/ 237 w 491"/>
                <a:gd name="T23" fmla="*/ 9 h 478"/>
                <a:gd name="T24" fmla="*/ 237 w 491"/>
                <a:gd name="T25" fmla="*/ 22 h 478"/>
                <a:gd name="T26" fmla="*/ 224 w 491"/>
                <a:gd name="T27" fmla="*/ 35 h 478"/>
                <a:gd name="T28" fmla="*/ 200 w 491"/>
                <a:gd name="T29" fmla="*/ 59 h 478"/>
                <a:gd name="T30" fmla="*/ 174 w 491"/>
                <a:gd name="T31" fmla="*/ 59 h 478"/>
                <a:gd name="T32" fmla="*/ 162 w 491"/>
                <a:gd name="T33" fmla="*/ 78 h 478"/>
                <a:gd name="T34" fmla="*/ 153 w 491"/>
                <a:gd name="T35" fmla="*/ 78 h 478"/>
                <a:gd name="T36" fmla="*/ 134 w 491"/>
                <a:gd name="T37" fmla="*/ 98 h 478"/>
                <a:gd name="T38" fmla="*/ 123 w 491"/>
                <a:gd name="T39" fmla="*/ 98 h 478"/>
                <a:gd name="T40" fmla="*/ 101 w 491"/>
                <a:gd name="T41" fmla="*/ 121 h 478"/>
                <a:gd name="T42" fmla="*/ 87 w 491"/>
                <a:gd name="T43" fmla="*/ 124 h 478"/>
                <a:gd name="T44" fmla="*/ 58 w 491"/>
                <a:gd name="T45" fmla="*/ 171 h 478"/>
                <a:gd name="T46" fmla="*/ 39 w 491"/>
                <a:gd name="T47" fmla="*/ 143 h 478"/>
                <a:gd name="T48" fmla="*/ 18 w 491"/>
                <a:gd name="T49" fmla="*/ 128 h 478"/>
                <a:gd name="T50" fmla="*/ 9 w 491"/>
                <a:gd name="T51" fmla="*/ 138 h 478"/>
                <a:gd name="T52" fmla="*/ 20 w 491"/>
                <a:gd name="T53" fmla="*/ 201 h 478"/>
                <a:gd name="T54" fmla="*/ 11 w 491"/>
                <a:gd name="T55" fmla="*/ 223 h 478"/>
                <a:gd name="T56" fmla="*/ 0 w 491"/>
                <a:gd name="T57" fmla="*/ 254 h 478"/>
                <a:gd name="T58" fmla="*/ 29 w 491"/>
                <a:gd name="T59" fmla="*/ 273 h 478"/>
                <a:gd name="T60" fmla="*/ 44 w 491"/>
                <a:gd name="T61" fmla="*/ 276 h 478"/>
                <a:gd name="T62" fmla="*/ 66 w 491"/>
                <a:gd name="T63" fmla="*/ 306 h 478"/>
                <a:gd name="T64" fmla="*/ 80 w 491"/>
                <a:gd name="T65" fmla="*/ 296 h 478"/>
                <a:gd name="T66" fmla="*/ 105 w 491"/>
                <a:gd name="T67" fmla="*/ 267 h 478"/>
                <a:gd name="T68" fmla="*/ 128 w 491"/>
                <a:gd name="T69" fmla="*/ 224 h 478"/>
                <a:gd name="T70" fmla="*/ 170 w 491"/>
                <a:gd name="T71" fmla="*/ 215 h 478"/>
                <a:gd name="T72" fmla="*/ 196 w 491"/>
                <a:gd name="T73" fmla="*/ 241 h 478"/>
                <a:gd name="T74" fmla="*/ 176 w 491"/>
                <a:gd name="T75" fmla="*/ 285 h 478"/>
                <a:gd name="T76" fmla="*/ 153 w 491"/>
                <a:gd name="T77" fmla="*/ 324 h 478"/>
                <a:gd name="T78" fmla="*/ 175 w 491"/>
                <a:gd name="T79" fmla="*/ 339 h 478"/>
                <a:gd name="T80" fmla="*/ 174 w 491"/>
                <a:gd name="T81" fmla="*/ 358 h 478"/>
                <a:gd name="T82" fmla="*/ 155 w 491"/>
                <a:gd name="T83" fmla="*/ 376 h 478"/>
                <a:gd name="T84" fmla="*/ 159 w 491"/>
                <a:gd name="T85" fmla="*/ 384 h 478"/>
                <a:gd name="T86" fmla="*/ 190 w 491"/>
                <a:gd name="T87" fmla="*/ 368 h 478"/>
                <a:gd name="T88" fmla="*/ 234 w 491"/>
                <a:gd name="T89" fmla="*/ 310 h 478"/>
                <a:gd name="T90" fmla="*/ 298 w 491"/>
                <a:gd name="T91" fmla="*/ 271 h 478"/>
                <a:gd name="T92" fmla="*/ 319 w 491"/>
                <a:gd name="T93" fmla="*/ 267 h 478"/>
                <a:gd name="T94" fmla="*/ 319 w 491"/>
                <a:gd name="T95" fmla="*/ 267 h 4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91" h="478">
                  <a:moveTo>
                    <a:pt x="406" y="331"/>
                  </a:moveTo>
                  <a:lnTo>
                    <a:pt x="458" y="254"/>
                  </a:lnTo>
                  <a:lnTo>
                    <a:pt x="490" y="216"/>
                  </a:lnTo>
                  <a:lnTo>
                    <a:pt x="485" y="178"/>
                  </a:lnTo>
                  <a:lnTo>
                    <a:pt x="451" y="139"/>
                  </a:lnTo>
                  <a:lnTo>
                    <a:pt x="446" y="106"/>
                  </a:lnTo>
                  <a:lnTo>
                    <a:pt x="384" y="20"/>
                  </a:lnTo>
                  <a:lnTo>
                    <a:pt x="380" y="28"/>
                  </a:lnTo>
                  <a:lnTo>
                    <a:pt x="367" y="42"/>
                  </a:lnTo>
                  <a:lnTo>
                    <a:pt x="341" y="11"/>
                  </a:lnTo>
                  <a:lnTo>
                    <a:pt x="303" y="0"/>
                  </a:lnTo>
                  <a:lnTo>
                    <a:pt x="301" y="11"/>
                  </a:lnTo>
                  <a:lnTo>
                    <a:pt x="301" y="28"/>
                  </a:lnTo>
                  <a:lnTo>
                    <a:pt x="286" y="44"/>
                  </a:lnTo>
                  <a:lnTo>
                    <a:pt x="255" y="74"/>
                  </a:lnTo>
                  <a:lnTo>
                    <a:pt x="221" y="74"/>
                  </a:lnTo>
                  <a:lnTo>
                    <a:pt x="207" y="97"/>
                  </a:lnTo>
                  <a:lnTo>
                    <a:pt x="195" y="97"/>
                  </a:lnTo>
                  <a:lnTo>
                    <a:pt x="171" y="122"/>
                  </a:lnTo>
                  <a:lnTo>
                    <a:pt x="157" y="122"/>
                  </a:lnTo>
                  <a:lnTo>
                    <a:pt x="129" y="150"/>
                  </a:lnTo>
                  <a:lnTo>
                    <a:pt x="111" y="154"/>
                  </a:lnTo>
                  <a:lnTo>
                    <a:pt x="74" y="212"/>
                  </a:lnTo>
                  <a:lnTo>
                    <a:pt x="50" y="177"/>
                  </a:lnTo>
                  <a:lnTo>
                    <a:pt x="23" y="159"/>
                  </a:lnTo>
                  <a:lnTo>
                    <a:pt x="11" y="172"/>
                  </a:lnTo>
                  <a:lnTo>
                    <a:pt x="26" y="250"/>
                  </a:lnTo>
                  <a:lnTo>
                    <a:pt x="13" y="276"/>
                  </a:lnTo>
                  <a:lnTo>
                    <a:pt x="0" y="315"/>
                  </a:lnTo>
                  <a:lnTo>
                    <a:pt x="37" y="339"/>
                  </a:lnTo>
                  <a:lnTo>
                    <a:pt x="57" y="342"/>
                  </a:lnTo>
                  <a:lnTo>
                    <a:pt x="83" y="380"/>
                  </a:lnTo>
                  <a:lnTo>
                    <a:pt x="102" y="368"/>
                  </a:lnTo>
                  <a:lnTo>
                    <a:pt x="133" y="331"/>
                  </a:lnTo>
                  <a:lnTo>
                    <a:pt x="164" y="278"/>
                  </a:lnTo>
                  <a:lnTo>
                    <a:pt x="217" y="267"/>
                  </a:lnTo>
                  <a:lnTo>
                    <a:pt x="250" y="300"/>
                  </a:lnTo>
                  <a:lnTo>
                    <a:pt x="225" y="353"/>
                  </a:lnTo>
                  <a:lnTo>
                    <a:pt x="195" y="402"/>
                  </a:lnTo>
                  <a:lnTo>
                    <a:pt x="223" y="421"/>
                  </a:lnTo>
                  <a:lnTo>
                    <a:pt x="221" y="445"/>
                  </a:lnTo>
                  <a:lnTo>
                    <a:pt x="198" y="467"/>
                  </a:lnTo>
                  <a:lnTo>
                    <a:pt x="203" y="477"/>
                  </a:lnTo>
                  <a:lnTo>
                    <a:pt x="243" y="457"/>
                  </a:lnTo>
                  <a:lnTo>
                    <a:pt x="298" y="384"/>
                  </a:lnTo>
                  <a:lnTo>
                    <a:pt x="379" y="337"/>
                  </a:lnTo>
                  <a:lnTo>
                    <a:pt x="406" y="331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257"/>
            <p:cNvSpPr>
              <a:spLocks/>
            </p:cNvSpPr>
            <p:nvPr/>
          </p:nvSpPr>
          <p:spPr bwMode="auto">
            <a:xfrm>
              <a:off x="7553400" y="2667309"/>
              <a:ext cx="910833" cy="644265"/>
            </a:xfrm>
            <a:custGeom>
              <a:avLst/>
              <a:gdLst>
                <a:gd name="T0" fmla="*/ 540 w 709"/>
                <a:gd name="T1" fmla="*/ 109 h 488"/>
                <a:gd name="T2" fmla="*/ 497 w 709"/>
                <a:gd name="T3" fmla="*/ 101 h 488"/>
                <a:gd name="T4" fmla="*/ 479 w 709"/>
                <a:gd name="T5" fmla="*/ 97 h 488"/>
                <a:gd name="T6" fmla="*/ 442 w 709"/>
                <a:gd name="T7" fmla="*/ 120 h 488"/>
                <a:gd name="T8" fmla="*/ 424 w 709"/>
                <a:gd name="T9" fmla="*/ 130 h 488"/>
                <a:gd name="T10" fmla="*/ 390 w 709"/>
                <a:gd name="T11" fmla="*/ 105 h 488"/>
                <a:gd name="T12" fmla="*/ 360 w 709"/>
                <a:gd name="T13" fmla="*/ 77 h 488"/>
                <a:gd name="T14" fmla="*/ 355 w 709"/>
                <a:gd name="T15" fmla="*/ 114 h 488"/>
                <a:gd name="T16" fmla="*/ 325 w 709"/>
                <a:gd name="T17" fmla="*/ 77 h 488"/>
                <a:gd name="T18" fmla="*/ 298 w 709"/>
                <a:gd name="T19" fmla="*/ 51 h 488"/>
                <a:gd name="T20" fmla="*/ 241 w 709"/>
                <a:gd name="T21" fmla="*/ 51 h 488"/>
                <a:gd name="T22" fmla="*/ 212 w 709"/>
                <a:gd name="T23" fmla="*/ 29 h 488"/>
                <a:gd name="T24" fmla="*/ 170 w 709"/>
                <a:gd name="T25" fmla="*/ 44 h 488"/>
                <a:gd name="T26" fmla="*/ 127 w 709"/>
                <a:gd name="T27" fmla="*/ 33 h 488"/>
                <a:gd name="T28" fmla="*/ 68 w 709"/>
                <a:gd name="T29" fmla="*/ 8 h 488"/>
                <a:gd name="T30" fmla="*/ 51 w 709"/>
                <a:gd name="T31" fmla="*/ 49 h 488"/>
                <a:gd name="T32" fmla="*/ 0 w 709"/>
                <a:gd name="T33" fmla="*/ 51 h 488"/>
                <a:gd name="T34" fmla="*/ 27 w 709"/>
                <a:gd name="T35" fmla="*/ 80 h 488"/>
                <a:gd name="T36" fmla="*/ 30 w 709"/>
                <a:gd name="T37" fmla="*/ 130 h 488"/>
                <a:gd name="T38" fmla="*/ 45 w 709"/>
                <a:gd name="T39" fmla="*/ 170 h 488"/>
                <a:gd name="T40" fmla="*/ 90 w 709"/>
                <a:gd name="T41" fmla="*/ 144 h 488"/>
                <a:gd name="T42" fmla="*/ 127 w 709"/>
                <a:gd name="T43" fmla="*/ 216 h 488"/>
                <a:gd name="T44" fmla="*/ 147 w 709"/>
                <a:gd name="T45" fmla="*/ 217 h 488"/>
                <a:gd name="T46" fmla="*/ 199 w 709"/>
                <a:gd name="T47" fmla="*/ 252 h 488"/>
                <a:gd name="T48" fmla="*/ 212 w 709"/>
                <a:gd name="T49" fmla="*/ 234 h 488"/>
                <a:gd name="T50" fmla="*/ 263 w 709"/>
                <a:gd name="T51" fmla="*/ 329 h 488"/>
                <a:gd name="T52" fmla="*/ 295 w 709"/>
                <a:gd name="T53" fmla="*/ 392 h 488"/>
                <a:gd name="T54" fmla="*/ 342 w 709"/>
                <a:gd name="T55" fmla="*/ 311 h 488"/>
                <a:gd name="T56" fmla="*/ 375 w 709"/>
                <a:gd name="T57" fmla="*/ 320 h 488"/>
                <a:gd name="T58" fmla="*/ 429 w 709"/>
                <a:gd name="T59" fmla="*/ 302 h 488"/>
                <a:gd name="T60" fmla="*/ 415 w 709"/>
                <a:gd name="T61" fmla="*/ 266 h 488"/>
                <a:gd name="T62" fmla="*/ 468 w 709"/>
                <a:gd name="T63" fmla="*/ 223 h 488"/>
                <a:gd name="T64" fmla="*/ 488 w 709"/>
                <a:gd name="T65" fmla="*/ 185 h 488"/>
                <a:gd name="T66" fmla="*/ 506 w 709"/>
                <a:gd name="T67" fmla="*/ 162 h 488"/>
                <a:gd name="T68" fmla="*/ 524 w 709"/>
                <a:gd name="T69" fmla="*/ 180 h 488"/>
                <a:gd name="T70" fmla="*/ 557 w 709"/>
                <a:gd name="T71" fmla="*/ 118 h 488"/>
                <a:gd name="T72" fmla="*/ 554 w 709"/>
                <a:gd name="T73" fmla="*/ 109 h 4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09" h="488">
                  <a:moveTo>
                    <a:pt x="704" y="135"/>
                  </a:moveTo>
                  <a:lnTo>
                    <a:pt x="686" y="135"/>
                  </a:lnTo>
                  <a:lnTo>
                    <a:pt x="664" y="135"/>
                  </a:lnTo>
                  <a:lnTo>
                    <a:pt x="631" y="125"/>
                  </a:lnTo>
                  <a:lnTo>
                    <a:pt x="620" y="105"/>
                  </a:lnTo>
                  <a:lnTo>
                    <a:pt x="609" y="120"/>
                  </a:lnTo>
                  <a:lnTo>
                    <a:pt x="594" y="110"/>
                  </a:lnTo>
                  <a:lnTo>
                    <a:pt x="561" y="149"/>
                  </a:lnTo>
                  <a:lnTo>
                    <a:pt x="554" y="161"/>
                  </a:lnTo>
                  <a:lnTo>
                    <a:pt x="539" y="162"/>
                  </a:lnTo>
                  <a:lnTo>
                    <a:pt x="517" y="138"/>
                  </a:lnTo>
                  <a:lnTo>
                    <a:pt x="496" y="130"/>
                  </a:lnTo>
                  <a:lnTo>
                    <a:pt x="473" y="85"/>
                  </a:lnTo>
                  <a:lnTo>
                    <a:pt x="458" y="96"/>
                  </a:lnTo>
                  <a:lnTo>
                    <a:pt x="462" y="135"/>
                  </a:lnTo>
                  <a:lnTo>
                    <a:pt x="451" y="142"/>
                  </a:lnTo>
                  <a:lnTo>
                    <a:pt x="422" y="110"/>
                  </a:lnTo>
                  <a:lnTo>
                    <a:pt x="412" y="96"/>
                  </a:lnTo>
                  <a:lnTo>
                    <a:pt x="390" y="96"/>
                  </a:lnTo>
                  <a:lnTo>
                    <a:pt x="379" y="63"/>
                  </a:lnTo>
                  <a:lnTo>
                    <a:pt x="348" y="48"/>
                  </a:lnTo>
                  <a:lnTo>
                    <a:pt x="307" y="63"/>
                  </a:lnTo>
                  <a:lnTo>
                    <a:pt x="290" y="61"/>
                  </a:lnTo>
                  <a:lnTo>
                    <a:pt x="269" y="36"/>
                  </a:lnTo>
                  <a:lnTo>
                    <a:pt x="237" y="55"/>
                  </a:lnTo>
                  <a:lnTo>
                    <a:pt x="216" y="55"/>
                  </a:lnTo>
                  <a:lnTo>
                    <a:pt x="194" y="65"/>
                  </a:lnTo>
                  <a:lnTo>
                    <a:pt x="161" y="41"/>
                  </a:lnTo>
                  <a:lnTo>
                    <a:pt x="139" y="0"/>
                  </a:lnTo>
                  <a:lnTo>
                    <a:pt x="87" y="10"/>
                  </a:lnTo>
                  <a:lnTo>
                    <a:pt x="67" y="32"/>
                  </a:lnTo>
                  <a:lnTo>
                    <a:pt x="65" y="61"/>
                  </a:lnTo>
                  <a:lnTo>
                    <a:pt x="8" y="43"/>
                  </a:lnTo>
                  <a:lnTo>
                    <a:pt x="0" y="63"/>
                  </a:lnTo>
                  <a:lnTo>
                    <a:pt x="3" y="77"/>
                  </a:lnTo>
                  <a:lnTo>
                    <a:pt x="34" y="99"/>
                  </a:lnTo>
                  <a:lnTo>
                    <a:pt x="34" y="130"/>
                  </a:lnTo>
                  <a:lnTo>
                    <a:pt x="38" y="161"/>
                  </a:lnTo>
                  <a:lnTo>
                    <a:pt x="56" y="187"/>
                  </a:lnTo>
                  <a:lnTo>
                    <a:pt x="58" y="211"/>
                  </a:lnTo>
                  <a:lnTo>
                    <a:pt x="72" y="219"/>
                  </a:lnTo>
                  <a:lnTo>
                    <a:pt x="115" y="178"/>
                  </a:lnTo>
                  <a:lnTo>
                    <a:pt x="161" y="236"/>
                  </a:lnTo>
                  <a:lnTo>
                    <a:pt x="161" y="268"/>
                  </a:lnTo>
                  <a:lnTo>
                    <a:pt x="185" y="282"/>
                  </a:lnTo>
                  <a:lnTo>
                    <a:pt x="187" y="270"/>
                  </a:lnTo>
                  <a:lnTo>
                    <a:pt x="225" y="282"/>
                  </a:lnTo>
                  <a:lnTo>
                    <a:pt x="252" y="313"/>
                  </a:lnTo>
                  <a:lnTo>
                    <a:pt x="264" y="299"/>
                  </a:lnTo>
                  <a:lnTo>
                    <a:pt x="269" y="291"/>
                  </a:lnTo>
                  <a:lnTo>
                    <a:pt x="331" y="376"/>
                  </a:lnTo>
                  <a:lnTo>
                    <a:pt x="335" y="409"/>
                  </a:lnTo>
                  <a:lnTo>
                    <a:pt x="370" y="449"/>
                  </a:lnTo>
                  <a:lnTo>
                    <a:pt x="374" y="487"/>
                  </a:lnTo>
                  <a:lnTo>
                    <a:pt x="405" y="467"/>
                  </a:lnTo>
                  <a:lnTo>
                    <a:pt x="434" y="385"/>
                  </a:lnTo>
                  <a:lnTo>
                    <a:pt x="446" y="381"/>
                  </a:lnTo>
                  <a:lnTo>
                    <a:pt x="477" y="398"/>
                  </a:lnTo>
                  <a:lnTo>
                    <a:pt x="528" y="392"/>
                  </a:lnTo>
                  <a:lnTo>
                    <a:pt x="546" y="376"/>
                  </a:lnTo>
                  <a:lnTo>
                    <a:pt x="522" y="339"/>
                  </a:lnTo>
                  <a:lnTo>
                    <a:pt x="528" y="330"/>
                  </a:lnTo>
                  <a:lnTo>
                    <a:pt x="577" y="315"/>
                  </a:lnTo>
                  <a:lnTo>
                    <a:pt x="594" y="277"/>
                  </a:lnTo>
                  <a:lnTo>
                    <a:pt x="620" y="265"/>
                  </a:lnTo>
                  <a:lnTo>
                    <a:pt x="620" y="229"/>
                  </a:lnTo>
                  <a:lnTo>
                    <a:pt x="627" y="204"/>
                  </a:lnTo>
                  <a:lnTo>
                    <a:pt x="642" y="200"/>
                  </a:lnTo>
                  <a:lnTo>
                    <a:pt x="654" y="214"/>
                  </a:lnTo>
                  <a:lnTo>
                    <a:pt x="666" y="224"/>
                  </a:lnTo>
                  <a:lnTo>
                    <a:pt x="699" y="180"/>
                  </a:lnTo>
                  <a:lnTo>
                    <a:pt x="708" y="147"/>
                  </a:lnTo>
                  <a:lnTo>
                    <a:pt x="704" y="135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258"/>
            <p:cNvSpPr>
              <a:spLocks/>
            </p:cNvSpPr>
            <p:nvPr/>
          </p:nvSpPr>
          <p:spPr bwMode="auto">
            <a:xfrm>
              <a:off x="7352120" y="1709738"/>
              <a:ext cx="1245336" cy="1172326"/>
            </a:xfrm>
            <a:custGeom>
              <a:avLst/>
              <a:gdLst>
                <a:gd name="T0" fmla="*/ 233 w 970"/>
                <a:gd name="T1" fmla="*/ 583 h 888"/>
                <a:gd name="T2" fmla="*/ 276 w 970"/>
                <a:gd name="T3" fmla="*/ 636 h 888"/>
                <a:gd name="T4" fmla="*/ 309 w 970"/>
                <a:gd name="T5" fmla="*/ 627 h 888"/>
                <a:gd name="T6" fmla="*/ 351 w 970"/>
                <a:gd name="T7" fmla="*/ 633 h 888"/>
                <a:gd name="T8" fmla="*/ 397 w 970"/>
                <a:gd name="T9" fmla="*/ 622 h 888"/>
                <a:gd name="T10" fmla="*/ 430 w 970"/>
                <a:gd name="T11" fmla="*/ 661 h 888"/>
                <a:gd name="T12" fmla="*/ 455 w 970"/>
                <a:gd name="T13" fmla="*/ 672 h 888"/>
                <a:gd name="T14" fmla="*/ 487 w 970"/>
                <a:gd name="T15" fmla="*/ 693 h 888"/>
                <a:gd name="T16" fmla="*/ 495 w 970"/>
                <a:gd name="T17" fmla="*/ 652 h 888"/>
                <a:gd name="T18" fmla="*/ 530 w 970"/>
                <a:gd name="T19" fmla="*/ 695 h 888"/>
                <a:gd name="T20" fmla="*/ 558 w 970"/>
                <a:gd name="T21" fmla="*/ 713 h 888"/>
                <a:gd name="T22" fmla="*/ 590 w 970"/>
                <a:gd name="T23" fmla="*/ 672 h 888"/>
                <a:gd name="T24" fmla="*/ 611 w 970"/>
                <a:gd name="T25" fmla="*/ 669 h 888"/>
                <a:gd name="T26" fmla="*/ 645 w 970"/>
                <a:gd name="T27" fmla="*/ 693 h 888"/>
                <a:gd name="T28" fmla="*/ 676 w 970"/>
                <a:gd name="T29" fmla="*/ 693 h 888"/>
                <a:gd name="T30" fmla="*/ 663 w 970"/>
                <a:gd name="T31" fmla="*/ 636 h 888"/>
                <a:gd name="T32" fmla="*/ 650 w 970"/>
                <a:gd name="T33" fmla="*/ 570 h 888"/>
                <a:gd name="T34" fmla="*/ 724 w 970"/>
                <a:gd name="T35" fmla="*/ 539 h 888"/>
                <a:gd name="T36" fmla="*/ 731 w 970"/>
                <a:gd name="T37" fmla="*/ 506 h 888"/>
                <a:gd name="T38" fmla="*/ 739 w 970"/>
                <a:gd name="T39" fmla="*/ 471 h 888"/>
                <a:gd name="T40" fmla="*/ 745 w 970"/>
                <a:gd name="T41" fmla="*/ 337 h 888"/>
                <a:gd name="T42" fmla="*/ 740 w 970"/>
                <a:gd name="T43" fmla="*/ 281 h 888"/>
                <a:gd name="T44" fmla="*/ 737 w 970"/>
                <a:gd name="T45" fmla="*/ 254 h 888"/>
                <a:gd name="T46" fmla="*/ 688 w 970"/>
                <a:gd name="T47" fmla="*/ 294 h 888"/>
                <a:gd name="T48" fmla="*/ 637 w 970"/>
                <a:gd name="T49" fmla="*/ 343 h 888"/>
                <a:gd name="T50" fmla="*/ 543 w 970"/>
                <a:gd name="T51" fmla="*/ 343 h 888"/>
                <a:gd name="T52" fmla="*/ 533 w 970"/>
                <a:gd name="T53" fmla="*/ 306 h 888"/>
                <a:gd name="T54" fmla="*/ 500 w 970"/>
                <a:gd name="T55" fmla="*/ 281 h 888"/>
                <a:gd name="T56" fmla="*/ 440 w 970"/>
                <a:gd name="T57" fmla="*/ 263 h 888"/>
                <a:gd name="T58" fmla="*/ 391 w 970"/>
                <a:gd name="T59" fmla="*/ 258 h 888"/>
                <a:gd name="T60" fmla="*/ 349 w 970"/>
                <a:gd name="T61" fmla="*/ 228 h 888"/>
                <a:gd name="T62" fmla="*/ 329 w 970"/>
                <a:gd name="T63" fmla="*/ 192 h 888"/>
                <a:gd name="T64" fmla="*/ 294 w 970"/>
                <a:gd name="T65" fmla="*/ 151 h 888"/>
                <a:gd name="T66" fmla="*/ 260 w 970"/>
                <a:gd name="T67" fmla="*/ 89 h 888"/>
                <a:gd name="T68" fmla="*/ 219 w 970"/>
                <a:gd name="T69" fmla="*/ 27 h 888"/>
                <a:gd name="T70" fmla="*/ 154 w 970"/>
                <a:gd name="T71" fmla="*/ 14 h 888"/>
                <a:gd name="T72" fmla="*/ 82 w 970"/>
                <a:gd name="T73" fmla="*/ 0 h 888"/>
                <a:gd name="T74" fmla="*/ 4 w 970"/>
                <a:gd name="T75" fmla="*/ 35 h 888"/>
                <a:gd name="T76" fmla="*/ 0 w 970"/>
                <a:gd name="T77" fmla="*/ 101 h 888"/>
                <a:gd name="T78" fmla="*/ 34 w 970"/>
                <a:gd name="T79" fmla="*/ 125 h 888"/>
                <a:gd name="T80" fmla="*/ 77 w 970"/>
                <a:gd name="T81" fmla="*/ 115 h 888"/>
                <a:gd name="T82" fmla="*/ 85 w 970"/>
                <a:gd name="T83" fmla="*/ 161 h 888"/>
                <a:gd name="T84" fmla="*/ 137 w 970"/>
                <a:gd name="T85" fmla="*/ 187 h 888"/>
                <a:gd name="T86" fmla="*/ 168 w 970"/>
                <a:gd name="T87" fmla="*/ 172 h 888"/>
                <a:gd name="T88" fmla="*/ 260 w 970"/>
                <a:gd name="T89" fmla="*/ 178 h 888"/>
                <a:gd name="T90" fmla="*/ 246 w 970"/>
                <a:gd name="T91" fmla="*/ 302 h 888"/>
                <a:gd name="T92" fmla="*/ 231 w 970"/>
                <a:gd name="T93" fmla="*/ 341 h 888"/>
                <a:gd name="T94" fmla="*/ 227 w 970"/>
                <a:gd name="T95" fmla="*/ 421 h 888"/>
                <a:gd name="T96" fmla="*/ 206 w 970"/>
                <a:gd name="T97" fmla="*/ 404 h 888"/>
                <a:gd name="T98" fmla="*/ 160 w 970"/>
                <a:gd name="T99" fmla="*/ 477 h 888"/>
                <a:gd name="T100" fmla="*/ 141 w 970"/>
                <a:gd name="T101" fmla="*/ 512 h 888"/>
                <a:gd name="T102" fmla="*/ 208 w 970"/>
                <a:gd name="T103" fmla="*/ 537 h 888"/>
                <a:gd name="T104" fmla="*/ 206 w 970"/>
                <a:gd name="T105" fmla="*/ 551 h 888"/>
                <a:gd name="T106" fmla="*/ 182 w 970"/>
                <a:gd name="T107" fmla="*/ 582 h 888"/>
                <a:gd name="T108" fmla="*/ 192 w 970"/>
                <a:gd name="T109" fmla="*/ 591 h 88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70" h="888">
                  <a:moveTo>
                    <a:pt x="244" y="734"/>
                  </a:moveTo>
                  <a:lnTo>
                    <a:pt x="297" y="724"/>
                  </a:lnTo>
                  <a:lnTo>
                    <a:pt x="318" y="766"/>
                  </a:lnTo>
                  <a:lnTo>
                    <a:pt x="351" y="790"/>
                  </a:lnTo>
                  <a:lnTo>
                    <a:pt x="373" y="779"/>
                  </a:lnTo>
                  <a:lnTo>
                    <a:pt x="394" y="779"/>
                  </a:lnTo>
                  <a:lnTo>
                    <a:pt x="426" y="761"/>
                  </a:lnTo>
                  <a:lnTo>
                    <a:pt x="447" y="785"/>
                  </a:lnTo>
                  <a:lnTo>
                    <a:pt x="463" y="787"/>
                  </a:lnTo>
                  <a:lnTo>
                    <a:pt x="505" y="772"/>
                  </a:lnTo>
                  <a:lnTo>
                    <a:pt x="535" y="787"/>
                  </a:lnTo>
                  <a:lnTo>
                    <a:pt x="547" y="821"/>
                  </a:lnTo>
                  <a:lnTo>
                    <a:pt x="569" y="821"/>
                  </a:lnTo>
                  <a:lnTo>
                    <a:pt x="579" y="835"/>
                  </a:lnTo>
                  <a:lnTo>
                    <a:pt x="607" y="867"/>
                  </a:lnTo>
                  <a:lnTo>
                    <a:pt x="619" y="860"/>
                  </a:lnTo>
                  <a:lnTo>
                    <a:pt x="614" y="821"/>
                  </a:lnTo>
                  <a:lnTo>
                    <a:pt x="629" y="809"/>
                  </a:lnTo>
                  <a:lnTo>
                    <a:pt x="652" y="854"/>
                  </a:lnTo>
                  <a:lnTo>
                    <a:pt x="674" y="862"/>
                  </a:lnTo>
                  <a:lnTo>
                    <a:pt x="695" y="887"/>
                  </a:lnTo>
                  <a:lnTo>
                    <a:pt x="710" y="885"/>
                  </a:lnTo>
                  <a:lnTo>
                    <a:pt x="717" y="874"/>
                  </a:lnTo>
                  <a:lnTo>
                    <a:pt x="750" y="835"/>
                  </a:lnTo>
                  <a:lnTo>
                    <a:pt x="765" y="845"/>
                  </a:lnTo>
                  <a:lnTo>
                    <a:pt x="777" y="830"/>
                  </a:lnTo>
                  <a:lnTo>
                    <a:pt x="787" y="850"/>
                  </a:lnTo>
                  <a:lnTo>
                    <a:pt x="820" y="860"/>
                  </a:lnTo>
                  <a:lnTo>
                    <a:pt x="842" y="860"/>
                  </a:lnTo>
                  <a:lnTo>
                    <a:pt x="860" y="860"/>
                  </a:lnTo>
                  <a:lnTo>
                    <a:pt x="849" y="845"/>
                  </a:lnTo>
                  <a:lnTo>
                    <a:pt x="844" y="790"/>
                  </a:lnTo>
                  <a:lnTo>
                    <a:pt x="805" y="730"/>
                  </a:lnTo>
                  <a:lnTo>
                    <a:pt x="827" y="708"/>
                  </a:lnTo>
                  <a:lnTo>
                    <a:pt x="849" y="669"/>
                  </a:lnTo>
                  <a:lnTo>
                    <a:pt x="921" y="669"/>
                  </a:lnTo>
                  <a:lnTo>
                    <a:pt x="937" y="657"/>
                  </a:lnTo>
                  <a:lnTo>
                    <a:pt x="930" y="628"/>
                  </a:lnTo>
                  <a:lnTo>
                    <a:pt x="947" y="600"/>
                  </a:lnTo>
                  <a:lnTo>
                    <a:pt x="941" y="585"/>
                  </a:lnTo>
                  <a:lnTo>
                    <a:pt x="947" y="558"/>
                  </a:lnTo>
                  <a:lnTo>
                    <a:pt x="947" y="419"/>
                  </a:lnTo>
                  <a:lnTo>
                    <a:pt x="969" y="375"/>
                  </a:lnTo>
                  <a:lnTo>
                    <a:pt x="942" y="349"/>
                  </a:lnTo>
                  <a:lnTo>
                    <a:pt x="947" y="331"/>
                  </a:lnTo>
                  <a:lnTo>
                    <a:pt x="937" y="315"/>
                  </a:lnTo>
                  <a:lnTo>
                    <a:pt x="908" y="327"/>
                  </a:lnTo>
                  <a:lnTo>
                    <a:pt x="875" y="365"/>
                  </a:lnTo>
                  <a:lnTo>
                    <a:pt x="842" y="380"/>
                  </a:lnTo>
                  <a:lnTo>
                    <a:pt x="810" y="426"/>
                  </a:lnTo>
                  <a:lnTo>
                    <a:pt x="729" y="452"/>
                  </a:lnTo>
                  <a:lnTo>
                    <a:pt x="691" y="426"/>
                  </a:lnTo>
                  <a:lnTo>
                    <a:pt x="695" y="408"/>
                  </a:lnTo>
                  <a:lnTo>
                    <a:pt x="678" y="380"/>
                  </a:lnTo>
                  <a:lnTo>
                    <a:pt x="667" y="349"/>
                  </a:lnTo>
                  <a:lnTo>
                    <a:pt x="636" y="349"/>
                  </a:lnTo>
                  <a:lnTo>
                    <a:pt x="581" y="320"/>
                  </a:lnTo>
                  <a:lnTo>
                    <a:pt x="559" y="327"/>
                  </a:lnTo>
                  <a:lnTo>
                    <a:pt x="535" y="315"/>
                  </a:lnTo>
                  <a:lnTo>
                    <a:pt x="497" y="320"/>
                  </a:lnTo>
                  <a:lnTo>
                    <a:pt x="463" y="309"/>
                  </a:lnTo>
                  <a:lnTo>
                    <a:pt x="444" y="283"/>
                  </a:lnTo>
                  <a:lnTo>
                    <a:pt x="426" y="261"/>
                  </a:lnTo>
                  <a:lnTo>
                    <a:pt x="418" y="238"/>
                  </a:lnTo>
                  <a:lnTo>
                    <a:pt x="394" y="209"/>
                  </a:lnTo>
                  <a:lnTo>
                    <a:pt x="375" y="187"/>
                  </a:lnTo>
                  <a:lnTo>
                    <a:pt x="341" y="137"/>
                  </a:lnTo>
                  <a:lnTo>
                    <a:pt x="330" y="110"/>
                  </a:lnTo>
                  <a:lnTo>
                    <a:pt x="291" y="59"/>
                  </a:lnTo>
                  <a:lnTo>
                    <a:pt x="279" y="33"/>
                  </a:lnTo>
                  <a:lnTo>
                    <a:pt x="229" y="6"/>
                  </a:lnTo>
                  <a:lnTo>
                    <a:pt x="196" y="18"/>
                  </a:lnTo>
                  <a:lnTo>
                    <a:pt x="167" y="11"/>
                  </a:lnTo>
                  <a:lnTo>
                    <a:pt x="105" y="0"/>
                  </a:lnTo>
                  <a:lnTo>
                    <a:pt x="19" y="28"/>
                  </a:lnTo>
                  <a:lnTo>
                    <a:pt x="4" y="44"/>
                  </a:lnTo>
                  <a:lnTo>
                    <a:pt x="21" y="66"/>
                  </a:lnTo>
                  <a:lnTo>
                    <a:pt x="0" y="126"/>
                  </a:lnTo>
                  <a:lnTo>
                    <a:pt x="5" y="132"/>
                  </a:lnTo>
                  <a:lnTo>
                    <a:pt x="43" y="155"/>
                  </a:lnTo>
                  <a:lnTo>
                    <a:pt x="62" y="122"/>
                  </a:lnTo>
                  <a:lnTo>
                    <a:pt x="98" y="143"/>
                  </a:lnTo>
                  <a:lnTo>
                    <a:pt x="95" y="158"/>
                  </a:lnTo>
                  <a:lnTo>
                    <a:pt x="108" y="199"/>
                  </a:lnTo>
                  <a:lnTo>
                    <a:pt x="131" y="225"/>
                  </a:lnTo>
                  <a:lnTo>
                    <a:pt x="174" y="232"/>
                  </a:lnTo>
                  <a:lnTo>
                    <a:pt x="187" y="216"/>
                  </a:lnTo>
                  <a:lnTo>
                    <a:pt x="213" y="214"/>
                  </a:lnTo>
                  <a:lnTo>
                    <a:pt x="265" y="170"/>
                  </a:lnTo>
                  <a:lnTo>
                    <a:pt x="330" y="221"/>
                  </a:lnTo>
                  <a:lnTo>
                    <a:pt x="308" y="309"/>
                  </a:lnTo>
                  <a:lnTo>
                    <a:pt x="313" y="375"/>
                  </a:lnTo>
                  <a:lnTo>
                    <a:pt x="313" y="415"/>
                  </a:lnTo>
                  <a:lnTo>
                    <a:pt x="294" y="423"/>
                  </a:lnTo>
                  <a:lnTo>
                    <a:pt x="294" y="525"/>
                  </a:lnTo>
                  <a:lnTo>
                    <a:pt x="289" y="522"/>
                  </a:lnTo>
                  <a:lnTo>
                    <a:pt x="270" y="501"/>
                  </a:lnTo>
                  <a:lnTo>
                    <a:pt x="262" y="501"/>
                  </a:lnTo>
                  <a:lnTo>
                    <a:pt x="258" y="508"/>
                  </a:lnTo>
                  <a:lnTo>
                    <a:pt x="203" y="592"/>
                  </a:lnTo>
                  <a:lnTo>
                    <a:pt x="177" y="625"/>
                  </a:lnTo>
                  <a:lnTo>
                    <a:pt x="179" y="635"/>
                  </a:lnTo>
                  <a:lnTo>
                    <a:pt x="234" y="676"/>
                  </a:lnTo>
                  <a:lnTo>
                    <a:pt x="265" y="666"/>
                  </a:lnTo>
                  <a:lnTo>
                    <a:pt x="268" y="676"/>
                  </a:lnTo>
                  <a:lnTo>
                    <a:pt x="262" y="684"/>
                  </a:lnTo>
                  <a:lnTo>
                    <a:pt x="234" y="698"/>
                  </a:lnTo>
                  <a:lnTo>
                    <a:pt x="231" y="722"/>
                  </a:lnTo>
                  <a:lnTo>
                    <a:pt x="244" y="734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259"/>
            <p:cNvSpPr>
              <a:spLocks/>
            </p:cNvSpPr>
            <p:nvPr/>
          </p:nvSpPr>
          <p:spPr bwMode="auto">
            <a:xfrm>
              <a:off x="7221794" y="3561630"/>
              <a:ext cx="53579" cy="72075"/>
            </a:xfrm>
            <a:custGeom>
              <a:avLst/>
              <a:gdLst>
                <a:gd name="T0" fmla="*/ 32 w 42"/>
                <a:gd name="T1" fmla="*/ 0 h 54"/>
                <a:gd name="T2" fmla="*/ 26 w 42"/>
                <a:gd name="T3" fmla="*/ 22 h 54"/>
                <a:gd name="T4" fmla="*/ 29 w 42"/>
                <a:gd name="T5" fmla="*/ 32 h 54"/>
                <a:gd name="T6" fmla="*/ 7 w 42"/>
                <a:gd name="T7" fmla="*/ 44 h 54"/>
                <a:gd name="T8" fmla="*/ 5 w 42"/>
                <a:gd name="T9" fmla="*/ 25 h 54"/>
                <a:gd name="T10" fmla="*/ 0 w 42"/>
                <a:gd name="T11" fmla="*/ 12 h 54"/>
                <a:gd name="T12" fmla="*/ 32 w 42"/>
                <a:gd name="T13" fmla="*/ 0 h 54"/>
                <a:gd name="T14" fmla="*/ 32 w 42"/>
                <a:gd name="T15" fmla="*/ 0 h 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54">
                  <a:moveTo>
                    <a:pt x="41" y="0"/>
                  </a:moveTo>
                  <a:lnTo>
                    <a:pt x="33" y="26"/>
                  </a:lnTo>
                  <a:lnTo>
                    <a:pt x="38" y="39"/>
                  </a:lnTo>
                  <a:lnTo>
                    <a:pt x="9" y="53"/>
                  </a:lnTo>
                  <a:lnTo>
                    <a:pt x="7" y="31"/>
                  </a:lnTo>
                  <a:lnTo>
                    <a:pt x="0" y="14"/>
                  </a:lnTo>
                  <a:lnTo>
                    <a:pt x="41" y="0"/>
                  </a:lnTo>
                </a:path>
              </a:pathLst>
            </a:custGeom>
            <a:grpFill/>
            <a:ln w="12700" cap="rnd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" name="任意多边形 3"/>
          <p:cNvSpPr/>
          <p:nvPr/>
        </p:nvSpPr>
        <p:spPr>
          <a:xfrm>
            <a:off x="2700338" y="2235200"/>
            <a:ext cx="1843087" cy="885825"/>
          </a:xfrm>
          <a:custGeom>
            <a:avLst/>
            <a:gdLst>
              <a:gd name="connsiteX0" fmla="*/ 1988457 w 1988457"/>
              <a:gd name="connsiteY0" fmla="*/ 885371 h 885371"/>
              <a:gd name="connsiteX1" fmla="*/ 1988457 w 1988457"/>
              <a:gd name="connsiteY1" fmla="*/ 885371 h 885371"/>
              <a:gd name="connsiteX2" fmla="*/ 1915886 w 1988457"/>
              <a:gd name="connsiteY2" fmla="*/ 783771 h 885371"/>
              <a:gd name="connsiteX3" fmla="*/ 1422400 w 1988457"/>
              <a:gd name="connsiteY3" fmla="*/ 0 h 885371"/>
              <a:gd name="connsiteX4" fmla="*/ 0 w 1988457"/>
              <a:gd name="connsiteY4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457" h="885371">
                <a:moveTo>
                  <a:pt x="1988457" y="885371"/>
                </a:moveTo>
                <a:lnTo>
                  <a:pt x="1988457" y="885371"/>
                </a:lnTo>
                <a:lnTo>
                  <a:pt x="1915886" y="783771"/>
                </a:lnTo>
                <a:lnTo>
                  <a:pt x="142240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3" name="文本框 4"/>
          <p:cNvSpPr txBox="1">
            <a:spLocks noChangeArrowheads="1"/>
          </p:cNvSpPr>
          <p:nvPr/>
        </p:nvSpPr>
        <p:spPr bwMode="auto">
          <a:xfrm>
            <a:off x="2554288" y="1719263"/>
            <a:ext cx="8207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34</a:t>
            </a:r>
            <a:r>
              <a:rPr lang="en-US" altLang="zh-CN" sz="2000" dirty="0">
                <a:solidFill>
                  <a:schemeClr val="bg1"/>
                </a:solidFill>
              </a:rPr>
              <a:t>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2534" name="文本框 43"/>
          <p:cNvSpPr txBox="1">
            <a:spLocks noChangeArrowheads="1"/>
          </p:cNvSpPr>
          <p:nvPr/>
        </p:nvSpPr>
        <p:spPr bwMode="auto">
          <a:xfrm>
            <a:off x="219075" y="2249488"/>
            <a:ext cx="3611563" cy="102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请输入适量文字在此处进行解释说明，以便于读者合理理解上述标题的内容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179763" y="4572000"/>
            <a:ext cx="2843212" cy="739775"/>
          </a:xfrm>
          <a:custGeom>
            <a:avLst/>
            <a:gdLst>
              <a:gd name="connsiteX0" fmla="*/ 3106058 w 3106058"/>
              <a:gd name="connsiteY0" fmla="*/ 0 h 740229"/>
              <a:gd name="connsiteX1" fmla="*/ 2264229 w 3106058"/>
              <a:gd name="connsiteY1" fmla="*/ 740229 h 740229"/>
              <a:gd name="connsiteX2" fmla="*/ 0 w 3106058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058" h="740229">
                <a:moveTo>
                  <a:pt x="3106058" y="0"/>
                </a:moveTo>
                <a:lnTo>
                  <a:pt x="2264229" y="740229"/>
                </a:lnTo>
                <a:lnTo>
                  <a:pt x="0" y="740229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6" name="文本框 67"/>
          <p:cNvSpPr txBox="1">
            <a:spLocks noChangeArrowheads="1"/>
          </p:cNvSpPr>
          <p:nvPr/>
        </p:nvSpPr>
        <p:spPr bwMode="auto">
          <a:xfrm>
            <a:off x="3011488" y="4802188"/>
            <a:ext cx="8207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/>
            <a:r>
              <a:rPr lang="en-US" altLang="zh-CN" sz="2800">
                <a:solidFill>
                  <a:schemeClr val="bg1"/>
                </a:solidFill>
              </a:rPr>
              <a:t>17</a:t>
            </a:r>
            <a:r>
              <a:rPr lang="en-US" altLang="zh-CN" sz="2000">
                <a:solidFill>
                  <a:schemeClr val="bg1"/>
                </a:solidFill>
              </a:rPr>
              <a:t>%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2537" name="文本框 43"/>
          <p:cNvSpPr txBox="1">
            <a:spLocks noChangeArrowheads="1"/>
          </p:cNvSpPr>
          <p:nvPr/>
        </p:nvSpPr>
        <p:spPr bwMode="auto">
          <a:xfrm>
            <a:off x="161925" y="5332413"/>
            <a:ext cx="4068763" cy="70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spcBef>
                <a:spcPct val="0"/>
              </a:spcBef>
              <a:buFontTx/>
              <a:buNone/>
              <a:defRPr sz="1600">
                <a:solidFill>
                  <a:schemeClr val="bg1"/>
                </a:solidFill>
                <a:latin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7023100" y="2166938"/>
            <a:ext cx="2655888" cy="1457325"/>
          </a:xfrm>
          <a:custGeom>
            <a:avLst/>
            <a:gdLst>
              <a:gd name="connsiteX0" fmla="*/ 0 w 2249714"/>
              <a:gd name="connsiteY0" fmla="*/ 1233714 h 1233714"/>
              <a:gd name="connsiteX1" fmla="*/ 943429 w 2249714"/>
              <a:gd name="connsiteY1" fmla="*/ 0 h 1233714"/>
              <a:gd name="connsiteX2" fmla="*/ 2249714 w 2249714"/>
              <a:gd name="connsiteY2" fmla="*/ 0 h 123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714" h="1233714">
                <a:moveTo>
                  <a:pt x="0" y="1233714"/>
                </a:moveTo>
                <a:lnTo>
                  <a:pt x="943429" y="0"/>
                </a:lnTo>
                <a:lnTo>
                  <a:pt x="2249714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43" name="文本框 69"/>
          <p:cNvSpPr txBox="1">
            <a:spLocks noChangeArrowheads="1"/>
          </p:cNvSpPr>
          <p:nvPr/>
        </p:nvSpPr>
        <p:spPr bwMode="auto">
          <a:xfrm>
            <a:off x="8938965" y="1639888"/>
            <a:ext cx="820476" cy="52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/>
            <a:r>
              <a:rPr lang="en-US" altLang="zh-CN" sz="2800">
                <a:solidFill>
                  <a:schemeClr val="bg1"/>
                </a:solidFill>
              </a:rPr>
              <a:t>31</a:t>
            </a:r>
            <a:r>
              <a:rPr lang="en-US" altLang="zh-CN" sz="2000">
                <a:solidFill>
                  <a:schemeClr val="bg1"/>
                </a:solidFill>
              </a:rPr>
              <a:t>%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2544" name="文本框 43"/>
          <p:cNvSpPr txBox="1">
            <a:spLocks noChangeArrowheads="1"/>
          </p:cNvSpPr>
          <p:nvPr/>
        </p:nvSpPr>
        <p:spPr bwMode="auto">
          <a:xfrm>
            <a:off x="8177213" y="2162047"/>
            <a:ext cx="3679825" cy="70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请输入适量文字在此处进行解释说明，以便于读者合理理解上述标题的内容。</a:t>
            </a:r>
          </a:p>
        </p:txBody>
      </p:sp>
      <p:sp>
        <p:nvSpPr>
          <p:cNvPr id="12" name="任意多边形 11"/>
          <p:cNvSpPr/>
          <p:nvPr/>
        </p:nvSpPr>
        <p:spPr>
          <a:xfrm flipV="1">
            <a:off x="7038975" y="4700588"/>
            <a:ext cx="1871663" cy="46037"/>
          </a:xfrm>
          <a:custGeom>
            <a:avLst/>
            <a:gdLst>
              <a:gd name="connsiteX0" fmla="*/ 0 w 2293257"/>
              <a:gd name="connsiteY0" fmla="*/ 0 h 0"/>
              <a:gd name="connsiteX1" fmla="*/ 2293257 w 22932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93257">
                <a:moveTo>
                  <a:pt x="0" y="0"/>
                </a:moveTo>
                <a:lnTo>
                  <a:pt x="2293257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41" name="文本框 72"/>
          <p:cNvSpPr txBox="1">
            <a:spLocks noChangeArrowheads="1"/>
          </p:cNvSpPr>
          <p:nvPr/>
        </p:nvSpPr>
        <p:spPr bwMode="auto">
          <a:xfrm>
            <a:off x="8174038" y="4213225"/>
            <a:ext cx="820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/>
            <a:r>
              <a:rPr lang="en-US" altLang="zh-CN" sz="2800">
                <a:solidFill>
                  <a:schemeClr val="bg1"/>
                </a:solidFill>
              </a:rPr>
              <a:t>18</a:t>
            </a:r>
            <a:r>
              <a:rPr lang="en-US" altLang="zh-CN" sz="2000">
                <a:solidFill>
                  <a:schemeClr val="bg1"/>
                </a:solidFill>
              </a:rPr>
              <a:t>%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2542" name="文本框 43"/>
          <p:cNvSpPr txBox="1">
            <a:spLocks noChangeArrowheads="1"/>
          </p:cNvSpPr>
          <p:nvPr/>
        </p:nvSpPr>
        <p:spPr bwMode="auto">
          <a:xfrm>
            <a:off x="7850188" y="4741863"/>
            <a:ext cx="4068762" cy="70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Tx/>
              <a:buNone/>
              <a:defRPr sz="1600">
                <a:solidFill>
                  <a:schemeClr val="bg1"/>
                </a:solidFill>
                <a:latin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</p:spTree>
    <p:extLst>
      <p:ext uri="{BB962C8B-B14F-4D97-AF65-F5344CB8AC3E}">
        <p14:creationId xmlns:p14="http://schemas.microsoft.com/office/powerpoint/2010/main" val="201065527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533" grpId="0"/>
      <p:bldP spid="22534" grpId="0"/>
      <p:bldP spid="10" grpId="0" animBg="1"/>
      <p:bldP spid="22536" grpId="0"/>
      <p:bldP spid="22537" grpId="0"/>
      <p:bldP spid="11" grpId="0" animBg="1"/>
      <p:bldP spid="22543" grpId="0"/>
      <p:bldP spid="22544" grpId="0"/>
      <p:bldP spid="12" grpId="0" animBg="1"/>
      <p:bldP spid="22541" grpId="0"/>
      <p:bldP spid="225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rgbClr val="0DB5C5"/>
            </a:gs>
            <a:gs pos="50298">
              <a:srgbClr val="2082B4"/>
            </a:gs>
            <a:gs pos="30000">
              <a:srgbClr val="305AA6"/>
            </a:gs>
            <a:gs pos="15000">
              <a:srgbClr val="403198"/>
            </a:gs>
            <a:gs pos="100000">
              <a:srgbClr val="03D3C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54199" y="805023"/>
              <a:ext cx="11286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31966" y="181154"/>
              <a:ext cx="2176377" cy="4619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31775" y="1612069"/>
            <a:ext cx="4652002" cy="4038798"/>
            <a:chOff x="1404928" y="836611"/>
            <a:chExt cx="6551562" cy="5687999"/>
          </a:xfrm>
          <a:solidFill>
            <a:schemeClr val="bg1"/>
          </a:solidFill>
        </p:grpSpPr>
        <p:sp>
          <p:nvSpPr>
            <p:cNvPr id="11" name="Freeform 227"/>
            <p:cNvSpPr>
              <a:spLocks/>
            </p:cNvSpPr>
            <p:nvPr/>
          </p:nvSpPr>
          <p:spPr bwMode="auto">
            <a:xfrm>
              <a:off x="6506922" y="4818738"/>
              <a:ext cx="564969" cy="733596"/>
            </a:xfrm>
            <a:custGeom>
              <a:avLst/>
              <a:gdLst>
                <a:gd name="T0" fmla="*/ 0 w 369"/>
                <a:gd name="T1" fmla="*/ 289 h 465"/>
                <a:gd name="T2" fmla="*/ 10 w 369"/>
                <a:gd name="T3" fmla="*/ 222 h 465"/>
                <a:gd name="T4" fmla="*/ 20 w 369"/>
                <a:gd name="T5" fmla="*/ 207 h 465"/>
                <a:gd name="T6" fmla="*/ 26 w 369"/>
                <a:gd name="T7" fmla="*/ 189 h 465"/>
                <a:gd name="T8" fmla="*/ 38 w 369"/>
                <a:gd name="T9" fmla="*/ 162 h 465"/>
                <a:gd name="T10" fmla="*/ 30 w 369"/>
                <a:gd name="T11" fmla="*/ 150 h 465"/>
                <a:gd name="T12" fmla="*/ 32 w 369"/>
                <a:gd name="T13" fmla="*/ 129 h 465"/>
                <a:gd name="T14" fmla="*/ 61 w 369"/>
                <a:gd name="T15" fmla="*/ 93 h 465"/>
                <a:gd name="T16" fmla="*/ 59 w 369"/>
                <a:gd name="T17" fmla="*/ 70 h 465"/>
                <a:gd name="T18" fmla="*/ 79 w 369"/>
                <a:gd name="T19" fmla="*/ 37 h 465"/>
                <a:gd name="T20" fmla="*/ 97 w 369"/>
                <a:gd name="T21" fmla="*/ 43 h 465"/>
                <a:gd name="T22" fmla="*/ 135 w 369"/>
                <a:gd name="T23" fmla="*/ 13 h 465"/>
                <a:gd name="T24" fmla="*/ 142 w 369"/>
                <a:gd name="T25" fmla="*/ 0 h 465"/>
                <a:gd name="T26" fmla="*/ 165 w 369"/>
                <a:gd name="T27" fmla="*/ 3 h 465"/>
                <a:gd name="T28" fmla="*/ 176 w 369"/>
                <a:gd name="T29" fmla="*/ 35 h 465"/>
                <a:gd name="T30" fmla="*/ 187 w 369"/>
                <a:gd name="T31" fmla="*/ 57 h 465"/>
                <a:gd name="T32" fmla="*/ 212 w 369"/>
                <a:gd name="T33" fmla="*/ 57 h 465"/>
                <a:gd name="T34" fmla="*/ 227 w 369"/>
                <a:gd name="T35" fmla="*/ 37 h 465"/>
                <a:gd name="T36" fmla="*/ 249 w 369"/>
                <a:gd name="T37" fmla="*/ 60 h 465"/>
                <a:gd name="T38" fmla="*/ 289 w 369"/>
                <a:gd name="T39" fmla="*/ 45 h 465"/>
                <a:gd name="T40" fmla="*/ 265 w 369"/>
                <a:gd name="T41" fmla="*/ 107 h 465"/>
                <a:gd name="T42" fmla="*/ 249 w 369"/>
                <a:gd name="T43" fmla="*/ 100 h 465"/>
                <a:gd name="T44" fmla="*/ 238 w 369"/>
                <a:gd name="T45" fmla="*/ 105 h 465"/>
                <a:gd name="T46" fmla="*/ 238 w 369"/>
                <a:gd name="T47" fmla="*/ 110 h 465"/>
                <a:gd name="T48" fmla="*/ 250 w 369"/>
                <a:gd name="T49" fmla="*/ 126 h 465"/>
                <a:gd name="T50" fmla="*/ 247 w 369"/>
                <a:gd name="T51" fmla="*/ 182 h 465"/>
                <a:gd name="T52" fmla="*/ 250 w 369"/>
                <a:gd name="T53" fmla="*/ 200 h 465"/>
                <a:gd name="T54" fmla="*/ 247 w 369"/>
                <a:gd name="T55" fmla="*/ 204 h 465"/>
                <a:gd name="T56" fmla="*/ 231 w 369"/>
                <a:gd name="T57" fmla="*/ 201 h 465"/>
                <a:gd name="T58" fmla="*/ 222 w 369"/>
                <a:gd name="T59" fmla="*/ 212 h 465"/>
                <a:gd name="T60" fmla="*/ 230 w 369"/>
                <a:gd name="T61" fmla="*/ 227 h 465"/>
                <a:gd name="T62" fmla="*/ 210 w 369"/>
                <a:gd name="T63" fmla="*/ 245 h 465"/>
                <a:gd name="T64" fmla="*/ 212 w 369"/>
                <a:gd name="T65" fmla="*/ 253 h 465"/>
                <a:gd name="T66" fmla="*/ 193 w 369"/>
                <a:gd name="T67" fmla="*/ 263 h 465"/>
                <a:gd name="T68" fmla="*/ 197 w 369"/>
                <a:gd name="T69" fmla="*/ 277 h 465"/>
                <a:gd name="T70" fmla="*/ 190 w 369"/>
                <a:gd name="T71" fmla="*/ 285 h 465"/>
                <a:gd name="T72" fmla="*/ 165 w 369"/>
                <a:gd name="T73" fmla="*/ 285 h 465"/>
                <a:gd name="T74" fmla="*/ 151 w 369"/>
                <a:gd name="T75" fmla="*/ 298 h 465"/>
                <a:gd name="T76" fmla="*/ 148 w 369"/>
                <a:gd name="T77" fmla="*/ 303 h 465"/>
                <a:gd name="T78" fmla="*/ 161 w 369"/>
                <a:gd name="T79" fmla="*/ 312 h 465"/>
                <a:gd name="T80" fmla="*/ 148 w 369"/>
                <a:gd name="T81" fmla="*/ 334 h 465"/>
                <a:gd name="T82" fmla="*/ 129 w 369"/>
                <a:gd name="T83" fmla="*/ 357 h 465"/>
                <a:gd name="T84" fmla="*/ 123 w 369"/>
                <a:gd name="T85" fmla="*/ 355 h 465"/>
                <a:gd name="T86" fmla="*/ 105 w 369"/>
                <a:gd name="T87" fmla="*/ 375 h 465"/>
                <a:gd name="T88" fmla="*/ 84 w 369"/>
                <a:gd name="T89" fmla="*/ 328 h 465"/>
                <a:gd name="T90" fmla="*/ 66 w 369"/>
                <a:gd name="T91" fmla="*/ 303 h 465"/>
                <a:gd name="T92" fmla="*/ 52 w 369"/>
                <a:gd name="T93" fmla="*/ 305 h 465"/>
                <a:gd name="T94" fmla="*/ 45 w 369"/>
                <a:gd name="T95" fmla="*/ 298 h 465"/>
                <a:gd name="T96" fmla="*/ 0 w 369"/>
                <a:gd name="T97" fmla="*/ 289 h 465"/>
                <a:gd name="T98" fmla="*/ 0 w 369"/>
                <a:gd name="T99" fmla="*/ 289 h 46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9" h="465">
                  <a:moveTo>
                    <a:pt x="0" y="357"/>
                  </a:moveTo>
                  <a:lnTo>
                    <a:pt x="12" y="275"/>
                  </a:lnTo>
                  <a:lnTo>
                    <a:pt x="26" y="256"/>
                  </a:lnTo>
                  <a:lnTo>
                    <a:pt x="33" y="234"/>
                  </a:lnTo>
                  <a:lnTo>
                    <a:pt x="48" y="200"/>
                  </a:lnTo>
                  <a:lnTo>
                    <a:pt x="38" y="186"/>
                  </a:lnTo>
                  <a:lnTo>
                    <a:pt x="41" y="159"/>
                  </a:lnTo>
                  <a:lnTo>
                    <a:pt x="78" y="116"/>
                  </a:lnTo>
                  <a:lnTo>
                    <a:pt x="76" y="87"/>
                  </a:lnTo>
                  <a:lnTo>
                    <a:pt x="100" y="46"/>
                  </a:lnTo>
                  <a:lnTo>
                    <a:pt x="124" y="53"/>
                  </a:lnTo>
                  <a:lnTo>
                    <a:pt x="172" y="17"/>
                  </a:lnTo>
                  <a:lnTo>
                    <a:pt x="181" y="0"/>
                  </a:lnTo>
                  <a:lnTo>
                    <a:pt x="210" y="3"/>
                  </a:lnTo>
                  <a:lnTo>
                    <a:pt x="225" y="43"/>
                  </a:lnTo>
                  <a:lnTo>
                    <a:pt x="238" y="70"/>
                  </a:lnTo>
                  <a:lnTo>
                    <a:pt x="270" y="70"/>
                  </a:lnTo>
                  <a:lnTo>
                    <a:pt x="289" y="46"/>
                  </a:lnTo>
                  <a:lnTo>
                    <a:pt x="317" y="75"/>
                  </a:lnTo>
                  <a:lnTo>
                    <a:pt x="368" y="56"/>
                  </a:lnTo>
                  <a:lnTo>
                    <a:pt x="337" y="132"/>
                  </a:lnTo>
                  <a:lnTo>
                    <a:pt x="317" y="123"/>
                  </a:lnTo>
                  <a:lnTo>
                    <a:pt x="304" y="130"/>
                  </a:lnTo>
                  <a:lnTo>
                    <a:pt x="304" y="136"/>
                  </a:lnTo>
                  <a:lnTo>
                    <a:pt x="318" y="156"/>
                  </a:lnTo>
                  <a:lnTo>
                    <a:pt x="315" y="225"/>
                  </a:lnTo>
                  <a:lnTo>
                    <a:pt x="318" y="247"/>
                  </a:lnTo>
                  <a:lnTo>
                    <a:pt x="315" y="253"/>
                  </a:lnTo>
                  <a:lnTo>
                    <a:pt x="294" y="249"/>
                  </a:lnTo>
                  <a:lnTo>
                    <a:pt x="282" y="263"/>
                  </a:lnTo>
                  <a:lnTo>
                    <a:pt x="292" y="280"/>
                  </a:lnTo>
                  <a:lnTo>
                    <a:pt x="267" y="304"/>
                  </a:lnTo>
                  <a:lnTo>
                    <a:pt x="270" y="313"/>
                  </a:lnTo>
                  <a:lnTo>
                    <a:pt x="246" y="326"/>
                  </a:lnTo>
                  <a:lnTo>
                    <a:pt x="251" y="343"/>
                  </a:lnTo>
                  <a:lnTo>
                    <a:pt x="242" y="353"/>
                  </a:lnTo>
                  <a:lnTo>
                    <a:pt x="210" y="353"/>
                  </a:lnTo>
                  <a:lnTo>
                    <a:pt x="192" y="368"/>
                  </a:lnTo>
                  <a:lnTo>
                    <a:pt x="189" y="375"/>
                  </a:lnTo>
                  <a:lnTo>
                    <a:pt x="205" y="386"/>
                  </a:lnTo>
                  <a:lnTo>
                    <a:pt x="188" y="413"/>
                  </a:lnTo>
                  <a:lnTo>
                    <a:pt x="165" y="442"/>
                  </a:lnTo>
                  <a:lnTo>
                    <a:pt x="157" y="439"/>
                  </a:lnTo>
                  <a:lnTo>
                    <a:pt x="133" y="464"/>
                  </a:lnTo>
                  <a:lnTo>
                    <a:pt x="107" y="406"/>
                  </a:lnTo>
                  <a:lnTo>
                    <a:pt x="83" y="375"/>
                  </a:lnTo>
                  <a:lnTo>
                    <a:pt x="67" y="377"/>
                  </a:lnTo>
                  <a:lnTo>
                    <a:pt x="57" y="368"/>
                  </a:lnTo>
                  <a:lnTo>
                    <a:pt x="0" y="357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28"/>
            <p:cNvSpPr>
              <a:spLocks/>
            </p:cNvSpPr>
            <p:nvPr/>
          </p:nvSpPr>
          <p:spPr bwMode="auto">
            <a:xfrm>
              <a:off x="6284045" y="5775218"/>
              <a:ext cx="108847" cy="77221"/>
            </a:xfrm>
            <a:custGeom>
              <a:avLst/>
              <a:gdLst>
                <a:gd name="T0" fmla="*/ 4 w 72"/>
                <a:gd name="T1" fmla="*/ 11 h 50"/>
                <a:gd name="T2" fmla="*/ 23 w 72"/>
                <a:gd name="T3" fmla="*/ 16 h 50"/>
                <a:gd name="T4" fmla="*/ 46 w 72"/>
                <a:gd name="T5" fmla="*/ 0 h 50"/>
                <a:gd name="T6" fmla="*/ 54 w 72"/>
                <a:gd name="T7" fmla="*/ 28 h 50"/>
                <a:gd name="T8" fmla="*/ 32 w 72"/>
                <a:gd name="T9" fmla="*/ 38 h 50"/>
                <a:gd name="T10" fmla="*/ 4 w 72"/>
                <a:gd name="T11" fmla="*/ 36 h 50"/>
                <a:gd name="T12" fmla="*/ 0 w 72"/>
                <a:gd name="T13" fmla="*/ 16 h 50"/>
                <a:gd name="T14" fmla="*/ 4 w 72"/>
                <a:gd name="T15" fmla="*/ 11 h 50"/>
                <a:gd name="T16" fmla="*/ 4 w 72"/>
                <a:gd name="T17" fmla="*/ 1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2" h="50">
                  <a:moveTo>
                    <a:pt x="6" y="14"/>
                  </a:moveTo>
                  <a:lnTo>
                    <a:pt x="30" y="21"/>
                  </a:lnTo>
                  <a:lnTo>
                    <a:pt x="59" y="0"/>
                  </a:lnTo>
                  <a:lnTo>
                    <a:pt x="71" y="36"/>
                  </a:lnTo>
                  <a:lnTo>
                    <a:pt x="42" y="49"/>
                  </a:lnTo>
                  <a:lnTo>
                    <a:pt x="6" y="47"/>
                  </a:lnTo>
                  <a:lnTo>
                    <a:pt x="0" y="21"/>
                  </a:lnTo>
                  <a:lnTo>
                    <a:pt x="6" y="14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229"/>
            <p:cNvSpPr>
              <a:spLocks/>
            </p:cNvSpPr>
            <p:nvPr/>
          </p:nvSpPr>
          <p:spPr bwMode="auto">
            <a:xfrm>
              <a:off x="7127178" y="5192555"/>
              <a:ext cx="196961" cy="533524"/>
            </a:xfrm>
            <a:custGeom>
              <a:avLst/>
              <a:gdLst>
                <a:gd name="T0" fmla="*/ 100 w 129"/>
                <a:gd name="T1" fmla="*/ 75 h 338"/>
                <a:gd name="T2" fmla="*/ 79 w 129"/>
                <a:gd name="T3" fmla="*/ 193 h 338"/>
                <a:gd name="T4" fmla="*/ 70 w 129"/>
                <a:gd name="T5" fmla="*/ 231 h 338"/>
                <a:gd name="T6" fmla="*/ 70 w 129"/>
                <a:gd name="T7" fmla="*/ 263 h 338"/>
                <a:gd name="T8" fmla="*/ 61 w 129"/>
                <a:gd name="T9" fmla="*/ 273 h 338"/>
                <a:gd name="T10" fmla="*/ 41 w 129"/>
                <a:gd name="T11" fmla="*/ 239 h 338"/>
                <a:gd name="T12" fmla="*/ 18 w 129"/>
                <a:gd name="T13" fmla="*/ 221 h 338"/>
                <a:gd name="T14" fmla="*/ 0 w 129"/>
                <a:gd name="T15" fmla="*/ 169 h 338"/>
                <a:gd name="T16" fmla="*/ 2 w 129"/>
                <a:gd name="T17" fmla="*/ 121 h 338"/>
                <a:gd name="T18" fmla="*/ 34 w 129"/>
                <a:gd name="T19" fmla="*/ 33 h 338"/>
                <a:gd name="T20" fmla="*/ 71 w 129"/>
                <a:gd name="T21" fmla="*/ 0 h 338"/>
                <a:gd name="T22" fmla="*/ 95 w 129"/>
                <a:gd name="T23" fmla="*/ 12 h 338"/>
                <a:gd name="T24" fmla="*/ 100 w 129"/>
                <a:gd name="T25" fmla="*/ 75 h 338"/>
                <a:gd name="T26" fmla="*/ 100 w 129"/>
                <a:gd name="T27" fmla="*/ 75 h 3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9" h="338">
                  <a:moveTo>
                    <a:pt x="128" y="92"/>
                  </a:moveTo>
                  <a:lnTo>
                    <a:pt x="101" y="239"/>
                  </a:lnTo>
                  <a:lnTo>
                    <a:pt x="89" y="286"/>
                  </a:lnTo>
                  <a:lnTo>
                    <a:pt x="89" y="325"/>
                  </a:lnTo>
                  <a:lnTo>
                    <a:pt x="78" y="337"/>
                  </a:lnTo>
                  <a:lnTo>
                    <a:pt x="52" y="296"/>
                  </a:lnTo>
                  <a:lnTo>
                    <a:pt x="23" y="274"/>
                  </a:lnTo>
                  <a:lnTo>
                    <a:pt x="0" y="209"/>
                  </a:lnTo>
                  <a:lnTo>
                    <a:pt x="2" y="149"/>
                  </a:lnTo>
                  <a:lnTo>
                    <a:pt x="44" y="41"/>
                  </a:lnTo>
                  <a:lnTo>
                    <a:pt x="91" y="0"/>
                  </a:lnTo>
                  <a:lnTo>
                    <a:pt x="121" y="14"/>
                  </a:lnTo>
                  <a:lnTo>
                    <a:pt x="128" y="92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230"/>
            <p:cNvSpPr>
              <a:spLocks/>
            </p:cNvSpPr>
            <p:nvPr/>
          </p:nvSpPr>
          <p:spPr bwMode="auto">
            <a:xfrm>
              <a:off x="5717348" y="5329445"/>
              <a:ext cx="993447" cy="861712"/>
            </a:xfrm>
            <a:custGeom>
              <a:avLst/>
              <a:gdLst>
                <a:gd name="T0" fmla="*/ 149 w 648"/>
                <a:gd name="T1" fmla="*/ 64 h 546"/>
                <a:gd name="T2" fmla="*/ 156 w 648"/>
                <a:gd name="T3" fmla="*/ 35 h 546"/>
                <a:gd name="T4" fmla="*/ 202 w 648"/>
                <a:gd name="T5" fmla="*/ 52 h 546"/>
                <a:gd name="T6" fmla="*/ 201 w 648"/>
                <a:gd name="T7" fmla="*/ 28 h 546"/>
                <a:gd name="T8" fmla="*/ 221 w 648"/>
                <a:gd name="T9" fmla="*/ 4 h 546"/>
                <a:gd name="T10" fmla="*/ 272 w 648"/>
                <a:gd name="T11" fmla="*/ 0 h 546"/>
                <a:gd name="T12" fmla="*/ 319 w 648"/>
                <a:gd name="T13" fmla="*/ 4 h 546"/>
                <a:gd name="T14" fmla="*/ 316 w 648"/>
                <a:gd name="T15" fmla="*/ 32 h 546"/>
                <a:gd name="T16" fmla="*/ 298 w 648"/>
                <a:gd name="T17" fmla="*/ 66 h 546"/>
                <a:gd name="T18" fmla="*/ 378 w 648"/>
                <a:gd name="T19" fmla="*/ 44 h 546"/>
                <a:gd name="T20" fmla="*/ 409 w 648"/>
                <a:gd name="T21" fmla="*/ 52 h 546"/>
                <a:gd name="T22" fmla="*/ 404 w 648"/>
                <a:gd name="T23" fmla="*/ 27 h 546"/>
                <a:gd name="T24" fmla="*/ 457 w 648"/>
                <a:gd name="T25" fmla="*/ 43 h 546"/>
                <a:gd name="T26" fmla="*/ 488 w 648"/>
                <a:gd name="T27" fmla="*/ 66 h 546"/>
                <a:gd name="T28" fmla="*/ 494 w 648"/>
                <a:gd name="T29" fmla="*/ 123 h 546"/>
                <a:gd name="T30" fmla="*/ 472 w 648"/>
                <a:gd name="T31" fmla="*/ 149 h 546"/>
                <a:gd name="T32" fmla="*/ 429 w 648"/>
                <a:gd name="T33" fmla="*/ 189 h 546"/>
                <a:gd name="T34" fmla="*/ 406 w 648"/>
                <a:gd name="T35" fmla="*/ 197 h 546"/>
                <a:gd name="T36" fmla="*/ 395 w 648"/>
                <a:gd name="T37" fmla="*/ 202 h 546"/>
                <a:gd name="T38" fmla="*/ 359 w 648"/>
                <a:gd name="T39" fmla="*/ 214 h 546"/>
                <a:gd name="T40" fmla="*/ 332 w 648"/>
                <a:gd name="T41" fmla="*/ 218 h 546"/>
                <a:gd name="T42" fmla="*/ 263 w 648"/>
                <a:gd name="T43" fmla="*/ 209 h 546"/>
                <a:gd name="T44" fmla="*/ 271 w 648"/>
                <a:gd name="T45" fmla="*/ 259 h 546"/>
                <a:gd name="T46" fmla="*/ 227 w 648"/>
                <a:gd name="T47" fmla="*/ 292 h 546"/>
                <a:gd name="T48" fmla="*/ 184 w 648"/>
                <a:gd name="T49" fmla="*/ 308 h 546"/>
                <a:gd name="T50" fmla="*/ 131 w 648"/>
                <a:gd name="T51" fmla="*/ 328 h 546"/>
                <a:gd name="T52" fmla="*/ 49 w 648"/>
                <a:gd name="T53" fmla="*/ 368 h 546"/>
                <a:gd name="T54" fmla="*/ 61 w 648"/>
                <a:gd name="T55" fmla="*/ 424 h 546"/>
                <a:gd name="T56" fmla="*/ 23 w 648"/>
                <a:gd name="T57" fmla="*/ 438 h 546"/>
                <a:gd name="T58" fmla="*/ 4 w 648"/>
                <a:gd name="T59" fmla="*/ 360 h 546"/>
                <a:gd name="T60" fmla="*/ 21 w 648"/>
                <a:gd name="T61" fmla="*/ 316 h 546"/>
                <a:gd name="T62" fmla="*/ 42 w 648"/>
                <a:gd name="T63" fmla="*/ 294 h 546"/>
                <a:gd name="T64" fmla="*/ 67 w 648"/>
                <a:gd name="T65" fmla="*/ 257 h 546"/>
                <a:gd name="T66" fmla="*/ 106 w 648"/>
                <a:gd name="T67" fmla="*/ 182 h 546"/>
                <a:gd name="T68" fmla="*/ 136 w 648"/>
                <a:gd name="T69" fmla="*/ 124 h 546"/>
                <a:gd name="T70" fmla="*/ 136 w 648"/>
                <a:gd name="T71" fmla="*/ 76 h 5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8" h="546">
                  <a:moveTo>
                    <a:pt x="172" y="93"/>
                  </a:moveTo>
                  <a:lnTo>
                    <a:pt x="189" y="79"/>
                  </a:lnTo>
                  <a:lnTo>
                    <a:pt x="189" y="53"/>
                  </a:lnTo>
                  <a:lnTo>
                    <a:pt x="198" y="43"/>
                  </a:lnTo>
                  <a:lnTo>
                    <a:pt x="220" y="46"/>
                  </a:lnTo>
                  <a:lnTo>
                    <a:pt x="257" y="64"/>
                  </a:lnTo>
                  <a:lnTo>
                    <a:pt x="263" y="50"/>
                  </a:lnTo>
                  <a:lnTo>
                    <a:pt x="255" y="35"/>
                  </a:lnTo>
                  <a:lnTo>
                    <a:pt x="257" y="24"/>
                  </a:lnTo>
                  <a:lnTo>
                    <a:pt x="281" y="4"/>
                  </a:lnTo>
                  <a:lnTo>
                    <a:pt x="322" y="16"/>
                  </a:lnTo>
                  <a:lnTo>
                    <a:pt x="346" y="0"/>
                  </a:lnTo>
                  <a:lnTo>
                    <a:pt x="364" y="17"/>
                  </a:lnTo>
                  <a:lnTo>
                    <a:pt x="406" y="6"/>
                  </a:lnTo>
                  <a:lnTo>
                    <a:pt x="415" y="21"/>
                  </a:lnTo>
                  <a:lnTo>
                    <a:pt x="401" y="40"/>
                  </a:lnTo>
                  <a:lnTo>
                    <a:pt x="379" y="72"/>
                  </a:lnTo>
                  <a:lnTo>
                    <a:pt x="379" y="81"/>
                  </a:lnTo>
                  <a:lnTo>
                    <a:pt x="392" y="91"/>
                  </a:lnTo>
                  <a:lnTo>
                    <a:pt x="480" y="55"/>
                  </a:lnTo>
                  <a:lnTo>
                    <a:pt x="511" y="72"/>
                  </a:lnTo>
                  <a:lnTo>
                    <a:pt x="520" y="64"/>
                  </a:lnTo>
                  <a:lnTo>
                    <a:pt x="511" y="43"/>
                  </a:lnTo>
                  <a:lnTo>
                    <a:pt x="513" y="33"/>
                  </a:lnTo>
                  <a:lnTo>
                    <a:pt x="570" y="43"/>
                  </a:lnTo>
                  <a:lnTo>
                    <a:pt x="580" y="53"/>
                  </a:lnTo>
                  <a:lnTo>
                    <a:pt x="596" y="50"/>
                  </a:lnTo>
                  <a:lnTo>
                    <a:pt x="620" y="81"/>
                  </a:lnTo>
                  <a:lnTo>
                    <a:pt x="647" y="139"/>
                  </a:lnTo>
                  <a:lnTo>
                    <a:pt x="628" y="152"/>
                  </a:lnTo>
                  <a:lnTo>
                    <a:pt x="613" y="180"/>
                  </a:lnTo>
                  <a:lnTo>
                    <a:pt x="600" y="185"/>
                  </a:lnTo>
                  <a:lnTo>
                    <a:pt x="587" y="212"/>
                  </a:lnTo>
                  <a:lnTo>
                    <a:pt x="544" y="233"/>
                  </a:lnTo>
                  <a:lnTo>
                    <a:pt x="526" y="225"/>
                  </a:lnTo>
                  <a:lnTo>
                    <a:pt x="515" y="243"/>
                  </a:lnTo>
                  <a:lnTo>
                    <a:pt x="515" y="250"/>
                  </a:lnTo>
                  <a:lnTo>
                    <a:pt x="502" y="250"/>
                  </a:lnTo>
                  <a:lnTo>
                    <a:pt x="478" y="250"/>
                  </a:lnTo>
                  <a:lnTo>
                    <a:pt x="456" y="265"/>
                  </a:lnTo>
                  <a:lnTo>
                    <a:pt x="441" y="255"/>
                  </a:lnTo>
                  <a:lnTo>
                    <a:pt x="421" y="269"/>
                  </a:lnTo>
                  <a:lnTo>
                    <a:pt x="373" y="289"/>
                  </a:lnTo>
                  <a:lnTo>
                    <a:pt x="334" y="258"/>
                  </a:lnTo>
                  <a:lnTo>
                    <a:pt x="332" y="282"/>
                  </a:lnTo>
                  <a:lnTo>
                    <a:pt x="344" y="320"/>
                  </a:lnTo>
                  <a:lnTo>
                    <a:pt x="310" y="335"/>
                  </a:lnTo>
                  <a:lnTo>
                    <a:pt x="289" y="361"/>
                  </a:lnTo>
                  <a:lnTo>
                    <a:pt x="253" y="371"/>
                  </a:lnTo>
                  <a:lnTo>
                    <a:pt x="233" y="380"/>
                  </a:lnTo>
                  <a:lnTo>
                    <a:pt x="193" y="380"/>
                  </a:lnTo>
                  <a:lnTo>
                    <a:pt x="167" y="406"/>
                  </a:lnTo>
                  <a:lnTo>
                    <a:pt x="98" y="430"/>
                  </a:lnTo>
                  <a:lnTo>
                    <a:pt x="62" y="455"/>
                  </a:lnTo>
                  <a:lnTo>
                    <a:pt x="45" y="472"/>
                  </a:lnTo>
                  <a:lnTo>
                    <a:pt x="78" y="525"/>
                  </a:lnTo>
                  <a:lnTo>
                    <a:pt x="55" y="545"/>
                  </a:lnTo>
                  <a:lnTo>
                    <a:pt x="29" y="542"/>
                  </a:lnTo>
                  <a:lnTo>
                    <a:pt x="0" y="486"/>
                  </a:lnTo>
                  <a:lnTo>
                    <a:pt x="5" y="445"/>
                  </a:lnTo>
                  <a:lnTo>
                    <a:pt x="5" y="426"/>
                  </a:lnTo>
                  <a:lnTo>
                    <a:pt x="27" y="390"/>
                  </a:lnTo>
                  <a:lnTo>
                    <a:pt x="55" y="383"/>
                  </a:lnTo>
                  <a:lnTo>
                    <a:pt x="53" y="364"/>
                  </a:lnTo>
                  <a:lnTo>
                    <a:pt x="82" y="351"/>
                  </a:lnTo>
                  <a:lnTo>
                    <a:pt x="86" y="318"/>
                  </a:lnTo>
                  <a:lnTo>
                    <a:pt x="136" y="277"/>
                  </a:lnTo>
                  <a:lnTo>
                    <a:pt x="134" y="225"/>
                  </a:lnTo>
                  <a:lnTo>
                    <a:pt x="174" y="173"/>
                  </a:lnTo>
                  <a:lnTo>
                    <a:pt x="172" y="154"/>
                  </a:lnTo>
                  <a:lnTo>
                    <a:pt x="184" y="137"/>
                  </a:lnTo>
                  <a:lnTo>
                    <a:pt x="172" y="93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31"/>
            <p:cNvSpPr>
              <a:spLocks/>
            </p:cNvSpPr>
            <p:nvPr/>
          </p:nvSpPr>
          <p:spPr bwMode="auto">
            <a:xfrm>
              <a:off x="4969241" y="5243451"/>
              <a:ext cx="1033185" cy="772207"/>
            </a:xfrm>
            <a:custGeom>
              <a:avLst/>
              <a:gdLst>
                <a:gd name="T0" fmla="*/ 24 w 673"/>
                <a:gd name="T1" fmla="*/ 153 h 490"/>
                <a:gd name="T2" fmla="*/ 59 w 673"/>
                <a:gd name="T3" fmla="*/ 137 h 490"/>
                <a:gd name="T4" fmla="*/ 115 w 673"/>
                <a:gd name="T5" fmla="*/ 151 h 490"/>
                <a:gd name="T6" fmla="*/ 124 w 673"/>
                <a:gd name="T7" fmla="*/ 126 h 490"/>
                <a:gd name="T8" fmla="*/ 202 w 673"/>
                <a:gd name="T9" fmla="*/ 96 h 490"/>
                <a:gd name="T10" fmla="*/ 264 w 673"/>
                <a:gd name="T11" fmla="*/ 78 h 490"/>
                <a:gd name="T12" fmla="*/ 291 w 673"/>
                <a:gd name="T13" fmla="*/ 84 h 490"/>
                <a:gd name="T14" fmla="*/ 311 w 673"/>
                <a:gd name="T15" fmla="*/ 69 h 490"/>
                <a:gd name="T16" fmla="*/ 320 w 673"/>
                <a:gd name="T17" fmla="*/ 53 h 490"/>
                <a:gd name="T18" fmla="*/ 345 w 673"/>
                <a:gd name="T19" fmla="*/ 34 h 490"/>
                <a:gd name="T20" fmla="*/ 380 w 673"/>
                <a:gd name="T21" fmla="*/ 14 h 490"/>
                <a:gd name="T22" fmla="*/ 394 w 673"/>
                <a:gd name="T23" fmla="*/ 32 h 490"/>
                <a:gd name="T24" fmla="*/ 428 w 673"/>
                <a:gd name="T25" fmla="*/ 7 h 490"/>
                <a:gd name="T26" fmla="*/ 464 w 673"/>
                <a:gd name="T27" fmla="*/ 7 h 490"/>
                <a:gd name="T28" fmla="*/ 481 w 673"/>
                <a:gd name="T29" fmla="*/ 36 h 490"/>
                <a:gd name="T30" fmla="*/ 459 w 673"/>
                <a:gd name="T31" fmla="*/ 87 h 490"/>
                <a:gd name="T32" fmla="*/ 459 w 673"/>
                <a:gd name="T33" fmla="*/ 110 h 490"/>
                <a:gd name="T34" fmla="*/ 494 w 673"/>
                <a:gd name="T35" fmla="*/ 128 h 490"/>
                <a:gd name="T36" fmla="*/ 521 w 673"/>
                <a:gd name="T37" fmla="*/ 119 h 490"/>
                <a:gd name="T38" fmla="*/ 521 w 673"/>
                <a:gd name="T39" fmla="*/ 169 h 490"/>
                <a:gd name="T40" fmla="*/ 490 w 673"/>
                <a:gd name="T41" fmla="*/ 225 h 490"/>
                <a:gd name="T42" fmla="*/ 452 w 673"/>
                <a:gd name="T43" fmla="*/ 300 h 490"/>
                <a:gd name="T44" fmla="*/ 427 w 673"/>
                <a:gd name="T45" fmla="*/ 337 h 490"/>
                <a:gd name="T46" fmla="*/ 406 w 673"/>
                <a:gd name="T47" fmla="*/ 359 h 490"/>
                <a:gd name="T48" fmla="*/ 344 w 673"/>
                <a:gd name="T49" fmla="*/ 394 h 490"/>
                <a:gd name="T50" fmla="*/ 295 w 673"/>
                <a:gd name="T51" fmla="*/ 366 h 490"/>
                <a:gd name="T52" fmla="*/ 244 w 673"/>
                <a:gd name="T53" fmla="*/ 392 h 490"/>
                <a:gd name="T54" fmla="*/ 166 w 673"/>
                <a:gd name="T55" fmla="*/ 362 h 490"/>
                <a:gd name="T56" fmla="*/ 169 w 673"/>
                <a:gd name="T57" fmla="*/ 305 h 490"/>
                <a:gd name="T58" fmla="*/ 133 w 673"/>
                <a:gd name="T59" fmla="*/ 293 h 490"/>
                <a:gd name="T60" fmla="*/ 105 w 673"/>
                <a:gd name="T61" fmla="*/ 293 h 490"/>
                <a:gd name="T62" fmla="*/ 92 w 673"/>
                <a:gd name="T63" fmla="*/ 251 h 490"/>
                <a:gd name="T64" fmla="*/ 116 w 673"/>
                <a:gd name="T65" fmla="*/ 245 h 490"/>
                <a:gd name="T66" fmla="*/ 115 w 673"/>
                <a:gd name="T67" fmla="*/ 209 h 490"/>
                <a:gd name="T68" fmla="*/ 45 w 673"/>
                <a:gd name="T69" fmla="*/ 181 h 490"/>
                <a:gd name="T70" fmla="*/ 12 w 673"/>
                <a:gd name="T71" fmla="*/ 181 h 490"/>
                <a:gd name="T72" fmla="*/ 2 w 673"/>
                <a:gd name="T73" fmla="*/ 151 h 4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73" h="490">
                  <a:moveTo>
                    <a:pt x="2" y="187"/>
                  </a:moveTo>
                  <a:lnTo>
                    <a:pt x="30" y="189"/>
                  </a:lnTo>
                  <a:lnTo>
                    <a:pt x="61" y="161"/>
                  </a:lnTo>
                  <a:lnTo>
                    <a:pt x="74" y="170"/>
                  </a:lnTo>
                  <a:lnTo>
                    <a:pt x="133" y="194"/>
                  </a:lnTo>
                  <a:lnTo>
                    <a:pt x="145" y="187"/>
                  </a:lnTo>
                  <a:lnTo>
                    <a:pt x="147" y="167"/>
                  </a:lnTo>
                  <a:lnTo>
                    <a:pt x="157" y="156"/>
                  </a:lnTo>
                  <a:lnTo>
                    <a:pt x="241" y="101"/>
                  </a:lnTo>
                  <a:lnTo>
                    <a:pt x="256" y="119"/>
                  </a:lnTo>
                  <a:lnTo>
                    <a:pt x="306" y="134"/>
                  </a:lnTo>
                  <a:lnTo>
                    <a:pt x="334" y="97"/>
                  </a:lnTo>
                  <a:lnTo>
                    <a:pt x="348" y="105"/>
                  </a:lnTo>
                  <a:lnTo>
                    <a:pt x="368" y="105"/>
                  </a:lnTo>
                  <a:lnTo>
                    <a:pt x="368" y="95"/>
                  </a:lnTo>
                  <a:lnTo>
                    <a:pt x="394" y="86"/>
                  </a:lnTo>
                  <a:lnTo>
                    <a:pt x="394" y="77"/>
                  </a:lnTo>
                  <a:lnTo>
                    <a:pt x="405" y="66"/>
                  </a:lnTo>
                  <a:lnTo>
                    <a:pt x="411" y="69"/>
                  </a:lnTo>
                  <a:lnTo>
                    <a:pt x="437" y="42"/>
                  </a:lnTo>
                  <a:lnTo>
                    <a:pt x="460" y="48"/>
                  </a:lnTo>
                  <a:lnTo>
                    <a:pt x="482" y="18"/>
                  </a:lnTo>
                  <a:lnTo>
                    <a:pt x="492" y="42"/>
                  </a:lnTo>
                  <a:lnTo>
                    <a:pt x="499" y="40"/>
                  </a:lnTo>
                  <a:lnTo>
                    <a:pt x="534" y="6"/>
                  </a:lnTo>
                  <a:lnTo>
                    <a:pt x="542" y="9"/>
                  </a:lnTo>
                  <a:lnTo>
                    <a:pt x="558" y="0"/>
                  </a:lnTo>
                  <a:lnTo>
                    <a:pt x="587" y="9"/>
                  </a:lnTo>
                  <a:lnTo>
                    <a:pt x="587" y="40"/>
                  </a:lnTo>
                  <a:lnTo>
                    <a:pt x="609" y="44"/>
                  </a:lnTo>
                  <a:lnTo>
                    <a:pt x="602" y="74"/>
                  </a:lnTo>
                  <a:lnTo>
                    <a:pt x="582" y="108"/>
                  </a:lnTo>
                  <a:lnTo>
                    <a:pt x="573" y="136"/>
                  </a:lnTo>
                  <a:lnTo>
                    <a:pt x="582" y="136"/>
                  </a:lnTo>
                  <a:lnTo>
                    <a:pt x="606" y="115"/>
                  </a:lnTo>
                  <a:lnTo>
                    <a:pt x="626" y="158"/>
                  </a:lnTo>
                  <a:lnTo>
                    <a:pt x="642" y="148"/>
                  </a:lnTo>
                  <a:lnTo>
                    <a:pt x="659" y="148"/>
                  </a:lnTo>
                  <a:lnTo>
                    <a:pt x="672" y="192"/>
                  </a:lnTo>
                  <a:lnTo>
                    <a:pt x="659" y="209"/>
                  </a:lnTo>
                  <a:lnTo>
                    <a:pt x="661" y="228"/>
                  </a:lnTo>
                  <a:lnTo>
                    <a:pt x="621" y="280"/>
                  </a:lnTo>
                  <a:lnTo>
                    <a:pt x="624" y="332"/>
                  </a:lnTo>
                  <a:lnTo>
                    <a:pt x="573" y="372"/>
                  </a:lnTo>
                  <a:lnTo>
                    <a:pt x="569" y="406"/>
                  </a:lnTo>
                  <a:lnTo>
                    <a:pt x="540" y="418"/>
                  </a:lnTo>
                  <a:lnTo>
                    <a:pt x="542" y="438"/>
                  </a:lnTo>
                  <a:lnTo>
                    <a:pt x="514" y="445"/>
                  </a:lnTo>
                  <a:lnTo>
                    <a:pt x="492" y="480"/>
                  </a:lnTo>
                  <a:lnTo>
                    <a:pt x="435" y="489"/>
                  </a:lnTo>
                  <a:lnTo>
                    <a:pt x="405" y="467"/>
                  </a:lnTo>
                  <a:lnTo>
                    <a:pt x="374" y="454"/>
                  </a:lnTo>
                  <a:lnTo>
                    <a:pt x="344" y="485"/>
                  </a:lnTo>
                  <a:lnTo>
                    <a:pt x="310" y="487"/>
                  </a:lnTo>
                  <a:lnTo>
                    <a:pt x="280" y="489"/>
                  </a:lnTo>
                  <a:lnTo>
                    <a:pt x="210" y="449"/>
                  </a:lnTo>
                  <a:lnTo>
                    <a:pt x="197" y="414"/>
                  </a:lnTo>
                  <a:lnTo>
                    <a:pt x="214" y="379"/>
                  </a:lnTo>
                  <a:lnTo>
                    <a:pt x="195" y="363"/>
                  </a:lnTo>
                  <a:lnTo>
                    <a:pt x="169" y="363"/>
                  </a:lnTo>
                  <a:lnTo>
                    <a:pt x="162" y="357"/>
                  </a:lnTo>
                  <a:lnTo>
                    <a:pt x="133" y="363"/>
                  </a:lnTo>
                  <a:lnTo>
                    <a:pt x="105" y="344"/>
                  </a:lnTo>
                  <a:lnTo>
                    <a:pt x="116" y="312"/>
                  </a:lnTo>
                  <a:lnTo>
                    <a:pt x="138" y="310"/>
                  </a:lnTo>
                  <a:lnTo>
                    <a:pt x="147" y="304"/>
                  </a:lnTo>
                  <a:lnTo>
                    <a:pt x="153" y="276"/>
                  </a:lnTo>
                  <a:lnTo>
                    <a:pt x="145" y="260"/>
                  </a:lnTo>
                  <a:lnTo>
                    <a:pt x="70" y="247"/>
                  </a:lnTo>
                  <a:lnTo>
                    <a:pt x="57" y="225"/>
                  </a:lnTo>
                  <a:lnTo>
                    <a:pt x="35" y="225"/>
                  </a:lnTo>
                  <a:lnTo>
                    <a:pt x="16" y="225"/>
                  </a:lnTo>
                  <a:lnTo>
                    <a:pt x="0" y="201"/>
                  </a:lnTo>
                  <a:lnTo>
                    <a:pt x="2" y="187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232"/>
            <p:cNvSpPr>
              <a:spLocks/>
            </p:cNvSpPr>
            <p:nvPr/>
          </p:nvSpPr>
          <p:spPr bwMode="auto">
            <a:xfrm>
              <a:off x="5589496" y="6210463"/>
              <a:ext cx="328269" cy="314147"/>
            </a:xfrm>
            <a:custGeom>
              <a:avLst/>
              <a:gdLst>
                <a:gd name="T0" fmla="*/ 168 w 214"/>
                <a:gd name="T1" fmla="*/ 28 h 199"/>
                <a:gd name="T2" fmla="*/ 137 w 214"/>
                <a:gd name="T3" fmla="*/ 85 h 199"/>
                <a:gd name="T4" fmla="*/ 137 w 214"/>
                <a:gd name="T5" fmla="*/ 109 h 199"/>
                <a:gd name="T6" fmla="*/ 75 w 214"/>
                <a:gd name="T7" fmla="*/ 160 h 199"/>
                <a:gd name="T8" fmla="*/ 11 w 214"/>
                <a:gd name="T9" fmla="*/ 139 h 199"/>
                <a:gd name="T10" fmla="*/ 0 w 214"/>
                <a:gd name="T11" fmla="*/ 90 h 199"/>
                <a:gd name="T12" fmla="*/ 4 w 214"/>
                <a:gd name="T13" fmla="*/ 68 h 199"/>
                <a:gd name="T14" fmla="*/ 37 w 214"/>
                <a:gd name="T15" fmla="*/ 33 h 199"/>
                <a:gd name="T16" fmla="*/ 49 w 214"/>
                <a:gd name="T17" fmla="*/ 22 h 199"/>
                <a:gd name="T18" fmla="*/ 107 w 214"/>
                <a:gd name="T19" fmla="*/ 12 h 199"/>
                <a:gd name="T20" fmla="*/ 131 w 214"/>
                <a:gd name="T21" fmla="*/ 10 h 199"/>
                <a:gd name="T22" fmla="*/ 140 w 214"/>
                <a:gd name="T23" fmla="*/ 0 h 199"/>
                <a:gd name="T24" fmla="*/ 159 w 214"/>
                <a:gd name="T25" fmla="*/ 4 h 199"/>
                <a:gd name="T26" fmla="*/ 168 w 214"/>
                <a:gd name="T27" fmla="*/ 28 h 199"/>
                <a:gd name="T28" fmla="*/ 168 w 214"/>
                <a:gd name="T29" fmla="*/ 28 h 1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4" h="199">
                  <a:moveTo>
                    <a:pt x="213" y="34"/>
                  </a:moveTo>
                  <a:lnTo>
                    <a:pt x="174" y="105"/>
                  </a:lnTo>
                  <a:lnTo>
                    <a:pt x="174" y="134"/>
                  </a:lnTo>
                  <a:lnTo>
                    <a:pt x="95" y="198"/>
                  </a:lnTo>
                  <a:lnTo>
                    <a:pt x="14" y="171"/>
                  </a:lnTo>
                  <a:lnTo>
                    <a:pt x="0" y="111"/>
                  </a:lnTo>
                  <a:lnTo>
                    <a:pt x="4" y="85"/>
                  </a:lnTo>
                  <a:lnTo>
                    <a:pt x="47" y="41"/>
                  </a:lnTo>
                  <a:lnTo>
                    <a:pt x="62" y="28"/>
                  </a:lnTo>
                  <a:lnTo>
                    <a:pt x="135" y="14"/>
                  </a:lnTo>
                  <a:lnTo>
                    <a:pt x="167" y="12"/>
                  </a:lnTo>
                  <a:lnTo>
                    <a:pt x="178" y="0"/>
                  </a:lnTo>
                  <a:lnTo>
                    <a:pt x="202" y="5"/>
                  </a:lnTo>
                  <a:lnTo>
                    <a:pt x="213" y="34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233"/>
            <p:cNvSpPr>
              <a:spLocks/>
            </p:cNvSpPr>
            <p:nvPr/>
          </p:nvSpPr>
          <p:spPr bwMode="auto">
            <a:xfrm>
              <a:off x="4022443" y="4836287"/>
              <a:ext cx="1185225" cy="1270631"/>
            </a:xfrm>
            <a:custGeom>
              <a:avLst/>
              <a:gdLst>
                <a:gd name="T0" fmla="*/ 532 w 773"/>
                <a:gd name="T1" fmla="*/ 101 h 806"/>
                <a:gd name="T2" fmla="*/ 491 w 773"/>
                <a:gd name="T3" fmla="*/ 112 h 806"/>
                <a:gd name="T4" fmla="*/ 472 w 773"/>
                <a:gd name="T5" fmla="*/ 80 h 806"/>
                <a:gd name="T6" fmla="*/ 462 w 773"/>
                <a:gd name="T7" fmla="*/ 57 h 806"/>
                <a:gd name="T8" fmla="*/ 431 w 773"/>
                <a:gd name="T9" fmla="*/ 58 h 806"/>
                <a:gd name="T10" fmla="*/ 416 w 773"/>
                <a:gd name="T11" fmla="*/ 84 h 806"/>
                <a:gd name="T12" fmla="*/ 416 w 773"/>
                <a:gd name="T13" fmla="*/ 114 h 806"/>
                <a:gd name="T14" fmla="*/ 380 w 773"/>
                <a:gd name="T15" fmla="*/ 225 h 806"/>
                <a:gd name="T16" fmla="*/ 349 w 773"/>
                <a:gd name="T17" fmla="*/ 234 h 806"/>
                <a:gd name="T18" fmla="*/ 292 w 773"/>
                <a:gd name="T19" fmla="*/ 249 h 806"/>
                <a:gd name="T20" fmla="*/ 207 w 773"/>
                <a:gd name="T21" fmla="*/ 112 h 806"/>
                <a:gd name="T22" fmla="*/ 178 w 773"/>
                <a:gd name="T23" fmla="*/ 91 h 806"/>
                <a:gd name="T24" fmla="*/ 172 w 773"/>
                <a:gd name="T25" fmla="*/ 58 h 806"/>
                <a:gd name="T26" fmla="*/ 131 w 773"/>
                <a:gd name="T27" fmla="*/ 80 h 806"/>
                <a:gd name="T28" fmla="*/ 114 w 773"/>
                <a:gd name="T29" fmla="*/ 0 h 806"/>
                <a:gd name="T30" fmla="*/ 84 w 773"/>
                <a:gd name="T31" fmla="*/ 32 h 806"/>
                <a:gd name="T32" fmla="*/ 81 w 773"/>
                <a:gd name="T33" fmla="*/ 82 h 806"/>
                <a:gd name="T34" fmla="*/ 62 w 773"/>
                <a:gd name="T35" fmla="*/ 73 h 806"/>
                <a:gd name="T36" fmla="*/ 62 w 773"/>
                <a:gd name="T37" fmla="*/ 131 h 806"/>
                <a:gd name="T38" fmla="*/ 84 w 773"/>
                <a:gd name="T39" fmla="*/ 139 h 806"/>
                <a:gd name="T40" fmla="*/ 83 w 773"/>
                <a:gd name="T41" fmla="*/ 266 h 806"/>
                <a:gd name="T42" fmla="*/ 13 w 773"/>
                <a:gd name="T43" fmla="*/ 349 h 806"/>
                <a:gd name="T44" fmla="*/ 0 w 773"/>
                <a:gd name="T45" fmla="*/ 371 h 806"/>
                <a:gd name="T46" fmla="*/ 2 w 773"/>
                <a:gd name="T47" fmla="*/ 421 h 806"/>
                <a:gd name="T48" fmla="*/ 39 w 773"/>
                <a:gd name="T49" fmla="*/ 416 h 806"/>
                <a:gd name="T50" fmla="*/ 81 w 773"/>
                <a:gd name="T51" fmla="*/ 432 h 806"/>
                <a:gd name="T52" fmla="*/ 92 w 773"/>
                <a:gd name="T53" fmla="*/ 476 h 806"/>
                <a:gd name="T54" fmla="*/ 126 w 773"/>
                <a:gd name="T55" fmla="*/ 488 h 806"/>
                <a:gd name="T56" fmla="*/ 124 w 773"/>
                <a:gd name="T57" fmla="*/ 515 h 806"/>
                <a:gd name="T58" fmla="*/ 112 w 773"/>
                <a:gd name="T59" fmla="*/ 561 h 806"/>
                <a:gd name="T60" fmla="*/ 136 w 773"/>
                <a:gd name="T61" fmla="*/ 571 h 806"/>
                <a:gd name="T62" fmla="*/ 162 w 773"/>
                <a:gd name="T63" fmla="*/ 592 h 806"/>
                <a:gd name="T64" fmla="*/ 209 w 773"/>
                <a:gd name="T65" fmla="*/ 622 h 806"/>
                <a:gd name="T66" fmla="*/ 255 w 773"/>
                <a:gd name="T67" fmla="*/ 608 h 806"/>
                <a:gd name="T68" fmla="*/ 258 w 773"/>
                <a:gd name="T69" fmla="*/ 639 h 806"/>
                <a:gd name="T70" fmla="*/ 287 w 773"/>
                <a:gd name="T71" fmla="*/ 645 h 806"/>
                <a:gd name="T72" fmla="*/ 300 w 773"/>
                <a:gd name="T73" fmla="*/ 642 h 806"/>
                <a:gd name="T74" fmla="*/ 288 w 773"/>
                <a:gd name="T75" fmla="*/ 561 h 806"/>
                <a:gd name="T76" fmla="*/ 326 w 773"/>
                <a:gd name="T77" fmla="*/ 546 h 806"/>
                <a:gd name="T78" fmla="*/ 349 w 773"/>
                <a:gd name="T79" fmla="*/ 526 h 806"/>
                <a:gd name="T80" fmla="*/ 407 w 773"/>
                <a:gd name="T81" fmla="*/ 525 h 806"/>
                <a:gd name="T82" fmla="*/ 433 w 773"/>
                <a:gd name="T83" fmla="*/ 523 h 806"/>
                <a:gd name="T84" fmla="*/ 456 w 773"/>
                <a:gd name="T85" fmla="*/ 540 h 806"/>
                <a:gd name="T86" fmla="*/ 475 w 773"/>
                <a:gd name="T87" fmla="*/ 517 h 806"/>
                <a:gd name="T88" fmla="*/ 501 w 773"/>
                <a:gd name="T89" fmla="*/ 518 h 806"/>
                <a:gd name="T90" fmla="*/ 535 w 773"/>
                <a:gd name="T91" fmla="*/ 479 h 806"/>
                <a:gd name="T92" fmla="*/ 570 w 773"/>
                <a:gd name="T93" fmla="*/ 486 h 806"/>
                <a:gd name="T94" fmla="*/ 596 w 773"/>
                <a:gd name="T95" fmla="*/ 458 h 806"/>
                <a:gd name="T96" fmla="*/ 608 w 773"/>
                <a:gd name="T97" fmla="*/ 431 h 806"/>
                <a:gd name="T98" fmla="*/ 542 w 773"/>
                <a:gd name="T99" fmla="*/ 408 h 806"/>
                <a:gd name="T100" fmla="*/ 515 w 773"/>
                <a:gd name="T101" fmla="*/ 390 h 806"/>
                <a:gd name="T102" fmla="*/ 486 w 773"/>
                <a:gd name="T103" fmla="*/ 370 h 806"/>
                <a:gd name="T104" fmla="*/ 495 w 773"/>
                <a:gd name="T105" fmla="*/ 316 h 806"/>
                <a:gd name="T106" fmla="*/ 491 w 773"/>
                <a:gd name="T107" fmla="*/ 218 h 806"/>
                <a:gd name="T108" fmla="*/ 439 w 773"/>
                <a:gd name="T109" fmla="*/ 221 h 806"/>
                <a:gd name="T110" fmla="*/ 431 w 773"/>
                <a:gd name="T111" fmla="*/ 186 h 806"/>
                <a:gd name="T112" fmla="*/ 442 w 773"/>
                <a:gd name="T113" fmla="*/ 151 h 806"/>
                <a:gd name="T114" fmla="*/ 472 w 773"/>
                <a:gd name="T115" fmla="*/ 149 h 806"/>
                <a:gd name="T116" fmla="*/ 526 w 773"/>
                <a:gd name="T117" fmla="*/ 149 h 806"/>
                <a:gd name="T118" fmla="*/ 537 w 773"/>
                <a:gd name="T119" fmla="*/ 119 h 8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73" h="806">
                  <a:moveTo>
                    <a:pt x="682" y="148"/>
                  </a:moveTo>
                  <a:lnTo>
                    <a:pt x="675" y="125"/>
                  </a:lnTo>
                  <a:lnTo>
                    <a:pt x="656" y="119"/>
                  </a:lnTo>
                  <a:lnTo>
                    <a:pt x="623" y="139"/>
                  </a:lnTo>
                  <a:lnTo>
                    <a:pt x="601" y="127"/>
                  </a:lnTo>
                  <a:lnTo>
                    <a:pt x="599" y="99"/>
                  </a:lnTo>
                  <a:lnTo>
                    <a:pt x="587" y="86"/>
                  </a:lnTo>
                  <a:lnTo>
                    <a:pt x="587" y="70"/>
                  </a:lnTo>
                  <a:lnTo>
                    <a:pt x="557" y="64"/>
                  </a:lnTo>
                  <a:lnTo>
                    <a:pt x="548" y="72"/>
                  </a:lnTo>
                  <a:lnTo>
                    <a:pt x="553" y="95"/>
                  </a:lnTo>
                  <a:lnTo>
                    <a:pt x="529" y="105"/>
                  </a:lnTo>
                  <a:lnTo>
                    <a:pt x="522" y="122"/>
                  </a:lnTo>
                  <a:lnTo>
                    <a:pt x="529" y="141"/>
                  </a:lnTo>
                  <a:lnTo>
                    <a:pt x="474" y="204"/>
                  </a:lnTo>
                  <a:lnTo>
                    <a:pt x="482" y="279"/>
                  </a:lnTo>
                  <a:lnTo>
                    <a:pt x="455" y="302"/>
                  </a:lnTo>
                  <a:lnTo>
                    <a:pt x="443" y="289"/>
                  </a:lnTo>
                  <a:lnTo>
                    <a:pt x="390" y="320"/>
                  </a:lnTo>
                  <a:lnTo>
                    <a:pt x="371" y="308"/>
                  </a:lnTo>
                  <a:lnTo>
                    <a:pt x="294" y="161"/>
                  </a:lnTo>
                  <a:lnTo>
                    <a:pt x="263" y="139"/>
                  </a:lnTo>
                  <a:lnTo>
                    <a:pt x="239" y="132"/>
                  </a:lnTo>
                  <a:lnTo>
                    <a:pt x="227" y="112"/>
                  </a:lnTo>
                  <a:lnTo>
                    <a:pt x="241" y="90"/>
                  </a:lnTo>
                  <a:lnTo>
                    <a:pt x="219" y="72"/>
                  </a:lnTo>
                  <a:lnTo>
                    <a:pt x="193" y="95"/>
                  </a:lnTo>
                  <a:lnTo>
                    <a:pt x="167" y="99"/>
                  </a:lnTo>
                  <a:lnTo>
                    <a:pt x="148" y="19"/>
                  </a:lnTo>
                  <a:lnTo>
                    <a:pt x="144" y="0"/>
                  </a:lnTo>
                  <a:lnTo>
                    <a:pt x="117" y="33"/>
                  </a:lnTo>
                  <a:lnTo>
                    <a:pt x="107" y="40"/>
                  </a:lnTo>
                  <a:lnTo>
                    <a:pt x="109" y="90"/>
                  </a:lnTo>
                  <a:lnTo>
                    <a:pt x="103" y="101"/>
                  </a:lnTo>
                  <a:lnTo>
                    <a:pt x="89" y="101"/>
                  </a:lnTo>
                  <a:lnTo>
                    <a:pt x="79" y="90"/>
                  </a:lnTo>
                  <a:lnTo>
                    <a:pt x="65" y="105"/>
                  </a:lnTo>
                  <a:lnTo>
                    <a:pt x="79" y="163"/>
                  </a:lnTo>
                  <a:lnTo>
                    <a:pt x="93" y="163"/>
                  </a:lnTo>
                  <a:lnTo>
                    <a:pt x="107" y="172"/>
                  </a:lnTo>
                  <a:lnTo>
                    <a:pt x="112" y="207"/>
                  </a:lnTo>
                  <a:lnTo>
                    <a:pt x="105" y="329"/>
                  </a:lnTo>
                  <a:lnTo>
                    <a:pt x="21" y="404"/>
                  </a:lnTo>
                  <a:lnTo>
                    <a:pt x="17" y="433"/>
                  </a:lnTo>
                  <a:lnTo>
                    <a:pt x="2" y="445"/>
                  </a:lnTo>
                  <a:lnTo>
                    <a:pt x="0" y="460"/>
                  </a:lnTo>
                  <a:lnTo>
                    <a:pt x="12" y="496"/>
                  </a:lnTo>
                  <a:lnTo>
                    <a:pt x="2" y="522"/>
                  </a:lnTo>
                  <a:lnTo>
                    <a:pt x="9" y="527"/>
                  </a:lnTo>
                  <a:lnTo>
                    <a:pt x="50" y="515"/>
                  </a:lnTo>
                  <a:lnTo>
                    <a:pt x="109" y="512"/>
                  </a:lnTo>
                  <a:lnTo>
                    <a:pt x="103" y="536"/>
                  </a:lnTo>
                  <a:lnTo>
                    <a:pt x="114" y="558"/>
                  </a:lnTo>
                  <a:lnTo>
                    <a:pt x="117" y="590"/>
                  </a:lnTo>
                  <a:lnTo>
                    <a:pt x="124" y="602"/>
                  </a:lnTo>
                  <a:lnTo>
                    <a:pt x="160" y="604"/>
                  </a:lnTo>
                  <a:lnTo>
                    <a:pt x="175" y="616"/>
                  </a:lnTo>
                  <a:lnTo>
                    <a:pt x="158" y="638"/>
                  </a:lnTo>
                  <a:lnTo>
                    <a:pt x="155" y="664"/>
                  </a:lnTo>
                  <a:lnTo>
                    <a:pt x="142" y="695"/>
                  </a:lnTo>
                  <a:lnTo>
                    <a:pt x="151" y="705"/>
                  </a:lnTo>
                  <a:lnTo>
                    <a:pt x="172" y="708"/>
                  </a:lnTo>
                  <a:lnTo>
                    <a:pt x="210" y="722"/>
                  </a:lnTo>
                  <a:lnTo>
                    <a:pt x="206" y="734"/>
                  </a:lnTo>
                  <a:lnTo>
                    <a:pt x="230" y="772"/>
                  </a:lnTo>
                  <a:lnTo>
                    <a:pt x="265" y="772"/>
                  </a:lnTo>
                  <a:lnTo>
                    <a:pt x="309" y="747"/>
                  </a:lnTo>
                  <a:lnTo>
                    <a:pt x="323" y="754"/>
                  </a:lnTo>
                  <a:lnTo>
                    <a:pt x="323" y="770"/>
                  </a:lnTo>
                  <a:lnTo>
                    <a:pt x="328" y="792"/>
                  </a:lnTo>
                  <a:lnTo>
                    <a:pt x="340" y="802"/>
                  </a:lnTo>
                  <a:lnTo>
                    <a:pt x="364" y="799"/>
                  </a:lnTo>
                  <a:lnTo>
                    <a:pt x="373" y="805"/>
                  </a:lnTo>
                  <a:lnTo>
                    <a:pt x="381" y="796"/>
                  </a:lnTo>
                  <a:lnTo>
                    <a:pt x="381" y="761"/>
                  </a:lnTo>
                  <a:lnTo>
                    <a:pt x="366" y="696"/>
                  </a:lnTo>
                  <a:lnTo>
                    <a:pt x="376" y="677"/>
                  </a:lnTo>
                  <a:lnTo>
                    <a:pt x="414" y="677"/>
                  </a:lnTo>
                  <a:lnTo>
                    <a:pt x="423" y="677"/>
                  </a:lnTo>
                  <a:lnTo>
                    <a:pt x="443" y="652"/>
                  </a:lnTo>
                  <a:lnTo>
                    <a:pt x="495" y="670"/>
                  </a:lnTo>
                  <a:lnTo>
                    <a:pt x="517" y="650"/>
                  </a:lnTo>
                  <a:lnTo>
                    <a:pt x="529" y="662"/>
                  </a:lnTo>
                  <a:lnTo>
                    <a:pt x="550" y="648"/>
                  </a:lnTo>
                  <a:lnTo>
                    <a:pt x="570" y="669"/>
                  </a:lnTo>
                  <a:lnTo>
                    <a:pt x="579" y="669"/>
                  </a:lnTo>
                  <a:lnTo>
                    <a:pt x="585" y="657"/>
                  </a:lnTo>
                  <a:lnTo>
                    <a:pt x="603" y="640"/>
                  </a:lnTo>
                  <a:lnTo>
                    <a:pt x="611" y="646"/>
                  </a:lnTo>
                  <a:lnTo>
                    <a:pt x="636" y="642"/>
                  </a:lnTo>
                  <a:lnTo>
                    <a:pt x="660" y="621"/>
                  </a:lnTo>
                  <a:lnTo>
                    <a:pt x="680" y="593"/>
                  </a:lnTo>
                  <a:lnTo>
                    <a:pt x="709" y="587"/>
                  </a:lnTo>
                  <a:lnTo>
                    <a:pt x="723" y="602"/>
                  </a:lnTo>
                  <a:lnTo>
                    <a:pt x="735" y="571"/>
                  </a:lnTo>
                  <a:lnTo>
                    <a:pt x="757" y="568"/>
                  </a:lnTo>
                  <a:lnTo>
                    <a:pt x="766" y="563"/>
                  </a:lnTo>
                  <a:lnTo>
                    <a:pt x="772" y="534"/>
                  </a:lnTo>
                  <a:lnTo>
                    <a:pt x="763" y="518"/>
                  </a:lnTo>
                  <a:lnTo>
                    <a:pt x="689" y="505"/>
                  </a:lnTo>
                  <a:lnTo>
                    <a:pt x="675" y="483"/>
                  </a:lnTo>
                  <a:lnTo>
                    <a:pt x="654" y="483"/>
                  </a:lnTo>
                  <a:lnTo>
                    <a:pt x="634" y="483"/>
                  </a:lnTo>
                  <a:lnTo>
                    <a:pt x="618" y="459"/>
                  </a:lnTo>
                  <a:lnTo>
                    <a:pt x="620" y="445"/>
                  </a:lnTo>
                  <a:lnTo>
                    <a:pt x="629" y="392"/>
                  </a:lnTo>
                  <a:lnTo>
                    <a:pt x="601" y="363"/>
                  </a:lnTo>
                  <a:lnTo>
                    <a:pt x="623" y="271"/>
                  </a:lnTo>
                  <a:lnTo>
                    <a:pt x="608" y="257"/>
                  </a:lnTo>
                  <a:lnTo>
                    <a:pt x="558" y="274"/>
                  </a:lnTo>
                  <a:lnTo>
                    <a:pt x="548" y="253"/>
                  </a:lnTo>
                  <a:lnTo>
                    <a:pt x="548" y="231"/>
                  </a:lnTo>
                  <a:lnTo>
                    <a:pt x="537" y="221"/>
                  </a:lnTo>
                  <a:lnTo>
                    <a:pt x="561" y="187"/>
                  </a:lnTo>
                  <a:lnTo>
                    <a:pt x="587" y="196"/>
                  </a:lnTo>
                  <a:lnTo>
                    <a:pt x="599" y="185"/>
                  </a:lnTo>
                  <a:lnTo>
                    <a:pt x="647" y="192"/>
                  </a:lnTo>
                  <a:lnTo>
                    <a:pt x="668" y="185"/>
                  </a:lnTo>
                  <a:lnTo>
                    <a:pt x="682" y="148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234"/>
            <p:cNvSpPr>
              <a:spLocks/>
            </p:cNvSpPr>
            <p:nvPr/>
          </p:nvSpPr>
          <p:spPr bwMode="auto">
            <a:xfrm>
              <a:off x="6164832" y="4583566"/>
              <a:ext cx="620256" cy="891547"/>
            </a:xfrm>
            <a:custGeom>
              <a:avLst/>
              <a:gdLst>
                <a:gd name="T0" fmla="*/ 7 w 404"/>
                <a:gd name="T1" fmla="*/ 100 h 566"/>
                <a:gd name="T2" fmla="*/ 28 w 404"/>
                <a:gd name="T3" fmla="*/ 140 h 566"/>
                <a:gd name="T4" fmla="*/ 29 w 404"/>
                <a:gd name="T5" fmla="*/ 162 h 566"/>
                <a:gd name="T6" fmla="*/ 18 w 404"/>
                <a:gd name="T7" fmla="*/ 183 h 566"/>
                <a:gd name="T8" fmla="*/ 4 w 404"/>
                <a:gd name="T9" fmla="*/ 195 h 566"/>
                <a:gd name="T10" fmla="*/ 0 w 404"/>
                <a:gd name="T11" fmla="*/ 234 h 566"/>
                <a:gd name="T12" fmla="*/ 4 w 404"/>
                <a:gd name="T13" fmla="*/ 240 h 566"/>
                <a:gd name="T14" fmla="*/ 14 w 404"/>
                <a:gd name="T15" fmla="*/ 236 h 566"/>
                <a:gd name="T16" fmla="*/ 18 w 404"/>
                <a:gd name="T17" fmla="*/ 240 h 566"/>
                <a:gd name="T18" fmla="*/ 18 w 404"/>
                <a:gd name="T19" fmla="*/ 265 h 566"/>
                <a:gd name="T20" fmla="*/ 29 w 404"/>
                <a:gd name="T21" fmla="*/ 293 h 566"/>
                <a:gd name="T22" fmla="*/ 41 w 404"/>
                <a:gd name="T23" fmla="*/ 298 h 566"/>
                <a:gd name="T24" fmla="*/ 43 w 404"/>
                <a:gd name="T25" fmla="*/ 341 h 566"/>
                <a:gd name="T26" fmla="*/ 36 w 404"/>
                <a:gd name="T27" fmla="*/ 370 h 566"/>
                <a:gd name="T28" fmla="*/ 43 w 404"/>
                <a:gd name="T29" fmla="*/ 381 h 566"/>
                <a:gd name="T30" fmla="*/ 56 w 404"/>
                <a:gd name="T31" fmla="*/ 396 h 566"/>
                <a:gd name="T32" fmla="*/ 90 w 404"/>
                <a:gd name="T33" fmla="*/ 387 h 566"/>
                <a:gd name="T34" fmla="*/ 97 w 404"/>
                <a:gd name="T35" fmla="*/ 399 h 566"/>
                <a:gd name="T36" fmla="*/ 86 w 404"/>
                <a:gd name="T37" fmla="*/ 414 h 566"/>
                <a:gd name="T38" fmla="*/ 68 w 404"/>
                <a:gd name="T39" fmla="*/ 440 h 566"/>
                <a:gd name="T40" fmla="*/ 68 w 404"/>
                <a:gd name="T41" fmla="*/ 447 h 566"/>
                <a:gd name="T42" fmla="*/ 79 w 404"/>
                <a:gd name="T43" fmla="*/ 455 h 566"/>
                <a:gd name="T44" fmla="*/ 148 w 404"/>
                <a:gd name="T45" fmla="*/ 426 h 566"/>
                <a:gd name="T46" fmla="*/ 173 w 404"/>
                <a:gd name="T47" fmla="*/ 440 h 566"/>
                <a:gd name="T48" fmla="*/ 180 w 404"/>
                <a:gd name="T49" fmla="*/ 434 h 566"/>
                <a:gd name="T50" fmla="*/ 173 w 404"/>
                <a:gd name="T51" fmla="*/ 416 h 566"/>
                <a:gd name="T52" fmla="*/ 174 w 404"/>
                <a:gd name="T53" fmla="*/ 408 h 566"/>
                <a:gd name="T54" fmla="*/ 185 w 404"/>
                <a:gd name="T55" fmla="*/ 342 h 566"/>
                <a:gd name="T56" fmla="*/ 195 w 404"/>
                <a:gd name="T57" fmla="*/ 327 h 566"/>
                <a:gd name="T58" fmla="*/ 201 w 404"/>
                <a:gd name="T59" fmla="*/ 310 h 566"/>
                <a:gd name="T60" fmla="*/ 212 w 404"/>
                <a:gd name="T61" fmla="*/ 282 h 566"/>
                <a:gd name="T62" fmla="*/ 205 w 404"/>
                <a:gd name="T63" fmla="*/ 271 h 566"/>
                <a:gd name="T64" fmla="*/ 207 w 404"/>
                <a:gd name="T65" fmla="*/ 249 h 566"/>
                <a:gd name="T66" fmla="*/ 237 w 404"/>
                <a:gd name="T67" fmla="*/ 215 h 566"/>
                <a:gd name="T68" fmla="*/ 235 w 404"/>
                <a:gd name="T69" fmla="*/ 192 h 566"/>
                <a:gd name="T70" fmla="*/ 253 w 404"/>
                <a:gd name="T71" fmla="*/ 158 h 566"/>
                <a:gd name="T72" fmla="*/ 273 w 404"/>
                <a:gd name="T73" fmla="*/ 163 h 566"/>
                <a:gd name="T74" fmla="*/ 310 w 404"/>
                <a:gd name="T75" fmla="*/ 136 h 566"/>
                <a:gd name="T76" fmla="*/ 318 w 404"/>
                <a:gd name="T77" fmla="*/ 121 h 566"/>
                <a:gd name="T78" fmla="*/ 294 w 404"/>
                <a:gd name="T79" fmla="*/ 74 h 566"/>
                <a:gd name="T80" fmla="*/ 278 w 404"/>
                <a:gd name="T81" fmla="*/ 51 h 566"/>
                <a:gd name="T82" fmla="*/ 290 w 404"/>
                <a:gd name="T83" fmla="*/ 40 h 566"/>
                <a:gd name="T84" fmla="*/ 275 w 404"/>
                <a:gd name="T85" fmla="*/ 27 h 566"/>
                <a:gd name="T86" fmla="*/ 238 w 404"/>
                <a:gd name="T87" fmla="*/ 27 h 566"/>
                <a:gd name="T88" fmla="*/ 222 w 404"/>
                <a:gd name="T89" fmla="*/ 9 h 566"/>
                <a:gd name="T90" fmla="*/ 194 w 404"/>
                <a:gd name="T91" fmla="*/ 39 h 566"/>
                <a:gd name="T92" fmla="*/ 182 w 404"/>
                <a:gd name="T93" fmla="*/ 34 h 566"/>
                <a:gd name="T94" fmla="*/ 195 w 404"/>
                <a:gd name="T95" fmla="*/ 11 h 566"/>
                <a:gd name="T96" fmla="*/ 194 w 404"/>
                <a:gd name="T97" fmla="*/ 4 h 566"/>
                <a:gd name="T98" fmla="*/ 182 w 404"/>
                <a:gd name="T99" fmla="*/ 0 h 566"/>
                <a:gd name="T100" fmla="*/ 148 w 404"/>
                <a:gd name="T101" fmla="*/ 20 h 566"/>
                <a:gd name="T102" fmla="*/ 120 w 404"/>
                <a:gd name="T103" fmla="*/ 28 h 566"/>
                <a:gd name="T104" fmla="*/ 98 w 404"/>
                <a:gd name="T105" fmla="*/ 27 h 566"/>
                <a:gd name="T106" fmla="*/ 50 w 404"/>
                <a:gd name="T107" fmla="*/ 73 h 566"/>
                <a:gd name="T108" fmla="*/ 24 w 404"/>
                <a:gd name="T109" fmla="*/ 82 h 566"/>
                <a:gd name="T110" fmla="*/ 7 w 404"/>
                <a:gd name="T111" fmla="*/ 100 h 566"/>
                <a:gd name="T112" fmla="*/ 7 w 404"/>
                <a:gd name="T113" fmla="*/ 100 h 5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04" h="566">
                  <a:moveTo>
                    <a:pt x="9" y="124"/>
                  </a:moveTo>
                  <a:lnTo>
                    <a:pt x="35" y="174"/>
                  </a:lnTo>
                  <a:lnTo>
                    <a:pt x="37" y="201"/>
                  </a:lnTo>
                  <a:lnTo>
                    <a:pt x="23" y="227"/>
                  </a:lnTo>
                  <a:lnTo>
                    <a:pt x="4" y="242"/>
                  </a:lnTo>
                  <a:lnTo>
                    <a:pt x="0" y="291"/>
                  </a:lnTo>
                  <a:lnTo>
                    <a:pt x="6" y="298"/>
                  </a:lnTo>
                  <a:lnTo>
                    <a:pt x="18" y="293"/>
                  </a:lnTo>
                  <a:lnTo>
                    <a:pt x="23" y="298"/>
                  </a:lnTo>
                  <a:lnTo>
                    <a:pt x="23" y="329"/>
                  </a:lnTo>
                  <a:lnTo>
                    <a:pt x="37" y="363"/>
                  </a:lnTo>
                  <a:lnTo>
                    <a:pt x="52" y="370"/>
                  </a:lnTo>
                  <a:lnTo>
                    <a:pt x="54" y="423"/>
                  </a:lnTo>
                  <a:lnTo>
                    <a:pt x="46" y="459"/>
                  </a:lnTo>
                  <a:lnTo>
                    <a:pt x="54" y="474"/>
                  </a:lnTo>
                  <a:lnTo>
                    <a:pt x="71" y="491"/>
                  </a:lnTo>
                  <a:lnTo>
                    <a:pt x="114" y="480"/>
                  </a:lnTo>
                  <a:lnTo>
                    <a:pt x="123" y="495"/>
                  </a:lnTo>
                  <a:lnTo>
                    <a:pt x="109" y="514"/>
                  </a:lnTo>
                  <a:lnTo>
                    <a:pt x="87" y="546"/>
                  </a:lnTo>
                  <a:lnTo>
                    <a:pt x="87" y="555"/>
                  </a:lnTo>
                  <a:lnTo>
                    <a:pt x="100" y="565"/>
                  </a:lnTo>
                  <a:lnTo>
                    <a:pt x="188" y="529"/>
                  </a:lnTo>
                  <a:lnTo>
                    <a:pt x="219" y="546"/>
                  </a:lnTo>
                  <a:lnTo>
                    <a:pt x="228" y="538"/>
                  </a:lnTo>
                  <a:lnTo>
                    <a:pt x="219" y="517"/>
                  </a:lnTo>
                  <a:lnTo>
                    <a:pt x="221" y="507"/>
                  </a:lnTo>
                  <a:lnTo>
                    <a:pt x="234" y="425"/>
                  </a:lnTo>
                  <a:lnTo>
                    <a:pt x="247" y="406"/>
                  </a:lnTo>
                  <a:lnTo>
                    <a:pt x="254" y="384"/>
                  </a:lnTo>
                  <a:lnTo>
                    <a:pt x="269" y="350"/>
                  </a:lnTo>
                  <a:lnTo>
                    <a:pt x="260" y="337"/>
                  </a:lnTo>
                  <a:lnTo>
                    <a:pt x="262" y="309"/>
                  </a:lnTo>
                  <a:lnTo>
                    <a:pt x="300" y="266"/>
                  </a:lnTo>
                  <a:lnTo>
                    <a:pt x="297" y="238"/>
                  </a:lnTo>
                  <a:lnTo>
                    <a:pt x="321" y="196"/>
                  </a:lnTo>
                  <a:lnTo>
                    <a:pt x="345" y="203"/>
                  </a:lnTo>
                  <a:lnTo>
                    <a:pt x="393" y="168"/>
                  </a:lnTo>
                  <a:lnTo>
                    <a:pt x="403" y="150"/>
                  </a:lnTo>
                  <a:lnTo>
                    <a:pt x="372" y="93"/>
                  </a:lnTo>
                  <a:lnTo>
                    <a:pt x="352" y="64"/>
                  </a:lnTo>
                  <a:lnTo>
                    <a:pt x="367" y="50"/>
                  </a:lnTo>
                  <a:lnTo>
                    <a:pt x="348" y="33"/>
                  </a:lnTo>
                  <a:lnTo>
                    <a:pt x="302" y="33"/>
                  </a:lnTo>
                  <a:lnTo>
                    <a:pt x="281" y="11"/>
                  </a:lnTo>
                  <a:lnTo>
                    <a:pt x="245" y="48"/>
                  </a:lnTo>
                  <a:lnTo>
                    <a:pt x="231" y="42"/>
                  </a:lnTo>
                  <a:lnTo>
                    <a:pt x="247" y="13"/>
                  </a:lnTo>
                  <a:lnTo>
                    <a:pt x="245" y="4"/>
                  </a:lnTo>
                  <a:lnTo>
                    <a:pt x="231" y="0"/>
                  </a:lnTo>
                  <a:lnTo>
                    <a:pt x="188" y="24"/>
                  </a:lnTo>
                  <a:lnTo>
                    <a:pt x="152" y="35"/>
                  </a:lnTo>
                  <a:lnTo>
                    <a:pt x="124" y="33"/>
                  </a:lnTo>
                  <a:lnTo>
                    <a:pt x="63" y="90"/>
                  </a:lnTo>
                  <a:lnTo>
                    <a:pt x="30" y="101"/>
                  </a:lnTo>
                  <a:lnTo>
                    <a:pt x="9" y="124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235"/>
            <p:cNvSpPr>
              <a:spLocks/>
            </p:cNvSpPr>
            <p:nvPr/>
          </p:nvSpPr>
          <p:spPr bwMode="auto">
            <a:xfrm>
              <a:off x="5539393" y="4669561"/>
              <a:ext cx="711826" cy="826611"/>
            </a:xfrm>
            <a:custGeom>
              <a:avLst/>
              <a:gdLst>
                <a:gd name="T0" fmla="*/ 313 w 465"/>
                <a:gd name="T1" fmla="*/ 52 h 524"/>
                <a:gd name="T2" fmla="*/ 306 w 465"/>
                <a:gd name="T3" fmla="*/ 15 h 524"/>
                <a:gd name="T4" fmla="*/ 279 w 465"/>
                <a:gd name="T5" fmla="*/ 21 h 524"/>
                <a:gd name="T6" fmla="*/ 259 w 465"/>
                <a:gd name="T7" fmla="*/ 34 h 524"/>
                <a:gd name="T8" fmla="*/ 240 w 465"/>
                <a:gd name="T9" fmla="*/ 20 h 524"/>
                <a:gd name="T10" fmla="*/ 206 w 465"/>
                <a:gd name="T11" fmla="*/ 25 h 524"/>
                <a:gd name="T12" fmla="*/ 99 w 465"/>
                <a:gd name="T13" fmla="*/ 0 h 524"/>
                <a:gd name="T14" fmla="*/ 106 w 465"/>
                <a:gd name="T15" fmla="*/ 28 h 524"/>
                <a:gd name="T16" fmla="*/ 58 w 465"/>
                <a:gd name="T17" fmla="*/ 28 h 524"/>
                <a:gd name="T18" fmla="*/ 17 w 465"/>
                <a:gd name="T19" fmla="*/ 80 h 524"/>
                <a:gd name="T20" fmla="*/ 34 w 465"/>
                <a:gd name="T21" fmla="*/ 201 h 524"/>
                <a:gd name="T22" fmla="*/ 4 w 465"/>
                <a:gd name="T23" fmla="*/ 246 h 524"/>
                <a:gd name="T24" fmla="*/ 45 w 465"/>
                <a:gd name="T25" fmla="*/ 252 h 524"/>
                <a:gd name="T26" fmla="*/ 52 w 465"/>
                <a:gd name="T27" fmla="*/ 328 h 524"/>
                <a:gd name="T28" fmla="*/ 88 w 465"/>
                <a:gd name="T29" fmla="*/ 308 h 524"/>
                <a:gd name="T30" fmla="*/ 101 w 465"/>
                <a:gd name="T31" fmla="*/ 326 h 524"/>
                <a:gd name="T32" fmla="*/ 135 w 465"/>
                <a:gd name="T33" fmla="*/ 301 h 524"/>
                <a:gd name="T34" fmla="*/ 170 w 465"/>
                <a:gd name="T35" fmla="*/ 301 h 524"/>
                <a:gd name="T36" fmla="*/ 187 w 465"/>
                <a:gd name="T37" fmla="*/ 330 h 524"/>
                <a:gd name="T38" fmla="*/ 167 w 465"/>
                <a:gd name="T39" fmla="*/ 381 h 524"/>
                <a:gd name="T40" fmla="*/ 167 w 465"/>
                <a:gd name="T41" fmla="*/ 404 h 524"/>
                <a:gd name="T42" fmla="*/ 201 w 465"/>
                <a:gd name="T43" fmla="*/ 422 h 524"/>
                <a:gd name="T44" fmla="*/ 227 w 465"/>
                <a:gd name="T45" fmla="*/ 413 h 524"/>
                <a:gd name="T46" fmla="*/ 240 w 465"/>
                <a:gd name="T47" fmla="*/ 381 h 524"/>
                <a:gd name="T48" fmla="*/ 265 w 465"/>
                <a:gd name="T49" fmla="*/ 376 h 524"/>
                <a:gd name="T50" fmla="*/ 299 w 465"/>
                <a:gd name="T51" fmla="*/ 379 h 524"/>
                <a:gd name="T52" fmla="*/ 293 w 465"/>
                <a:gd name="T53" fmla="*/ 358 h 524"/>
                <a:gd name="T54" fmla="*/ 346 w 465"/>
                <a:gd name="T55" fmla="*/ 351 h 524"/>
                <a:gd name="T56" fmla="*/ 358 w 465"/>
                <a:gd name="T57" fmla="*/ 326 h 524"/>
                <a:gd name="T58" fmla="*/ 361 w 465"/>
                <a:gd name="T59" fmla="*/ 254 h 524"/>
                <a:gd name="T60" fmla="*/ 340 w 465"/>
                <a:gd name="T61" fmla="*/ 221 h 524"/>
                <a:gd name="T62" fmla="*/ 335 w 465"/>
                <a:gd name="T63" fmla="*/ 192 h 524"/>
                <a:gd name="T64" fmla="*/ 321 w 465"/>
                <a:gd name="T65" fmla="*/ 191 h 524"/>
                <a:gd name="T66" fmla="*/ 340 w 465"/>
                <a:gd name="T67" fmla="*/ 139 h 524"/>
                <a:gd name="T68" fmla="*/ 348 w 465"/>
                <a:gd name="T69" fmla="*/ 96 h 524"/>
                <a:gd name="T70" fmla="*/ 328 w 465"/>
                <a:gd name="T71" fmla="*/ 56 h 5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65" h="524">
                  <a:moveTo>
                    <a:pt x="418" y="69"/>
                  </a:moveTo>
                  <a:lnTo>
                    <a:pt x="398" y="64"/>
                  </a:lnTo>
                  <a:lnTo>
                    <a:pt x="389" y="50"/>
                  </a:lnTo>
                  <a:lnTo>
                    <a:pt x="389" y="19"/>
                  </a:lnTo>
                  <a:lnTo>
                    <a:pt x="378" y="4"/>
                  </a:lnTo>
                  <a:lnTo>
                    <a:pt x="356" y="26"/>
                  </a:lnTo>
                  <a:lnTo>
                    <a:pt x="346" y="42"/>
                  </a:lnTo>
                  <a:lnTo>
                    <a:pt x="330" y="42"/>
                  </a:lnTo>
                  <a:lnTo>
                    <a:pt x="325" y="18"/>
                  </a:lnTo>
                  <a:lnTo>
                    <a:pt x="306" y="24"/>
                  </a:lnTo>
                  <a:lnTo>
                    <a:pt x="280" y="42"/>
                  </a:lnTo>
                  <a:lnTo>
                    <a:pt x="262" y="31"/>
                  </a:lnTo>
                  <a:lnTo>
                    <a:pt x="227" y="6"/>
                  </a:lnTo>
                  <a:lnTo>
                    <a:pt x="126" y="0"/>
                  </a:lnTo>
                  <a:lnTo>
                    <a:pt x="116" y="11"/>
                  </a:lnTo>
                  <a:lnTo>
                    <a:pt x="136" y="35"/>
                  </a:lnTo>
                  <a:lnTo>
                    <a:pt x="112" y="50"/>
                  </a:lnTo>
                  <a:lnTo>
                    <a:pt x="74" y="35"/>
                  </a:lnTo>
                  <a:lnTo>
                    <a:pt x="35" y="69"/>
                  </a:lnTo>
                  <a:lnTo>
                    <a:pt x="21" y="99"/>
                  </a:lnTo>
                  <a:lnTo>
                    <a:pt x="24" y="172"/>
                  </a:lnTo>
                  <a:lnTo>
                    <a:pt x="43" y="249"/>
                  </a:lnTo>
                  <a:lnTo>
                    <a:pt x="0" y="298"/>
                  </a:lnTo>
                  <a:lnTo>
                    <a:pt x="4" y="305"/>
                  </a:lnTo>
                  <a:lnTo>
                    <a:pt x="43" y="293"/>
                  </a:lnTo>
                  <a:lnTo>
                    <a:pt x="57" y="311"/>
                  </a:lnTo>
                  <a:lnTo>
                    <a:pt x="45" y="366"/>
                  </a:lnTo>
                  <a:lnTo>
                    <a:pt x="67" y="406"/>
                  </a:lnTo>
                  <a:lnTo>
                    <a:pt x="90" y="412"/>
                  </a:lnTo>
                  <a:lnTo>
                    <a:pt x="112" y="382"/>
                  </a:lnTo>
                  <a:lnTo>
                    <a:pt x="122" y="406"/>
                  </a:lnTo>
                  <a:lnTo>
                    <a:pt x="129" y="404"/>
                  </a:lnTo>
                  <a:lnTo>
                    <a:pt x="164" y="370"/>
                  </a:lnTo>
                  <a:lnTo>
                    <a:pt x="172" y="373"/>
                  </a:lnTo>
                  <a:lnTo>
                    <a:pt x="188" y="364"/>
                  </a:lnTo>
                  <a:lnTo>
                    <a:pt x="217" y="373"/>
                  </a:lnTo>
                  <a:lnTo>
                    <a:pt x="217" y="404"/>
                  </a:lnTo>
                  <a:lnTo>
                    <a:pt x="238" y="408"/>
                  </a:lnTo>
                  <a:lnTo>
                    <a:pt x="232" y="438"/>
                  </a:lnTo>
                  <a:lnTo>
                    <a:pt x="212" y="472"/>
                  </a:lnTo>
                  <a:lnTo>
                    <a:pt x="203" y="501"/>
                  </a:lnTo>
                  <a:lnTo>
                    <a:pt x="212" y="501"/>
                  </a:lnTo>
                  <a:lnTo>
                    <a:pt x="236" y="479"/>
                  </a:lnTo>
                  <a:lnTo>
                    <a:pt x="256" y="523"/>
                  </a:lnTo>
                  <a:lnTo>
                    <a:pt x="272" y="512"/>
                  </a:lnTo>
                  <a:lnTo>
                    <a:pt x="289" y="512"/>
                  </a:lnTo>
                  <a:lnTo>
                    <a:pt x="306" y="498"/>
                  </a:lnTo>
                  <a:lnTo>
                    <a:pt x="306" y="472"/>
                  </a:lnTo>
                  <a:lnTo>
                    <a:pt x="315" y="463"/>
                  </a:lnTo>
                  <a:lnTo>
                    <a:pt x="337" y="465"/>
                  </a:lnTo>
                  <a:lnTo>
                    <a:pt x="374" y="483"/>
                  </a:lnTo>
                  <a:lnTo>
                    <a:pt x="380" y="470"/>
                  </a:lnTo>
                  <a:lnTo>
                    <a:pt x="372" y="455"/>
                  </a:lnTo>
                  <a:lnTo>
                    <a:pt x="374" y="443"/>
                  </a:lnTo>
                  <a:lnTo>
                    <a:pt x="398" y="423"/>
                  </a:lnTo>
                  <a:lnTo>
                    <a:pt x="440" y="435"/>
                  </a:lnTo>
                  <a:lnTo>
                    <a:pt x="464" y="419"/>
                  </a:lnTo>
                  <a:lnTo>
                    <a:pt x="456" y="404"/>
                  </a:lnTo>
                  <a:lnTo>
                    <a:pt x="464" y="368"/>
                  </a:lnTo>
                  <a:lnTo>
                    <a:pt x="461" y="315"/>
                  </a:lnTo>
                  <a:lnTo>
                    <a:pt x="446" y="308"/>
                  </a:lnTo>
                  <a:lnTo>
                    <a:pt x="433" y="274"/>
                  </a:lnTo>
                  <a:lnTo>
                    <a:pt x="433" y="243"/>
                  </a:lnTo>
                  <a:lnTo>
                    <a:pt x="427" y="238"/>
                  </a:lnTo>
                  <a:lnTo>
                    <a:pt x="416" y="243"/>
                  </a:lnTo>
                  <a:lnTo>
                    <a:pt x="409" y="236"/>
                  </a:lnTo>
                  <a:lnTo>
                    <a:pt x="413" y="187"/>
                  </a:lnTo>
                  <a:lnTo>
                    <a:pt x="433" y="172"/>
                  </a:lnTo>
                  <a:lnTo>
                    <a:pt x="446" y="146"/>
                  </a:lnTo>
                  <a:lnTo>
                    <a:pt x="444" y="119"/>
                  </a:lnTo>
                  <a:lnTo>
                    <a:pt x="418" y="69"/>
                  </a:lnTo>
                </a:path>
              </a:pathLst>
            </a:custGeom>
            <a:solidFill>
              <a:srgbClr val="403198"/>
            </a:solidFill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20" name="Freeform 236"/>
            <p:cNvSpPr>
              <a:spLocks/>
            </p:cNvSpPr>
            <p:nvPr/>
          </p:nvSpPr>
          <p:spPr bwMode="auto">
            <a:xfrm>
              <a:off x="4846571" y="4829266"/>
              <a:ext cx="796485" cy="723065"/>
            </a:xfrm>
            <a:custGeom>
              <a:avLst/>
              <a:gdLst>
                <a:gd name="T0" fmla="*/ 114 w 520"/>
                <a:gd name="T1" fmla="*/ 123 h 459"/>
                <a:gd name="T2" fmla="*/ 103 w 520"/>
                <a:gd name="T3" fmla="*/ 153 h 459"/>
                <a:gd name="T4" fmla="*/ 86 w 520"/>
                <a:gd name="T5" fmla="*/ 159 h 459"/>
                <a:gd name="T6" fmla="*/ 48 w 520"/>
                <a:gd name="T7" fmla="*/ 153 h 459"/>
                <a:gd name="T8" fmla="*/ 39 w 520"/>
                <a:gd name="T9" fmla="*/ 162 h 459"/>
                <a:gd name="T10" fmla="*/ 19 w 520"/>
                <a:gd name="T11" fmla="*/ 154 h 459"/>
                <a:gd name="T12" fmla="*/ 0 w 520"/>
                <a:gd name="T13" fmla="*/ 182 h 459"/>
                <a:gd name="T14" fmla="*/ 9 w 520"/>
                <a:gd name="T15" fmla="*/ 190 h 459"/>
                <a:gd name="T16" fmla="*/ 9 w 520"/>
                <a:gd name="T17" fmla="*/ 208 h 459"/>
                <a:gd name="T18" fmla="*/ 17 w 520"/>
                <a:gd name="T19" fmla="*/ 224 h 459"/>
                <a:gd name="T20" fmla="*/ 55 w 520"/>
                <a:gd name="T21" fmla="*/ 212 h 459"/>
                <a:gd name="T22" fmla="*/ 66 w 520"/>
                <a:gd name="T23" fmla="*/ 223 h 459"/>
                <a:gd name="T24" fmla="*/ 51 w 520"/>
                <a:gd name="T25" fmla="*/ 297 h 459"/>
                <a:gd name="T26" fmla="*/ 73 w 520"/>
                <a:gd name="T27" fmla="*/ 320 h 459"/>
                <a:gd name="T28" fmla="*/ 66 w 520"/>
                <a:gd name="T29" fmla="*/ 364 h 459"/>
                <a:gd name="T30" fmla="*/ 88 w 520"/>
                <a:gd name="T31" fmla="*/ 365 h 459"/>
                <a:gd name="T32" fmla="*/ 112 w 520"/>
                <a:gd name="T33" fmla="*/ 342 h 459"/>
                <a:gd name="T34" fmla="*/ 121 w 520"/>
                <a:gd name="T35" fmla="*/ 349 h 459"/>
                <a:gd name="T36" fmla="*/ 168 w 520"/>
                <a:gd name="T37" fmla="*/ 369 h 459"/>
                <a:gd name="T38" fmla="*/ 177 w 520"/>
                <a:gd name="T39" fmla="*/ 364 h 459"/>
                <a:gd name="T40" fmla="*/ 179 w 520"/>
                <a:gd name="T41" fmla="*/ 347 h 459"/>
                <a:gd name="T42" fmla="*/ 187 w 520"/>
                <a:gd name="T43" fmla="*/ 337 h 459"/>
                <a:gd name="T44" fmla="*/ 253 w 520"/>
                <a:gd name="T45" fmla="*/ 294 h 459"/>
                <a:gd name="T46" fmla="*/ 265 w 520"/>
                <a:gd name="T47" fmla="*/ 309 h 459"/>
                <a:gd name="T48" fmla="*/ 304 w 520"/>
                <a:gd name="T49" fmla="*/ 320 h 459"/>
                <a:gd name="T50" fmla="*/ 327 w 520"/>
                <a:gd name="T51" fmla="*/ 291 h 459"/>
                <a:gd name="T52" fmla="*/ 337 w 520"/>
                <a:gd name="T53" fmla="*/ 297 h 459"/>
                <a:gd name="T54" fmla="*/ 353 w 520"/>
                <a:gd name="T55" fmla="*/ 297 h 459"/>
                <a:gd name="T56" fmla="*/ 353 w 520"/>
                <a:gd name="T57" fmla="*/ 288 h 459"/>
                <a:gd name="T58" fmla="*/ 373 w 520"/>
                <a:gd name="T59" fmla="*/ 281 h 459"/>
                <a:gd name="T60" fmla="*/ 373 w 520"/>
                <a:gd name="T61" fmla="*/ 274 h 459"/>
                <a:gd name="T62" fmla="*/ 382 w 520"/>
                <a:gd name="T63" fmla="*/ 265 h 459"/>
                <a:gd name="T64" fmla="*/ 387 w 520"/>
                <a:gd name="T65" fmla="*/ 267 h 459"/>
                <a:gd name="T66" fmla="*/ 408 w 520"/>
                <a:gd name="T67" fmla="*/ 246 h 459"/>
                <a:gd name="T68" fmla="*/ 391 w 520"/>
                <a:gd name="T69" fmla="*/ 214 h 459"/>
                <a:gd name="T70" fmla="*/ 399 w 520"/>
                <a:gd name="T71" fmla="*/ 169 h 459"/>
                <a:gd name="T72" fmla="*/ 388 w 520"/>
                <a:gd name="T73" fmla="*/ 154 h 459"/>
                <a:gd name="T74" fmla="*/ 358 w 520"/>
                <a:gd name="T75" fmla="*/ 164 h 459"/>
                <a:gd name="T76" fmla="*/ 355 w 520"/>
                <a:gd name="T77" fmla="*/ 159 h 459"/>
                <a:gd name="T78" fmla="*/ 388 w 520"/>
                <a:gd name="T79" fmla="*/ 119 h 459"/>
                <a:gd name="T80" fmla="*/ 373 w 520"/>
                <a:gd name="T81" fmla="*/ 57 h 459"/>
                <a:gd name="T82" fmla="*/ 350 w 520"/>
                <a:gd name="T83" fmla="*/ 75 h 459"/>
                <a:gd name="T84" fmla="*/ 330 w 520"/>
                <a:gd name="T85" fmla="*/ 53 h 459"/>
                <a:gd name="T86" fmla="*/ 311 w 520"/>
                <a:gd name="T87" fmla="*/ 27 h 459"/>
                <a:gd name="T88" fmla="*/ 309 w 520"/>
                <a:gd name="T89" fmla="*/ 11 h 459"/>
                <a:gd name="T90" fmla="*/ 296 w 520"/>
                <a:gd name="T91" fmla="*/ 7 h 459"/>
                <a:gd name="T92" fmla="*/ 280 w 520"/>
                <a:gd name="T93" fmla="*/ 13 h 459"/>
                <a:gd name="T94" fmla="*/ 254 w 520"/>
                <a:gd name="T95" fmla="*/ 0 h 459"/>
                <a:gd name="T96" fmla="*/ 242 w 520"/>
                <a:gd name="T97" fmla="*/ 31 h 459"/>
                <a:gd name="T98" fmla="*/ 221 w 520"/>
                <a:gd name="T99" fmla="*/ 32 h 459"/>
                <a:gd name="T100" fmla="*/ 205 w 520"/>
                <a:gd name="T101" fmla="*/ 57 h 459"/>
                <a:gd name="T102" fmla="*/ 195 w 520"/>
                <a:gd name="T103" fmla="*/ 51 h 459"/>
                <a:gd name="T104" fmla="*/ 179 w 520"/>
                <a:gd name="T105" fmla="*/ 57 h 459"/>
                <a:gd name="T106" fmla="*/ 155 w 520"/>
                <a:gd name="T107" fmla="*/ 43 h 459"/>
                <a:gd name="T108" fmla="*/ 136 w 520"/>
                <a:gd name="T109" fmla="*/ 66 h 459"/>
                <a:gd name="T110" fmla="*/ 136 w 520"/>
                <a:gd name="T111" fmla="*/ 76 h 459"/>
                <a:gd name="T112" fmla="*/ 174 w 520"/>
                <a:gd name="T113" fmla="*/ 99 h 459"/>
                <a:gd name="T114" fmla="*/ 183 w 520"/>
                <a:gd name="T115" fmla="*/ 114 h 459"/>
                <a:gd name="T116" fmla="*/ 155 w 520"/>
                <a:gd name="T117" fmla="*/ 124 h 459"/>
                <a:gd name="T118" fmla="*/ 114 w 520"/>
                <a:gd name="T119" fmla="*/ 123 h 459"/>
                <a:gd name="T120" fmla="*/ 114 w 520"/>
                <a:gd name="T121" fmla="*/ 123 h 45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20" h="459">
                  <a:moveTo>
                    <a:pt x="145" y="153"/>
                  </a:moveTo>
                  <a:lnTo>
                    <a:pt x="131" y="190"/>
                  </a:lnTo>
                  <a:lnTo>
                    <a:pt x="109" y="197"/>
                  </a:lnTo>
                  <a:lnTo>
                    <a:pt x="61" y="190"/>
                  </a:lnTo>
                  <a:lnTo>
                    <a:pt x="50" y="201"/>
                  </a:lnTo>
                  <a:lnTo>
                    <a:pt x="24" y="192"/>
                  </a:lnTo>
                  <a:lnTo>
                    <a:pt x="0" y="226"/>
                  </a:lnTo>
                  <a:lnTo>
                    <a:pt x="11" y="236"/>
                  </a:lnTo>
                  <a:lnTo>
                    <a:pt x="11" y="258"/>
                  </a:lnTo>
                  <a:lnTo>
                    <a:pt x="21" y="279"/>
                  </a:lnTo>
                  <a:lnTo>
                    <a:pt x="70" y="263"/>
                  </a:lnTo>
                  <a:lnTo>
                    <a:pt x="85" y="276"/>
                  </a:lnTo>
                  <a:lnTo>
                    <a:pt x="64" y="369"/>
                  </a:lnTo>
                  <a:lnTo>
                    <a:pt x="92" y="398"/>
                  </a:lnTo>
                  <a:lnTo>
                    <a:pt x="83" y="451"/>
                  </a:lnTo>
                  <a:lnTo>
                    <a:pt x="112" y="453"/>
                  </a:lnTo>
                  <a:lnTo>
                    <a:pt x="142" y="424"/>
                  </a:lnTo>
                  <a:lnTo>
                    <a:pt x="155" y="433"/>
                  </a:lnTo>
                  <a:lnTo>
                    <a:pt x="214" y="458"/>
                  </a:lnTo>
                  <a:lnTo>
                    <a:pt x="226" y="451"/>
                  </a:lnTo>
                  <a:lnTo>
                    <a:pt x="228" y="431"/>
                  </a:lnTo>
                  <a:lnTo>
                    <a:pt x="238" y="419"/>
                  </a:lnTo>
                  <a:lnTo>
                    <a:pt x="322" y="364"/>
                  </a:lnTo>
                  <a:lnTo>
                    <a:pt x="337" y="383"/>
                  </a:lnTo>
                  <a:lnTo>
                    <a:pt x="387" y="398"/>
                  </a:lnTo>
                  <a:lnTo>
                    <a:pt x="416" y="361"/>
                  </a:lnTo>
                  <a:lnTo>
                    <a:pt x="429" y="369"/>
                  </a:lnTo>
                  <a:lnTo>
                    <a:pt x="449" y="369"/>
                  </a:lnTo>
                  <a:lnTo>
                    <a:pt x="449" y="358"/>
                  </a:lnTo>
                  <a:lnTo>
                    <a:pt x="475" y="349"/>
                  </a:lnTo>
                  <a:lnTo>
                    <a:pt x="475" y="340"/>
                  </a:lnTo>
                  <a:lnTo>
                    <a:pt x="486" y="329"/>
                  </a:lnTo>
                  <a:lnTo>
                    <a:pt x="492" y="332"/>
                  </a:lnTo>
                  <a:lnTo>
                    <a:pt x="519" y="305"/>
                  </a:lnTo>
                  <a:lnTo>
                    <a:pt x="497" y="265"/>
                  </a:lnTo>
                  <a:lnTo>
                    <a:pt x="508" y="209"/>
                  </a:lnTo>
                  <a:lnTo>
                    <a:pt x="494" y="192"/>
                  </a:lnTo>
                  <a:lnTo>
                    <a:pt x="456" y="204"/>
                  </a:lnTo>
                  <a:lnTo>
                    <a:pt x="451" y="197"/>
                  </a:lnTo>
                  <a:lnTo>
                    <a:pt x="494" y="148"/>
                  </a:lnTo>
                  <a:lnTo>
                    <a:pt x="475" y="71"/>
                  </a:lnTo>
                  <a:lnTo>
                    <a:pt x="446" y="93"/>
                  </a:lnTo>
                  <a:lnTo>
                    <a:pt x="420" y="66"/>
                  </a:lnTo>
                  <a:lnTo>
                    <a:pt x="396" y="33"/>
                  </a:lnTo>
                  <a:lnTo>
                    <a:pt x="394" y="13"/>
                  </a:lnTo>
                  <a:lnTo>
                    <a:pt x="377" y="9"/>
                  </a:lnTo>
                  <a:lnTo>
                    <a:pt x="357" y="16"/>
                  </a:lnTo>
                  <a:lnTo>
                    <a:pt x="324" y="0"/>
                  </a:lnTo>
                  <a:lnTo>
                    <a:pt x="308" y="38"/>
                  </a:lnTo>
                  <a:lnTo>
                    <a:pt x="281" y="40"/>
                  </a:lnTo>
                  <a:lnTo>
                    <a:pt x="260" y="71"/>
                  </a:lnTo>
                  <a:lnTo>
                    <a:pt x="248" y="64"/>
                  </a:lnTo>
                  <a:lnTo>
                    <a:pt x="228" y="71"/>
                  </a:lnTo>
                  <a:lnTo>
                    <a:pt x="197" y="53"/>
                  </a:lnTo>
                  <a:lnTo>
                    <a:pt x="173" y="81"/>
                  </a:lnTo>
                  <a:lnTo>
                    <a:pt x="173" y="95"/>
                  </a:lnTo>
                  <a:lnTo>
                    <a:pt x="221" y="122"/>
                  </a:lnTo>
                  <a:lnTo>
                    <a:pt x="232" y="141"/>
                  </a:lnTo>
                  <a:lnTo>
                    <a:pt x="197" y="154"/>
                  </a:lnTo>
                  <a:lnTo>
                    <a:pt x="145" y="153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237"/>
            <p:cNvSpPr>
              <a:spLocks/>
            </p:cNvSpPr>
            <p:nvPr/>
          </p:nvSpPr>
          <p:spPr bwMode="auto">
            <a:xfrm>
              <a:off x="6707339" y="4337863"/>
              <a:ext cx="501042" cy="601969"/>
            </a:xfrm>
            <a:custGeom>
              <a:avLst/>
              <a:gdLst>
                <a:gd name="T0" fmla="*/ 185 w 327"/>
                <a:gd name="T1" fmla="*/ 293 h 381"/>
                <a:gd name="T2" fmla="*/ 146 w 327"/>
                <a:gd name="T3" fmla="*/ 308 h 381"/>
                <a:gd name="T4" fmla="*/ 123 w 327"/>
                <a:gd name="T5" fmla="*/ 284 h 381"/>
                <a:gd name="T6" fmla="*/ 109 w 327"/>
                <a:gd name="T7" fmla="*/ 304 h 381"/>
                <a:gd name="T8" fmla="*/ 84 w 327"/>
                <a:gd name="T9" fmla="*/ 304 h 381"/>
                <a:gd name="T10" fmla="*/ 73 w 327"/>
                <a:gd name="T11" fmla="*/ 282 h 381"/>
                <a:gd name="T12" fmla="*/ 61 w 327"/>
                <a:gd name="T13" fmla="*/ 249 h 381"/>
                <a:gd name="T14" fmla="*/ 39 w 327"/>
                <a:gd name="T15" fmla="*/ 248 h 381"/>
                <a:gd name="T16" fmla="*/ 15 w 327"/>
                <a:gd name="T17" fmla="*/ 200 h 381"/>
                <a:gd name="T18" fmla="*/ 0 w 327"/>
                <a:gd name="T19" fmla="*/ 176 h 381"/>
                <a:gd name="T20" fmla="*/ 11 w 327"/>
                <a:gd name="T21" fmla="*/ 166 h 381"/>
                <a:gd name="T22" fmla="*/ 15 w 327"/>
                <a:gd name="T23" fmla="*/ 161 h 381"/>
                <a:gd name="T24" fmla="*/ 41 w 327"/>
                <a:gd name="T25" fmla="*/ 123 h 381"/>
                <a:gd name="T26" fmla="*/ 39 w 327"/>
                <a:gd name="T27" fmla="*/ 94 h 381"/>
                <a:gd name="T28" fmla="*/ 47 w 327"/>
                <a:gd name="T29" fmla="*/ 80 h 381"/>
                <a:gd name="T30" fmla="*/ 67 w 327"/>
                <a:gd name="T31" fmla="*/ 77 h 381"/>
                <a:gd name="T32" fmla="*/ 73 w 327"/>
                <a:gd name="T33" fmla="*/ 68 h 381"/>
                <a:gd name="T34" fmla="*/ 66 w 327"/>
                <a:gd name="T35" fmla="*/ 53 h 381"/>
                <a:gd name="T36" fmla="*/ 77 w 327"/>
                <a:gd name="T37" fmla="*/ 39 h 381"/>
                <a:gd name="T38" fmla="*/ 77 w 327"/>
                <a:gd name="T39" fmla="*/ 11 h 381"/>
                <a:gd name="T40" fmla="*/ 90 w 327"/>
                <a:gd name="T41" fmla="*/ 4 h 381"/>
                <a:gd name="T42" fmla="*/ 114 w 327"/>
                <a:gd name="T43" fmla="*/ 17 h 381"/>
                <a:gd name="T44" fmla="*/ 145 w 327"/>
                <a:gd name="T45" fmla="*/ 23 h 381"/>
                <a:gd name="T46" fmla="*/ 165 w 327"/>
                <a:gd name="T47" fmla="*/ 0 h 381"/>
                <a:gd name="T48" fmla="*/ 189 w 327"/>
                <a:gd name="T49" fmla="*/ 20 h 381"/>
                <a:gd name="T50" fmla="*/ 178 w 327"/>
                <a:gd name="T51" fmla="*/ 29 h 381"/>
                <a:gd name="T52" fmla="*/ 165 w 327"/>
                <a:gd name="T53" fmla="*/ 48 h 381"/>
                <a:gd name="T54" fmla="*/ 146 w 327"/>
                <a:gd name="T55" fmla="*/ 53 h 381"/>
                <a:gd name="T56" fmla="*/ 139 w 327"/>
                <a:gd name="T57" fmla="*/ 59 h 381"/>
                <a:gd name="T58" fmla="*/ 158 w 327"/>
                <a:gd name="T59" fmla="*/ 69 h 381"/>
                <a:gd name="T60" fmla="*/ 192 w 327"/>
                <a:gd name="T61" fmla="*/ 53 h 381"/>
                <a:gd name="T62" fmla="*/ 249 w 327"/>
                <a:gd name="T63" fmla="*/ 78 h 381"/>
                <a:gd name="T64" fmla="*/ 256 w 327"/>
                <a:gd name="T65" fmla="*/ 128 h 381"/>
                <a:gd name="T66" fmla="*/ 232 w 327"/>
                <a:gd name="T67" fmla="*/ 128 h 381"/>
                <a:gd name="T68" fmla="*/ 230 w 327"/>
                <a:gd name="T69" fmla="*/ 143 h 381"/>
                <a:gd name="T70" fmla="*/ 242 w 327"/>
                <a:gd name="T71" fmla="*/ 164 h 381"/>
                <a:gd name="T72" fmla="*/ 232 w 327"/>
                <a:gd name="T73" fmla="*/ 176 h 381"/>
                <a:gd name="T74" fmla="*/ 245 w 327"/>
                <a:gd name="T75" fmla="*/ 196 h 381"/>
                <a:gd name="T76" fmla="*/ 226 w 327"/>
                <a:gd name="T77" fmla="*/ 220 h 381"/>
                <a:gd name="T78" fmla="*/ 216 w 327"/>
                <a:gd name="T79" fmla="*/ 208 h 381"/>
                <a:gd name="T80" fmla="*/ 189 w 327"/>
                <a:gd name="T81" fmla="*/ 282 h 381"/>
                <a:gd name="T82" fmla="*/ 185 w 327"/>
                <a:gd name="T83" fmla="*/ 293 h 381"/>
                <a:gd name="T84" fmla="*/ 185 w 327"/>
                <a:gd name="T85" fmla="*/ 293 h 3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27" h="381">
                  <a:moveTo>
                    <a:pt x="236" y="361"/>
                  </a:moveTo>
                  <a:lnTo>
                    <a:pt x="186" y="380"/>
                  </a:lnTo>
                  <a:lnTo>
                    <a:pt x="157" y="351"/>
                  </a:lnTo>
                  <a:lnTo>
                    <a:pt x="139" y="375"/>
                  </a:lnTo>
                  <a:lnTo>
                    <a:pt x="107" y="375"/>
                  </a:lnTo>
                  <a:lnTo>
                    <a:pt x="93" y="348"/>
                  </a:lnTo>
                  <a:lnTo>
                    <a:pt x="78" y="308"/>
                  </a:lnTo>
                  <a:lnTo>
                    <a:pt x="50" y="305"/>
                  </a:lnTo>
                  <a:lnTo>
                    <a:pt x="19" y="247"/>
                  </a:lnTo>
                  <a:lnTo>
                    <a:pt x="0" y="218"/>
                  </a:lnTo>
                  <a:lnTo>
                    <a:pt x="14" y="204"/>
                  </a:lnTo>
                  <a:lnTo>
                    <a:pt x="19" y="199"/>
                  </a:lnTo>
                  <a:lnTo>
                    <a:pt x="52" y="152"/>
                  </a:lnTo>
                  <a:lnTo>
                    <a:pt x="50" y="115"/>
                  </a:lnTo>
                  <a:lnTo>
                    <a:pt x="60" y="99"/>
                  </a:lnTo>
                  <a:lnTo>
                    <a:pt x="86" y="95"/>
                  </a:lnTo>
                  <a:lnTo>
                    <a:pt x="93" y="84"/>
                  </a:lnTo>
                  <a:lnTo>
                    <a:pt x="84" y="66"/>
                  </a:lnTo>
                  <a:lnTo>
                    <a:pt x="98" y="48"/>
                  </a:lnTo>
                  <a:lnTo>
                    <a:pt x="98" y="13"/>
                  </a:lnTo>
                  <a:lnTo>
                    <a:pt x="115" y="4"/>
                  </a:lnTo>
                  <a:lnTo>
                    <a:pt x="146" y="21"/>
                  </a:lnTo>
                  <a:lnTo>
                    <a:pt x="184" y="28"/>
                  </a:lnTo>
                  <a:lnTo>
                    <a:pt x="210" y="0"/>
                  </a:lnTo>
                  <a:lnTo>
                    <a:pt x="240" y="24"/>
                  </a:lnTo>
                  <a:lnTo>
                    <a:pt x="227" y="35"/>
                  </a:lnTo>
                  <a:lnTo>
                    <a:pt x="210" y="59"/>
                  </a:lnTo>
                  <a:lnTo>
                    <a:pt x="186" y="66"/>
                  </a:lnTo>
                  <a:lnTo>
                    <a:pt x="177" y="72"/>
                  </a:lnTo>
                  <a:lnTo>
                    <a:pt x="201" y="86"/>
                  </a:lnTo>
                  <a:lnTo>
                    <a:pt x="244" y="66"/>
                  </a:lnTo>
                  <a:lnTo>
                    <a:pt x="317" y="97"/>
                  </a:lnTo>
                  <a:lnTo>
                    <a:pt x="326" y="158"/>
                  </a:lnTo>
                  <a:lnTo>
                    <a:pt x="295" y="158"/>
                  </a:lnTo>
                  <a:lnTo>
                    <a:pt x="292" y="177"/>
                  </a:lnTo>
                  <a:lnTo>
                    <a:pt x="308" y="202"/>
                  </a:lnTo>
                  <a:lnTo>
                    <a:pt x="295" y="218"/>
                  </a:lnTo>
                  <a:lnTo>
                    <a:pt x="311" y="242"/>
                  </a:lnTo>
                  <a:lnTo>
                    <a:pt x="287" y="271"/>
                  </a:lnTo>
                  <a:lnTo>
                    <a:pt x="275" y="257"/>
                  </a:lnTo>
                  <a:lnTo>
                    <a:pt x="240" y="348"/>
                  </a:lnTo>
                  <a:lnTo>
                    <a:pt x="236" y="361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38"/>
            <p:cNvSpPr>
              <a:spLocks/>
            </p:cNvSpPr>
            <p:nvPr/>
          </p:nvSpPr>
          <p:spPr bwMode="auto">
            <a:xfrm>
              <a:off x="6237396" y="3893844"/>
              <a:ext cx="621983" cy="768696"/>
            </a:xfrm>
            <a:custGeom>
              <a:avLst/>
              <a:gdLst>
                <a:gd name="T0" fmla="*/ 75 w 406"/>
                <a:gd name="T1" fmla="*/ 0 h 488"/>
                <a:gd name="T2" fmla="*/ 129 w 406"/>
                <a:gd name="T3" fmla="*/ 33 h 488"/>
                <a:gd name="T4" fmla="*/ 173 w 406"/>
                <a:gd name="T5" fmla="*/ 53 h 488"/>
                <a:gd name="T6" fmla="*/ 194 w 406"/>
                <a:gd name="T7" fmla="*/ 57 h 488"/>
                <a:gd name="T8" fmla="*/ 205 w 406"/>
                <a:gd name="T9" fmla="*/ 105 h 488"/>
                <a:gd name="T10" fmla="*/ 239 w 406"/>
                <a:gd name="T11" fmla="*/ 124 h 488"/>
                <a:gd name="T12" fmla="*/ 265 w 406"/>
                <a:gd name="T13" fmla="*/ 108 h 488"/>
                <a:gd name="T14" fmla="*/ 273 w 406"/>
                <a:gd name="T15" fmla="*/ 136 h 488"/>
                <a:gd name="T16" fmla="*/ 242 w 406"/>
                <a:gd name="T17" fmla="*/ 153 h 488"/>
                <a:gd name="T18" fmla="*/ 230 w 406"/>
                <a:gd name="T19" fmla="*/ 178 h 488"/>
                <a:gd name="T20" fmla="*/ 265 w 406"/>
                <a:gd name="T21" fmla="*/ 211 h 488"/>
                <a:gd name="T22" fmla="*/ 318 w 406"/>
                <a:gd name="T23" fmla="*/ 238 h 488"/>
                <a:gd name="T24" fmla="*/ 308 w 406"/>
                <a:gd name="T25" fmla="*/ 280 h 488"/>
                <a:gd name="T26" fmla="*/ 309 w 406"/>
                <a:gd name="T27" fmla="*/ 303 h 488"/>
                <a:gd name="T28" fmla="*/ 280 w 406"/>
                <a:gd name="T29" fmla="*/ 320 h 488"/>
                <a:gd name="T30" fmla="*/ 256 w 406"/>
                <a:gd name="T31" fmla="*/ 388 h 488"/>
                <a:gd name="T32" fmla="*/ 238 w 406"/>
                <a:gd name="T33" fmla="*/ 378 h 488"/>
                <a:gd name="T34" fmla="*/ 184 w 406"/>
                <a:gd name="T35" fmla="*/ 360 h 488"/>
                <a:gd name="T36" fmla="*/ 145 w 406"/>
                <a:gd name="T37" fmla="*/ 385 h 488"/>
                <a:gd name="T38" fmla="*/ 156 w 406"/>
                <a:gd name="T39" fmla="*/ 355 h 488"/>
                <a:gd name="T40" fmla="*/ 111 w 406"/>
                <a:gd name="T41" fmla="*/ 371 h 488"/>
                <a:gd name="T42" fmla="*/ 89 w 406"/>
                <a:gd name="T43" fmla="*/ 287 h 488"/>
                <a:gd name="T44" fmla="*/ 67 w 406"/>
                <a:gd name="T45" fmla="*/ 275 h 488"/>
                <a:gd name="T46" fmla="*/ 51 w 406"/>
                <a:gd name="T47" fmla="*/ 232 h 488"/>
                <a:gd name="T48" fmla="*/ 72 w 406"/>
                <a:gd name="T49" fmla="*/ 204 h 488"/>
                <a:gd name="T50" fmla="*/ 60 w 406"/>
                <a:gd name="T51" fmla="*/ 164 h 488"/>
                <a:gd name="T52" fmla="*/ 19 w 406"/>
                <a:gd name="T53" fmla="*/ 162 h 488"/>
                <a:gd name="T54" fmla="*/ 19 w 406"/>
                <a:gd name="T55" fmla="*/ 122 h 488"/>
                <a:gd name="T56" fmla="*/ 35 w 406"/>
                <a:gd name="T57" fmla="*/ 89 h 488"/>
                <a:gd name="T58" fmla="*/ 42 w 406"/>
                <a:gd name="T59" fmla="*/ 48 h 488"/>
                <a:gd name="T60" fmla="*/ 67 w 406"/>
                <a:gd name="T61" fmla="*/ 73 h 488"/>
                <a:gd name="T62" fmla="*/ 96 w 406"/>
                <a:gd name="T63" fmla="*/ 50 h 488"/>
                <a:gd name="T64" fmla="*/ 67 w 406"/>
                <a:gd name="T65" fmla="*/ 20 h 488"/>
                <a:gd name="T66" fmla="*/ 63 w 406"/>
                <a:gd name="T67" fmla="*/ 4 h 48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6" h="488">
                  <a:moveTo>
                    <a:pt x="80" y="4"/>
                  </a:moveTo>
                  <a:lnTo>
                    <a:pt x="96" y="0"/>
                  </a:lnTo>
                  <a:lnTo>
                    <a:pt x="144" y="19"/>
                  </a:lnTo>
                  <a:lnTo>
                    <a:pt x="165" y="41"/>
                  </a:lnTo>
                  <a:lnTo>
                    <a:pt x="205" y="52"/>
                  </a:lnTo>
                  <a:lnTo>
                    <a:pt x="220" y="66"/>
                  </a:lnTo>
                  <a:lnTo>
                    <a:pt x="242" y="62"/>
                  </a:lnTo>
                  <a:lnTo>
                    <a:pt x="247" y="70"/>
                  </a:lnTo>
                  <a:lnTo>
                    <a:pt x="240" y="117"/>
                  </a:lnTo>
                  <a:lnTo>
                    <a:pt x="261" y="130"/>
                  </a:lnTo>
                  <a:lnTo>
                    <a:pt x="271" y="147"/>
                  </a:lnTo>
                  <a:lnTo>
                    <a:pt x="304" y="154"/>
                  </a:lnTo>
                  <a:lnTo>
                    <a:pt x="316" y="132"/>
                  </a:lnTo>
                  <a:lnTo>
                    <a:pt x="337" y="134"/>
                  </a:lnTo>
                  <a:lnTo>
                    <a:pt x="350" y="151"/>
                  </a:lnTo>
                  <a:lnTo>
                    <a:pt x="347" y="168"/>
                  </a:lnTo>
                  <a:lnTo>
                    <a:pt x="308" y="172"/>
                  </a:lnTo>
                  <a:lnTo>
                    <a:pt x="308" y="189"/>
                  </a:lnTo>
                  <a:lnTo>
                    <a:pt x="308" y="202"/>
                  </a:lnTo>
                  <a:lnTo>
                    <a:pt x="292" y="221"/>
                  </a:lnTo>
                  <a:lnTo>
                    <a:pt x="304" y="240"/>
                  </a:lnTo>
                  <a:lnTo>
                    <a:pt x="337" y="262"/>
                  </a:lnTo>
                  <a:lnTo>
                    <a:pt x="338" y="288"/>
                  </a:lnTo>
                  <a:lnTo>
                    <a:pt x="405" y="295"/>
                  </a:lnTo>
                  <a:lnTo>
                    <a:pt x="405" y="330"/>
                  </a:lnTo>
                  <a:lnTo>
                    <a:pt x="391" y="348"/>
                  </a:lnTo>
                  <a:lnTo>
                    <a:pt x="400" y="366"/>
                  </a:lnTo>
                  <a:lnTo>
                    <a:pt x="393" y="377"/>
                  </a:lnTo>
                  <a:lnTo>
                    <a:pt x="367" y="381"/>
                  </a:lnTo>
                  <a:lnTo>
                    <a:pt x="356" y="397"/>
                  </a:lnTo>
                  <a:lnTo>
                    <a:pt x="359" y="434"/>
                  </a:lnTo>
                  <a:lnTo>
                    <a:pt x="326" y="481"/>
                  </a:lnTo>
                  <a:lnTo>
                    <a:pt x="321" y="487"/>
                  </a:lnTo>
                  <a:lnTo>
                    <a:pt x="302" y="469"/>
                  </a:lnTo>
                  <a:lnTo>
                    <a:pt x="256" y="469"/>
                  </a:lnTo>
                  <a:lnTo>
                    <a:pt x="235" y="447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201" y="450"/>
                  </a:lnTo>
                  <a:lnTo>
                    <a:pt x="199" y="440"/>
                  </a:lnTo>
                  <a:lnTo>
                    <a:pt x="185" y="436"/>
                  </a:lnTo>
                  <a:lnTo>
                    <a:pt x="141" y="460"/>
                  </a:lnTo>
                  <a:lnTo>
                    <a:pt x="100" y="381"/>
                  </a:lnTo>
                  <a:lnTo>
                    <a:pt x="113" y="356"/>
                  </a:lnTo>
                  <a:lnTo>
                    <a:pt x="108" y="348"/>
                  </a:lnTo>
                  <a:lnTo>
                    <a:pt x="86" y="341"/>
                  </a:lnTo>
                  <a:lnTo>
                    <a:pt x="50" y="320"/>
                  </a:lnTo>
                  <a:lnTo>
                    <a:pt x="65" y="288"/>
                  </a:lnTo>
                  <a:lnTo>
                    <a:pt x="86" y="277"/>
                  </a:lnTo>
                  <a:lnTo>
                    <a:pt x="91" y="253"/>
                  </a:lnTo>
                  <a:lnTo>
                    <a:pt x="82" y="209"/>
                  </a:lnTo>
                  <a:lnTo>
                    <a:pt x="77" y="204"/>
                  </a:lnTo>
                  <a:lnTo>
                    <a:pt x="56" y="226"/>
                  </a:lnTo>
                  <a:lnTo>
                    <a:pt x="24" y="200"/>
                  </a:lnTo>
                  <a:lnTo>
                    <a:pt x="0" y="170"/>
                  </a:lnTo>
                  <a:lnTo>
                    <a:pt x="24" y="151"/>
                  </a:lnTo>
                  <a:lnTo>
                    <a:pt x="29" y="120"/>
                  </a:lnTo>
                  <a:lnTo>
                    <a:pt x="45" y="110"/>
                  </a:lnTo>
                  <a:lnTo>
                    <a:pt x="43" y="67"/>
                  </a:lnTo>
                  <a:lnTo>
                    <a:pt x="53" y="59"/>
                  </a:lnTo>
                  <a:lnTo>
                    <a:pt x="74" y="72"/>
                  </a:lnTo>
                  <a:lnTo>
                    <a:pt x="86" y="90"/>
                  </a:lnTo>
                  <a:lnTo>
                    <a:pt x="113" y="72"/>
                  </a:lnTo>
                  <a:lnTo>
                    <a:pt x="122" y="62"/>
                  </a:lnTo>
                  <a:lnTo>
                    <a:pt x="117" y="41"/>
                  </a:lnTo>
                  <a:lnTo>
                    <a:pt x="86" y="24"/>
                  </a:lnTo>
                  <a:lnTo>
                    <a:pt x="80" y="4"/>
                  </a:lnTo>
                </a:path>
              </a:pathLst>
            </a:custGeom>
            <a:solidFill>
              <a:srgbClr val="403198"/>
            </a:solidFill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23" name="Freeform 239"/>
            <p:cNvSpPr>
              <a:spLocks/>
            </p:cNvSpPr>
            <p:nvPr/>
          </p:nvSpPr>
          <p:spPr bwMode="auto">
            <a:xfrm>
              <a:off x="7032153" y="4258887"/>
              <a:ext cx="110575" cy="119341"/>
            </a:xfrm>
            <a:custGeom>
              <a:avLst/>
              <a:gdLst>
                <a:gd name="T0" fmla="*/ 22 w 73"/>
                <a:gd name="T1" fmla="*/ 60 h 76"/>
                <a:gd name="T2" fmla="*/ 0 w 73"/>
                <a:gd name="T3" fmla="*/ 40 h 76"/>
                <a:gd name="T4" fmla="*/ 10 w 73"/>
                <a:gd name="T5" fmla="*/ 27 h 76"/>
                <a:gd name="T6" fmla="*/ 18 w 73"/>
                <a:gd name="T7" fmla="*/ 0 h 76"/>
                <a:gd name="T8" fmla="*/ 43 w 73"/>
                <a:gd name="T9" fmla="*/ 11 h 76"/>
                <a:gd name="T10" fmla="*/ 55 w 73"/>
                <a:gd name="T11" fmla="*/ 28 h 76"/>
                <a:gd name="T12" fmla="*/ 46 w 73"/>
                <a:gd name="T13" fmla="*/ 40 h 76"/>
                <a:gd name="T14" fmla="*/ 22 w 73"/>
                <a:gd name="T15" fmla="*/ 60 h 76"/>
                <a:gd name="T16" fmla="*/ 22 w 73"/>
                <a:gd name="T17" fmla="*/ 60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" h="76">
                  <a:moveTo>
                    <a:pt x="29" y="75"/>
                  </a:moveTo>
                  <a:lnTo>
                    <a:pt x="0" y="50"/>
                  </a:lnTo>
                  <a:lnTo>
                    <a:pt x="12" y="33"/>
                  </a:lnTo>
                  <a:lnTo>
                    <a:pt x="24" y="0"/>
                  </a:lnTo>
                  <a:lnTo>
                    <a:pt x="56" y="13"/>
                  </a:lnTo>
                  <a:lnTo>
                    <a:pt x="72" y="35"/>
                  </a:lnTo>
                  <a:lnTo>
                    <a:pt x="60" y="50"/>
                  </a:lnTo>
                  <a:lnTo>
                    <a:pt x="29" y="75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240"/>
            <p:cNvSpPr>
              <a:spLocks/>
            </p:cNvSpPr>
            <p:nvPr/>
          </p:nvSpPr>
          <p:spPr bwMode="auto">
            <a:xfrm>
              <a:off x="6384252" y="3779769"/>
              <a:ext cx="734286" cy="605479"/>
            </a:xfrm>
            <a:custGeom>
              <a:avLst/>
              <a:gdLst>
                <a:gd name="T0" fmla="*/ 351 w 478"/>
                <a:gd name="T1" fmla="*/ 244 h 385"/>
                <a:gd name="T2" fmla="*/ 342 w 478"/>
                <a:gd name="T3" fmla="*/ 271 h 385"/>
                <a:gd name="T4" fmla="*/ 332 w 478"/>
                <a:gd name="T5" fmla="*/ 285 h 385"/>
                <a:gd name="T6" fmla="*/ 311 w 478"/>
                <a:gd name="T7" fmla="*/ 308 h 385"/>
                <a:gd name="T8" fmla="*/ 282 w 478"/>
                <a:gd name="T9" fmla="*/ 303 h 385"/>
                <a:gd name="T10" fmla="*/ 258 w 478"/>
                <a:gd name="T11" fmla="*/ 289 h 385"/>
                <a:gd name="T12" fmla="*/ 244 w 478"/>
                <a:gd name="T13" fmla="*/ 297 h 385"/>
                <a:gd name="T14" fmla="*/ 191 w 478"/>
                <a:gd name="T15" fmla="*/ 290 h 385"/>
                <a:gd name="T16" fmla="*/ 190 w 478"/>
                <a:gd name="T17" fmla="*/ 269 h 385"/>
                <a:gd name="T18" fmla="*/ 164 w 478"/>
                <a:gd name="T19" fmla="*/ 251 h 385"/>
                <a:gd name="T20" fmla="*/ 155 w 478"/>
                <a:gd name="T21" fmla="*/ 236 h 385"/>
                <a:gd name="T22" fmla="*/ 167 w 478"/>
                <a:gd name="T23" fmla="*/ 220 h 385"/>
                <a:gd name="T24" fmla="*/ 167 w 478"/>
                <a:gd name="T25" fmla="*/ 211 h 385"/>
                <a:gd name="T26" fmla="*/ 167 w 478"/>
                <a:gd name="T27" fmla="*/ 197 h 385"/>
                <a:gd name="T28" fmla="*/ 198 w 478"/>
                <a:gd name="T29" fmla="*/ 194 h 385"/>
                <a:gd name="T30" fmla="*/ 200 w 478"/>
                <a:gd name="T31" fmla="*/ 180 h 385"/>
                <a:gd name="T32" fmla="*/ 190 w 478"/>
                <a:gd name="T33" fmla="*/ 166 h 385"/>
                <a:gd name="T34" fmla="*/ 174 w 478"/>
                <a:gd name="T35" fmla="*/ 165 h 385"/>
                <a:gd name="T36" fmla="*/ 164 w 478"/>
                <a:gd name="T37" fmla="*/ 182 h 385"/>
                <a:gd name="T38" fmla="*/ 139 w 478"/>
                <a:gd name="T39" fmla="*/ 177 h 385"/>
                <a:gd name="T40" fmla="*/ 131 w 478"/>
                <a:gd name="T41" fmla="*/ 162 h 385"/>
                <a:gd name="T42" fmla="*/ 114 w 478"/>
                <a:gd name="T43" fmla="*/ 152 h 385"/>
                <a:gd name="T44" fmla="*/ 118 w 478"/>
                <a:gd name="T45" fmla="*/ 114 h 385"/>
                <a:gd name="T46" fmla="*/ 116 w 478"/>
                <a:gd name="T47" fmla="*/ 108 h 385"/>
                <a:gd name="T48" fmla="*/ 98 w 478"/>
                <a:gd name="T49" fmla="*/ 112 h 385"/>
                <a:gd name="T50" fmla="*/ 86 w 478"/>
                <a:gd name="T51" fmla="*/ 100 h 385"/>
                <a:gd name="T52" fmla="*/ 54 w 478"/>
                <a:gd name="T53" fmla="*/ 91 h 385"/>
                <a:gd name="T54" fmla="*/ 38 w 478"/>
                <a:gd name="T55" fmla="*/ 73 h 385"/>
                <a:gd name="T56" fmla="*/ 0 w 478"/>
                <a:gd name="T57" fmla="*/ 58 h 385"/>
                <a:gd name="T58" fmla="*/ 4 w 478"/>
                <a:gd name="T59" fmla="*/ 40 h 385"/>
                <a:gd name="T60" fmla="*/ 19 w 478"/>
                <a:gd name="T61" fmla="*/ 33 h 385"/>
                <a:gd name="T62" fmla="*/ 46 w 478"/>
                <a:gd name="T63" fmla="*/ 58 h 385"/>
                <a:gd name="T64" fmla="*/ 54 w 478"/>
                <a:gd name="T65" fmla="*/ 58 h 385"/>
                <a:gd name="T66" fmla="*/ 81 w 478"/>
                <a:gd name="T67" fmla="*/ 55 h 385"/>
                <a:gd name="T68" fmla="*/ 96 w 478"/>
                <a:gd name="T69" fmla="*/ 42 h 385"/>
                <a:gd name="T70" fmla="*/ 117 w 478"/>
                <a:gd name="T71" fmla="*/ 59 h 385"/>
                <a:gd name="T72" fmla="*/ 126 w 478"/>
                <a:gd name="T73" fmla="*/ 44 h 385"/>
                <a:gd name="T74" fmla="*/ 128 w 478"/>
                <a:gd name="T75" fmla="*/ 35 h 385"/>
                <a:gd name="T76" fmla="*/ 146 w 478"/>
                <a:gd name="T77" fmla="*/ 25 h 385"/>
                <a:gd name="T78" fmla="*/ 149 w 478"/>
                <a:gd name="T79" fmla="*/ 4 h 385"/>
                <a:gd name="T80" fmla="*/ 167 w 478"/>
                <a:gd name="T81" fmla="*/ 0 h 385"/>
                <a:gd name="T82" fmla="*/ 211 w 478"/>
                <a:gd name="T83" fmla="*/ 29 h 385"/>
                <a:gd name="T84" fmla="*/ 242 w 478"/>
                <a:gd name="T85" fmla="*/ 42 h 385"/>
                <a:gd name="T86" fmla="*/ 303 w 478"/>
                <a:gd name="T87" fmla="*/ 143 h 385"/>
                <a:gd name="T88" fmla="*/ 299 w 478"/>
                <a:gd name="T89" fmla="*/ 154 h 385"/>
                <a:gd name="T90" fmla="*/ 339 w 478"/>
                <a:gd name="T91" fmla="*/ 174 h 385"/>
                <a:gd name="T92" fmla="*/ 349 w 478"/>
                <a:gd name="T93" fmla="*/ 191 h 385"/>
                <a:gd name="T94" fmla="*/ 368 w 478"/>
                <a:gd name="T95" fmla="*/ 200 h 385"/>
                <a:gd name="T96" fmla="*/ 377 w 478"/>
                <a:gd name="T97" fmla="*/ 217 h 385"/>
                <a:gd name="T98" fmla="*/ 365 w 478"/>
                <a:gd name="T99" fmla="*/ 222 h 385"/>
                <a:gd name="T100" fmla="*/ 346 w 478"/>
                <a:gd name="T101" fmla="*/ 216 h 385"/>
                <a:gd name="T102" fmla="*/ 317 w 478"/>
                <a:gd name="T103" fmla="*/ 216 h 385"/>
                <a:gd name="T104" fmla="*/ 291 w 478"/>
                <a:gd name="T105" fmla="*/ 207 h 385"/>
                <a:gd name="T106" fmla="*/ 280 w 478"/>
                <a:gd name="T107" fmla="*/ 216 h 385"/>
                <a:gd name="T108" fmla="*/ 304 w 478"/>
                <a:gd name="T109" fmla="*/ 222 h 385"/>
                <a:gd name="T110" fmla="*/ 329 w 478"/>
                <a:gd name="T111" fmla="*/ 234 h 385"/>
                <a:gd name="T112" fmla="*/ 351 w 478"/>
                <a:gd name="T113" fmla="*/ 244 h 385"/>
                <a:gd name="T114" fmla="*/ 351 w 478"/>
                <a:gd name="T115" fmla="*/ 244 h 38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78" h="385">
                  <a:moveTo>
                    <a:pt x="444" y="304"/>
                  </a:moveTo>
                  <a:lnTo>
                    <a:pt x="433" y="337"/>
                  </a:lnTo>
                  <a:lnTo>
                    <a:pt x="420" y="355"/>
                  </a:lnTo>
                  <a:lnTo>
                    <a:pt x="394" y="384"/>
                  </a:lnTo>
                  <a:lnTo>
                    <a:pt x="356" y="377"/>
                  </a:lnTo>
                  <a:lnTo>
                    <a:pt x="326" y="359"/>
                  </a:lnTo>
                  <a:lnTo>
                    <a:pt x="308" y="369"/>
                  </a:lnTo>
                  <a:lnTo>
                    <a:pt x="242" y="362"/>
                  </a:lnTo>
                  <a:lnTo>
                    <a:pt x="241" y="335"/>
                  </a:lnTo>
                  <a:lnTo>
                    <a:pt x="208" y="313"/>
                  </a:lnTo>
                  <a:lnTo>
                    <a:pt x="196" y="294"/>
                  </a:lnTo>
                  <a:lnTo>
                    <a:pt x="212" y="275"/>
                  </a:lnTo>
                  <a:lnTo>
                    <a:pt x="212" y="262"/>
                  </a:lnTo>
                  <a:lnTo>
                    <a:pt x="212" y="245"/>
                  </a:lnTo>
                  <a:lnTo>
                    <a:pt x="251" y="241"/>
                  </a:lnTo>
                  <a:lnTo>
                    <a:pt x="253" y="224"/>
                  </a:lnTo>
                  <a:lnTo>
                    <a:pt x="241" y="207"/>
                  </a:lnTo>
                  <a:lnTo>
                    <a:pt x="220" y="205"/>
                  </a:lnTo>
                  <a:lnTo>
                    <a:pt x="208" y="227"/>
                  </a:lnTo>
                  <a:lnTo>
                    <a:pt x="175" y="220"/>
                  </a:lnTo>
                  <a:lnTo>
                    <a:pt x="165" y="202"/>
                  </a:lnTo>
                  <a:lnTo>
                    <a:pt x="144" y="190"/>
                  </a:lnTo>
                  <a:lnTo>
                    <a:pt x="150" y="142"/>
                  </a:lnTo>
                  <a:lnTo>
                    <a:pt x="146" y="134"/>
                  </a:lnTo>
                  <a:lnTo>
                    <a:pt x="124" y="139"/>
                  </a:lnTo>
                  <a:lnTo>
                    <a:pt x="109" y="125"/>
                  </a:lnTo>
                  <a:lnTo>
                    <a:pt x="69" y="114"/>
                  </a:lnTo>
                  <a:lnTo>
                    <a:pt x="48" y="92"/>
                  </a:lnTo>
                  <a:lnTo>
                    <a:pt x="0" y="72"/>
                  </a:lnTo>
                  <a:lnTo>
                    <a:pt x="4" y="50"/>
                  </a:lnTo>
                  <a:lnTo>
                    <a:pt x="24" y="41"/>
                  </a:lnTo>
                  <a:lnTo>
                    <a:pt x="59" y="72"/>
                  </a:lnTo>
                  <a:lnTo>
                    <a:pt x="69" y="72"/>
                  </a:lnTo>
                  <a:lnTo>
                    <a:pt x="102" y="68"/>
                  </a:lnTo>
                  <a:lnTo>
                    <a:pt x="122" y="53"/>
                  </a:lnTo>
                  <a:lnTo>
                    <a:pt x="148" y="74"/>
                  </a:lnTo>
                  <a:lnTo>
                    <a:pt x="160" y="55"/>
                  </a:lnTo>
                  <a:lnTo>
                    <a:pt x="162" y="43"/>
                  </a:lnTo>
                  <a:lnTo>
                    <a:pt x="184" y="31"/>
                  </a:lnTo>
                  <a:lnTo>
                    <a:pt x="189" y="4"/>
                  </a:lnTo>
                  <a:lnTo>
                    <a:pt x="212" y="0"/>
                  </a:lnTo>
                  <a:lnTo>
                    <a:pt x="267" y="36"/>
                  </a:lnTo>
                  <a:lnTo>
                    <a:pt x="306" y="53"/>
                  </a:lnTo>
                  <a:lnTo>
                    <a:pt x="383" y="178"/>
                  </a:lnTo>
                  <a:lnTo>
                    <a:pt x="378" y="192"/>
                  </a:lnTo>
                  <a:lnTo>
                    <a:pt x="428" y="216"/>
                  </a:lnTo>
                  <a:lnTo>
                    <a:pt x="442" y="238"/>
                  </a:lnTo>
                  <a:lnTo>
                    <a:pt x="466" y="249"/>
                  </a:lnTo>
                  <a:lnTo>
                    <a:pt x="477" y="270"/>
                  </a:lnTo>
                  <a:lnTo>
                    <a:pt x="462" y="277"/>
                  </a:lnTo>
                  <a:lnTo>
                    <a:pt x="438" y="269"/>
                  </a:lnTo>
                  <a:lnTo>
                    <a:pt x="400" y="269"/>
                  </a:lnTo>
                  <a:lnTo>
                    <a:pt x="368" y="258"/>
                  </a:lnTo>
                  <a:lnTo>
                    <a:pt x="354" y="269"/>
                  </a:lnTo>
                  <a:lnTo>
                    <a:pt x="385" y="277"/>
                  </a:lnTo>
                  <a:lnTo>
                    <a:pt x="416" y="291"/>
                  </a:lnTo>
                  <a:lnTo>
                    <a:pt x="444" y="304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41"/>
            <p:cNvSpPr>
              <a:spLocks/>
            </p:cNvSpPr>
            <p:nvPr/>
          </p:nvSpPr>
          <p:spPr bwMode="auto">
            <a:xfrm>
              <a:off x="5454734" y="4179912"/>
              <a:ext cx="1003812" cy="647600"/>
            </a:xfrm>
            <a:custGeom>
              <a:avLst/>
              <a:gdLst>
                <a:gd name="T0" fmla="*/ 71 w 654"/>
                <a:gd name="T1" fmla="*/ 306 h 411"/>
                <a:gd name="T2" fmla="*/ 131 w 654"/>
                <a:gd name="T3" fmla="*/ 291 h 411"/>
                <a:gd name="T4" fmla="*/ 135 w 654"/>
                <a:gd name="T5" fmla="*/ 259 h 411"/>
                <a:gd name="T6" fmla="*/ 223 w 654"/>
                <a:gd name="T7" fmla="*/ 256 h 411"/>
                <a:gd name="T8" fmla="*/ 265 w 654"/>
                <a:gd name="T9" fmla="*/ 285 h 411"/>
                <a:gd name="T10" fmla="*/ 300 w 654"/>
                <a:gd name="T11" fmla="*/ 265 h 411"/>
                <a:gd name="T12" fmla="*/ 316 w 654"/>
                <a:gd name="T13" fmla="*/ 285 h 411"/>
                <a:gd name="T14" fmla="*/ 342 w 654"/>
                <a:gd name="T15" fmla="*/ 254 h 411"/>
                <a:gd name="T16" fmla="*/ 350 w 654"/>
                <a:gd name="T17" fmla="*/ 291 h 411"/>
                <a:gd name="T18" fmla="*/ 373 w 654"/>
                <a:gd name="T19" fmla="*/ 306 h 411"/>
                <a:gd name="T20" fmla="*/ 417 w 654"/>
                <a:gd name="T21" fmla="*/ 279 h 411"/>
                <a:gd name="T22" fmla="*/ 487 w 654"/>
                <a:gd name="T23" fmla="*/ 234 h 411"/>
                <a:gd name="T24" fmla="*/ 482 w 654"/>
                <a:gd name="T25" fmla="*/ 162 h 411"/>
                <a:gd name="T26" fmla="*/ 489 w 654"/>
                <a:gd name="T27" fmla="*/ 136 h 411"/>
                <a:gd name="T28" fmla="*/ 442 w 654"/>
                <a:gd name="T29" fmla="*/ 112 h 411"/>
                <a:gd name="T30" fmla="*/ 410 w 654"/>
                <a:gd name="T31" fmla="*/ 112 h 411"/>
                <a:gd name="T32" fmla="*/ 362 w 654"/>
                <a:gd name="T33" fmla="*/ 94 h 411"/>
                <a:gd name="T34" fmla="*/ 336 w 654"/>
                <a:gd name="T35" fmla="*/ 64 h 411"/>
                <a:gd name="T36" fmla="*/ 309 w 654"/>
                <a:gd name="T37" fmla="*/ 62 h 411"/>
                <a:gd name="T38" fmla="*/ 252 w 654"/>
                <a:gd name="T39" fmla="*/ 62 h 411"/>
                <a:gd name="T40" fmla="*/ 148 w 654"/>
                <a:gd name="T41" fmla="*/ 0 h 411"/>
                <a:gd name="T42" fmla="*/ 126 w 654"/>
                <a:gd name="T43" fmla="*/ 7 h 411"/>
                <a:gd name="T44" fmla="*/ 61 w 654"/>
                <a:gd name="T45" fmla="*/ 7 h 411"/>
                <a:gd name="T46" fmla="*/ 71 w 654"/>
                <a:gd name="T47" fmla="*/ 31 h 411"/>
                <a:gd name="T48" fmla="*/ 99 w 654"/>
                <a:gd name="T49" fmla="*/ 39 h 411"/>
                <a:gd name="T50" fmla="*/ 68 w 654"/>
                <a:gd name="T51" fmla="*/ 62 h 411"/>
                <a:gd name="T52" fmla="*/ 68 w 654"/>
                <a:gd name="T53" fmla="*/ 91 h 411"/>
                <a:gd name="T54" fmla="*/ 86 w 654"/>
                <a:gd name="T55" fmla="*/ 119 h 411"/>
                <a:gd name="T56" fmla="*/ 109 w 654"/>
                <a:gd name="T57" fmla="*/ 181 h 411"/>
                <a:gd name="T58" fmla="*/ 93 w 654"/>
                <a:gd name="T59" fmla="*/ 192 h 411"/>
                <a:gd name="T60" fmla="*/ 13 w 654"/>
                <a:gd name="T61" fmla="*/ 224 h 411"/>
                <a:gd name="T62" fmla="*/ 11 w 654"/>
                <a:gd name="T63" fmla="*/ 252 h 411"/>
                <a:gd name="T64" fmla="*/ 26 w 654"/>
                <a:gd name="T65" fmla="*/ 286 h 411"/>
                <a:gd name="T66" fmla="*/ 60 w 654"/>
                <a:gd name="T67" fmla="*/ 330 h 4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54" h="411">
                  <a:moveTo>
                    <a:pt x="76" y="410"/>
                  </a:moveTo>
                  <a:lnTo>
                    <a:pt x="90" y="380"/>
                  </a:lnTo>
                  <a:lnTo>
                    <a:pt x="129" y="346"/>
                  </a:lnTo>
                  <a:lnTo>
                    <a:pt x="166" y="361"/>
                  </a:lnTo>
                  <a:lnTo>
                    <a:pt x="190" y="346"/>
                  </a:lnTo>
                  <a:lnTo>
                    <a:pt x="171" y="322"/>
                  </a:lnTo>
                  <a:lnTo>
                    <a:pt x="181" y="310"/>
                  </a:lnTo>
                  <a:lnTo>
                    <a:pt x="282" y="317"/>
                  </a:lnTo>
                  <a:lnTo>
                    <a:pt x="317" y="342"/>
                  </a:lnTo>
                  <a:lnTo>
                    <a:pt x="335" y="353"/>
                  </a:lnTo>
                  <a:lnTo>
                    <a:pt x="361" y="335"/>
                  </a:lnTo>
                  <a:lnTo>
                    <a:pt x="380" y="329"/>
                  </a:lnTo>
                  <a:lnTo>
                    <a:pt x="385" y="353"/>
                  </a:lnTo>
                  <a:lnTo>
                    <a:pt x="401" y="353"/>
                  </a:lnTo>
                  <a:lnTo>
                    <a:pt x="411" y="337"/>
                  </a:lnTo>
                  <a:lnTo>
                    <a:pt x="433" y="315"/>
                  </a:lnTo>
                  <a:lnTo>
                    <a:pt x="444" y="330"/>
                  </a:lnTo>
                  <a:lnTo>
                    <a:pt x="444" y="361"/>
                  </a:lnTo>
                  <a:lnTo>
                    <a:pt x="454" y="375"/>
                  </a:lnTo>
                  <a:lnTo>
                    <a:pt x="473" y="380"/>
                  </a:lnTo>
                  <a:lnTo>
                    <a:pt x="495" y="357"/>
                  </a:lnTo>
                  <a:lnTo>
                    <a:pt x="528" y="346"/>
                  </a:lnTo>
                  <a:lnTo>
                    <a:pt x="588" y="289"/>
                  </a:lnTo>
                  <a:lnTo>
                    <a:pt x="617" y="291"/>
                  </a:lnTo>
                  <a:lnTo>
                    <a:pt x="653" y="279"/>
                  </a:lnTo>
                  <a:lnTo>
                    <a:pt x="611" y="200"/>
                  </a:lnTo>
                  <a:lnTo>
                    <a:pt x="624" y="176"/>
                  </a:lnTo>
                  <a:lnTo>
                    <a:pt x="619" y="168"/>
                  </a:lnTo>
                  <a:lnTo>
                    <a:pt x="598" y="161"/>
                  </a:lnTo>
                  <a:lnTo>
                    <a:pt x="561" y="139"/>
                  </a:lnTo>
                  <a:lnTo>
                    <a:pt x="543" y="127"/>
                  </a:lnTo>
                  <a:lnTo>
                    <a:pt x="519" y="139"/>
                  </a:lnTo>
                  <a:lnTo>
                    <a:pt x="492" y="117"/>
                  </a:lnTo>
                  <a:lnTo>
                    <a:pt x="458" y="117"/>
                  </a:lnTo>
                  <a:lnTo>
                    <a:pt x="432" y="101"/>
                  </a:lnTo>
                  <a:lnTo>
                    <a:pt x="425" y="79"/>
                  </a:lnTo>
                  <a:lnTo>
                    <a:pt x="411" y="66"/>
                  </a:lnTo>
                  <a:lnTo>
                    <a:pt x="392" y="77"/>
                  </a:lnTo>
                  <a:lnTo>
                    <a:pt x="375" y="69"/>
                  </a:lnTo>
                  <a:lnTo>
                    <a:pt x="320" y="77"/>
                  </a:lnTo>
                  <a:lnTo>
                    <a:pt x="260" y="64"/>
                  </a:lnTo>
                  <a:lnTo>
                    <a:pt x="188" y="0"/>
                  </a:lnTo>
                  <a:lnTo>
                    <a:pt x="169" y="16"/>
                  </a:lnTo>
                  <a:lnTo>
                    <a:pt x="160" y="9"/>
                  </a:lnTo>
                  <a:lnTo>
                    <a:pt x="145" y="9"/>
                  </a:lnTo>
                  <a:lnTo>
                    <a:pt x="78" y="9"/>
                  </a:lnTo>
                  <a:lnTo>
                    <a:pt x="69" y="17"/>
                  </a:lnTo>
                  <a:lnTo>
                    <a:pt x="90" y="38"/>
                  </a:lnTo>
                  <a:lnTo>
                    <a:pt x="109" y="42"/>
                  </a:lnTo>
                  <a:lnTo>
                    <a:pt x="126" y="48"/>
                  </a:lnTo>
                  <a:lnTo>
                    <a:pt x="118" y="62"/>
                  </a:lnTo>
                  <a:lnTo>
                    <a:pt x="85" y="77"/>
                  </a:lnTo>
                  <a:lnTo>
                    <a:pt x="78" y="103"/>
                  </a:lnTo>
                  <a:lnTo>
                    <a:pt x="85" y="112"/>
                  </a:lnTo>
                  <a:lnTo>
                    <a:pt x="90" y="146"/>
                  </a:lnTo>
                  <a:lnTo>
                    <a:pt x="109" y="147"/>
                  </a:lnTo>
                  <a:lnTo>
                    <a:pt x="129" y="173"/>
                  </a:lnTo>
                  <a:lnTo>
                    <a:pt x="138" y="225"/>
                  </a:lnTo>
                  <a:lnTo>
                    <a:pt x="131" y="243"/>
                  </a:lnTo>
                  <a:lnTo>
                    <a:pt x="118" y="238"/>
                  </a:lnTo>
                  <a:lnTo>
                    <a:pt x="81" y="267"/>
                  </a:lnTo>
                  <a:lnTo>
                    <a:pt x="17" y="278"/>
                  </a:lnTo>
                  <a:lnTo>
                    <a:pt x="0" y="295"/>
                  </a:lnTo>
                  <a:lnTo>
                    <a:pt x="13" y="313"/>
                  </a:lnTo>
                  <a:lnTo>
                    <a:pt x="16" y="351"/>
                  </a:lnTo>
                  <a:lnTo>
                    <a:pt x="33" y="355"/>
                  </a:lnTo>
                  <a:lnTo>
                    <a:pt x="76" y="410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42"/>
            <p:cNvSpPr>
              <a:spLocks/>
            </p:cNvSpPr>
            <p:nvPr/>
          </p:nvSpPr>
          <p:spPr bwMode="auto">
            <a:xfrm>
              <a:off x="4056998" y="4083387"/>
              <a:ext cx="1610247" cy="1258346"/>
            </a:xfrm>
            <a:custGeom>
              <a:avLst/>
              <a:gdLst>
                <a:gd name="T0" fmla="*/ 322 w 1051"/>
                <a:gd name="T1" fmla="*/ 54 h 799"/>
                <a:gd name="T2" fmla="*/ 309 w 1051"/>
                <a:gd name="T3" fmla="*/ 20 h 799"/>
                <a:gd name="T4" fmla="*/ 361 w 1051"/>
                <a:gd name="T5" fmla="*/ 0 h 799"/>
                <a:gd name="T6" fmla="*/ 371 w 1051"/>
                <a:gd name="T7" fmla="*/ 37 h 799"/>
                <a:gd name="T8" fmla="*/ 419 w 1051"/>
                <a:gd name="T9" fmla="*/ 80 h 799"/>
                <a:gd name="T10" fmla="*/ 444 w 1051"/>
                <a:gd name="T11" fmla="*/ 80 h 799"/>
                <a:gd name="T12" fmla="*/ 465 w 1051"/>
                <a:gd name="T13" fmla="*/ 120 h 799"/>
                <a:gd name="T14" fmla="*/ 517 w 1051"/>
                <a:gd name="T15" fmla="*/ 114 h 799"/>
                <a:gd name="T16" fmla="*/ 541 w 1051"/>
                <a:gd name="T17" fmla="*/ 95 h 799"/>
                <a:gd name="T18" fmla="*/ 557 w 1051"/>
                <a:gd name="T19" fmla="*/ 114 h 799"/>
                <a:gd name="T20" fmla="*/ 614 w 1051"/>
                <a:gd name="T21" fmla="*/ 107 h 799"/>
                <a:gd name="T22" fmla="*/ 623 w 1051"/>
                <a:gd name="T23" fmla="*/ 124 h 799"/>
                <a:gd name="T24" fmla="*/ 683 w 1051"/>
                <a:gd name="T25" fmla="*/ 148 h 799"/>
                <a:gd name="T26" fmla="*/ 753 w 1051"/>
                <a:gd name="T27" fmla="*/ 157 h 799"/>
                <a:gd name="T28" fmla="*/ 787 w 1051"/>
                <a:gd name="T29" fmla="*/ 167 h 799"/>
                <a:gd name="T30" fmla="*/ 818 w 1051"/>
                <a:gd name="T31" fmla="*/ 188 h 799"/>
                <a:gd name="T32" fmla="*/ 820 w 1051"/>
                <a:gd name="T33" fmla="*/ 245 h 799"/>
                <a:gd name="T34" fmla="*/ 780 w 1051"/>
                <a:gd name="T35" fmla="*/ 264 h 799"/>
                <a:gd name="T36" fmla="*/ 717 w 1051"/>
                <a:gd name="T37" fmla="*/ 286 h 799"/>
                <a:gd name="T38" fmla="*/ 729 w 1051"/>
                <a:gd name="T39" fmla="*/ 332 h 799"/>
                <a:gd name="T40" fmla="*/ 777 w 1051"/>
                <a:gd name="T41" fmla="*/ 379 h 799"/>
                <a:gd name="T42" fmla="*/ 756 w 1051"/>
                <a:gd name="T43" fmla="*/ 456 h 799"/>
                <a:gd name="T44" fmla="*/ 717 w 1051"/>
                <a:gd name="T45" fmla="*/ 407 h 799"/>
                <a:gd name="T46" fmla="*/ 701 w 1051"/>
                <a:gd name="T47" fmla="*/ 389 h 799"/>
                <a:gd name="T48" fmla="*/ 660 w 1051"/>
                <a:gd name="T49" fmla="*/ 380 h 799"/>
                <a:gd name="T50" fmla="*/ 626 w 1051"/>
                <a:gd name="T51" fmla="*/ 413 h 799"/>
                <a:gd name="T52" fmla="*/ 599 w 1051"/>
                <a:gd name="T53" fmla="*/ 433 h 799"/>
                <a:gd name="T54" fmla="*/ 560 w 1051"/>
                <a:gd name="T55" fmla="*/ 424 h 799"/>
                <a:gd name="T56" fmla="*/ 541 w 1051"/>
                <a:gd name="T57" fmla="*/ 458 h 799"/>
                <a:gd name="T58" fmla="*/ 587 w 1051"/>
                <a:gd name="T59" fmla="*/ 494 h 799"/>
                <a:gd name="T60" fmla="*/ 518 w 1051"/>
                <a:gd name="T61" fmla="*/ 504 h 799"/>
                <a:gd name="T62" fmla="*/ 497 w 1051"/>
                <a:gd name="T63" fmla="*/ 481 h 799"/>
                <a:gd name="T64" fmla="*/ 455 w 1051"/>
                <a:gd name="T65" fmla="*/ 487 h 799"/>
                <a:gd name="T66" fmla="*/ 444 w 1051"/>
                <a:gd name="T67" fmla="*/ 454 h 799"/>
                <a:gd name="T68" fmla="*/ 420 w 1051"/>
                <a:gd name="T69" fmla="*/ 436 h 799"/>
                <a:gd name="T70" fmla="*/ 417 w 1051"/>
                <a:gd name="T71" fmla="*/ 461 h 799"/>
                <a:gd name="T72" fmla="*/ 393 w 1051"/>
                <a:gd name="T73" fmla="*/ 483 h 799"/>
                <a:gd name="T74" fmla="*/ 355 w 1051"/>
                <a:gd name="T75" fmla="*/ 549 h 799"/>
                <a:gd name="T76" fmla="*/ 341 w 1051"/>
                <a:gd name="T77" fmla="*/ 628 h 799"/>
                <a:gd name="T78" fmla="*/ 289 w 1051"/>
                <a:gd name="T79" fmla="*/ 643 h 799"/>
                <a:gd name="T80" fmla="*/ 214 w 1051"/>
                <a:gd name="T81" fmla="*/ 514 h 799"/>
                <a:gd name="T82" fmla="*/ 170 w 1051"/>
                <a:gd name="T83" fmla="*/ 491 h 799"/>
                <a:gd name="T84" fmla="*/ 172 w 1051"/>
                <a:gd name="T85" fmla="*/ 458 h 799"/>
                <a:gd name="T86" fmla="*/ 135 w 1051"/>
                <a:gd name="T87" fmla="*/ 461 h 799"/>
                <a:gd name="T88" fmla="*/ 99 w 1051"/>
                <a:gd name="T89" fmla="*/ 400 h 799"/>
                <a:gd name="T90" fmla="*/ 93 w 1051"/>
                <a:gd name="T91" fmla="*/ 282 h 799"/>
                <a:gd name="T92" fmla="*/ 88 w 1051"/>
                <a:gd name="T93" fmla="*/ 219 h 799"/>
                <a:gd name="T94" fmla="*/ 0 w 1051"/>
                <a:gd name="T95" fmla="*/ 106 h 799"/>
                <a:gd name="T96" fmla="*/ 12 w 1051"/>
                <a:gd name="T97" fmla="*/ 75 h 799"/>
                <a:gd name="T98" fmla="*/ 129 w 1051"/>
                <a:gd name="T99" fmla="*/ 80 h 799"/>
                <a:gd name="T100" fmla="*/ 167 w 1051"/>
                <a:gd name="T101" fmla="*/ 88 h 799"/>
                <a:gd name="T102" fmla="*/ 229 w 1051"/>
                <a:gd name="T103" fmla="*/ 118 h 799"/>
                <a:gd name="T104" fmla="*/ 236 w 1051"/>
                <a:gd name="T105" fmla="*/ 83 h 799"/>
                <a:gd name="T106" fmla="*/ 274 w 1051"/>
                <a:gd name="T107" fmla="*/ 90 h 799"/>
                <a:gd name="T108" fmla="*/ 311 w 1051"/>
                <a:gd name="T109" fmla="*/ 82 h 799"/>
                <a:gd name="T110" fmla="*/ 311 w 1051"/>
                <a:gd name="T111" fmla="*/ 80 h 79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51" h="799">
                  <a:moveTo>
                    <a:pt x="396" y="99"/>
                  </a:moveTo>
                  <a:lnTo>
                    <a:pt x="409" y="67"/>
                  </a:lnTo>
                  <a:lnTo>
                    <a:pt x="394" y="50"/>
                  </a:lnTo>
                  <a:lnTo>
                    <a:pt x="392" y="24"/>
                  </a:lnTo>
                  <a:lnTo>
                    <a:pt x="447" y="0"/>
                  </a:lnTo>
                  <a:lnTo>
                    <a:pt x="459" y="0"/>
                  </a:lnTo>
                  <a:lnTo>
                    <a:pt x="468" y="19"/>
                  </a:lnTo>
                  <a:lnTo>
                    <a:pt x="471" y="46"/>
                  </a:lnTo>
                  <a:lnTo>
                    <a:pt x="497" y="63"/>
                  </a:lnTo>
                  <a:lnTo>
                    <a:pt x="533" y="99"/>
                  </a:lnTo>
                  <a:lnTo>
                    <a:pt x="552" y="85"/>
                  </a:lnTo>
                  <a:lnTo>
                    <a:pt x="565" y="99"/>
                  </a:lnTo>
                  <a:lnTo>
                    <a:pt x="569" y="133"/>
                  </a:lnTo>
                  <a:lnTo>
                    <a:pt x="591" y="149"/>
                  </a:lnTo>
                  <a:lnTo>
                    <a:pt x="648" y="154"/>
                  </a:lnTo>
                  <a:lnTo>
                    <a:pt x="657" y="142"/>
                  </a:lnTo>
                  <a:lnTo>
                    <a:pt x="655" y="127"/>
                  </a:lnTo>
                  <a:lnTo>
                    <a:pt x="688" y="118"/>
                  </a:lnTo>
                  <a:lnTo>
                    <a:pt x="705" y="123"/>
                  </a:lnTo>
                  <a:lnTo>
                    <a:pt x="708" y="142"/>
                  </a:lnTo>
                  <a:lnTo>
                    <a:pt x="722" y="145"/>
                  </a:lnTo>
                  <a:lnTo>
                    <a:pt x="780" y="133"/>
                  </a:lnTo>
                  <a:lnTo>
                    <a:pt x="791" y="138"/>
                  </a:lnTo>
                  <a:lnTo>
                    <a:pt x="793" y="154"/>
                  </a:lnTo>
                  <a:lnTo>
                    <a:pt x="817" y="160"/>
                  </a:lnTo>
                  <a:lnTo>
                    <a:pt x="868" y="184"/>
                  </a:lnTo>
                  <a:lnTo>
                    <a:pt x="896" y="173"/>
                  </a:lnTo>
                  <a:lnTo>
                    <a:pt x="957" y="195"/>
                  </a:lnTo>
                  <a:lnTo>
                    <a:pt x="971" y="213"/>
                  </a:lnTo>
                  <a:lnTo>
                    <a:pt x="1001" y="207"/>
                  </a:lnTo>
                  <a:lnTo>
                    <a:pt x="1021" y="208"/>
                  </a:lnTo>
                  <a:lnTo>
                    <a:pt x="1040" y="234"/>
                  </a:lnTo>
                  <a:lnTo>
                    <a:pt x="1050" y="286"/>
                  </a:lnTo>
                  <a:lnTo>
                    <a:pt x="1043" y="304"/>
                  </a:lnTo>
                  <a:lnTo>
                    <a:pt x="1030" y="299"/>
                  </a:lnTo>
                  <a:lnTo>
                    <a:pt x="992" y="328"/>
                  </a:lnTo>
                  <a:lnTo>
                    <a:pt x="928" y="339"/>
                  </a:lnTo>
                  <a:lnTo>
                    <a:pt x="911" y="356"/>
                  </a:lnTo>
                  <a:lnTo>
                    <a:pt x="925" y="374"/>
                  </a:lnTo>
                  <a:lnTo>
                    <a:pt x="927" y="412"/>
                  </a:lnTo>
                  <a:lnTo>
                    <a:pt x="944" y="416"/>
                  </a:lnTo>
                  <a:lnTo>
                    <a:pt x="988" y="470"/>
                  </a:lnTo>
                  <a:lnTo>
                    <a:pt x="990" y="544"/>
                  </a:lnTo>
                  <a:lnTo>
                    <a:pt x="961" y="566"/>
                  </a:lnTo>
                  <a:lnTo>
                    <a:pt x="935" y="540"/>
                  </a:lnTo>
                  <a:lnTo>
                    <a:pt x="911" y="506"/>
                  </a:lnTo>
                  <a:lnTo>
                    <a:pt x="909" y="487"/>
                  </a:lnTo>
                  <a:lnTo>
                    <a:pt x="892" y="482"/>
                  </a:lnTo>
                  <a:lnTo>
                    <a:pt x="872" y="489"/>
                  </a:lnTo>
                  <a:lnTo>
                    <a:pt x="839" y="473"/>
                  </a:lnTo>
                  <a:lnTo>
                    <a:pt x="823" y="511"/>
                  </a:lnTo>
                  <a:lnTo>
                    <a:pt x="796" y="513"/>
                  </a:lnTo>
                  <a:lnTo>
                    <a:pt x="775" y="544"/>
                  </a:lnTo>
                  <a:lnTo>
                    <a:pt x="762" y="537"/>
                  </a:lnTo>
                  <a:lnTo>
                    <a:pt x="743" y="544"/>
                  </a:lnTo>
                  <a:lnTo>
                    <a:pt x="712" y="526"/>
                  </a:lnTo>
                  <a:lnTo>
                    <a:pt x="688" y="555"/>
                  </a:lnTo>
                  <a:lnTo>
                    <a:pt x="688" y="568"/>
                  </a:lnTo>
                  <a:lnTo>
                    <a:pt x="736" y="595"/>
                  </a:lnTo>
                  <a:lnTo>
                    <a:pt x="746" y="614"/>
                  </a:lnTo>
                  <a:lnTo>
                    <a:pt x="712" y="627"/>
                  </a:lnTo>
                  <a:lnTo>
                    <a:pt x="659" y="626"/>
                  </a:lnTo>
                  <a:lnTo>
                    <a:pt x="653" y="603"/>
                  </a:lnTo>
                  <a:lnTo>
                    <a:pt x="633" y="597"/>
                  </a:lnTo>
                  <a:lnTo>
                    <a:pt x="600" y="617"/>
                  </a:lnTo>
                  <a:lnTo>
                    <a:pt x="578" y="605"/>
                  </a:lnTo>
                  <a:lnTo>
                    <a:pt x="576" y="576"/>
                  </a:lnTo>
                  <a:lnTo>
                    <a:pt x="565" y="564"/>
                  </a:lnTo>
                  <a:lnTo>
                    <a:pt x="565" y="548"/>
                  </a:lnTo>
                  <a:lnTo>
                    <a:pt x="535" y="542"/>
                  </a:lnTo>
                  <a:lnTo>
                    <a:pt x="526" y="550"/>
                  </a:lnTo>
                  <a:lnTo>
                    <a:pt x="530" y="573"/>
                  </a:lnTo>
                  <a:lnTo>
                    <a:pt x="506" y="583"/>
                  </a:lnTo>
                  <a:lnTo>
                    <a:pt x="499" y="599"/>
                  </a:lnTo>
                  <a:lnTo>
                    <a:pt x="506" y="619"/>
                  </a:lnTo>
                  <a:lnTo>
                    <a:pt x="451" y="682"/>
                  </a:lnTo>
                  <a:lnTo>
                    <a:pt x="459" y="757"/>
                  </a:lnTo>
                  <a:lnTo>
                    <a:pt x="433" y="780"/>
                  </a:lnTo>
                  <a:lnTo>
                    <a:pt x="420" y="766"/>
                  </a:lnTo>
                  <a:lnTo>
                    <a:pt x="368" y="798"/>
                  </a:lnTo>
                  <a:lnTo>
                    <a:pt x="348" y="786"/>
                  </a:lnTo>
                  <a:lnTo>
                    <a:pt x="272" y="639"/>
                  </a:lnTo>
                  <a:lnTo>
                    <a:pt x="241" y="617"/>
                  </a:lnTo>
                  <a:lnTo>
                    <a:pt x="217" y="610"/>
                  </a:lnTo>
                  <a:lnTo>
                    <a:pt x="205" y="590"/>
                  </a:lnTo>
                  <a:lnTo>
                    <a:pt x="219" y="568"/>
                  </a:lnTo>
                  <a:lnTo>
                    <a:pt x="197" y="550"/>
                  </a:lnTo>
                  <a:lnTo>
                    <a:pt x="171" y="573"/>
                  </a:lnTo>
                  <a:lnTo>
                    <a:pt x="145" y="576"/>
                  </a:lnTo>
                  <a:lnTo>
                    <a:pt x="126" y="497"/>
                  </a:lnTo>
                  <a:lnTo>
                    <a:pt x="122" y="477"/>
                  </a:lnTo>
                  <a:lnTo>
                    <a:pt x="118" y="350"/>
                  </a:lnTo>
                  <a:lnTo>
                    <a:pt x="93" y="286"/>
                  </a:lnTo>
                  <a:lnTo>
                    <a:pt x="112" y="272"/>
                  </a:lnTo>
                  <a:lnTo>
                    <a:pt x="61" y="180"/>
                  </a:lnTo>
                  <a:lnTo>
                    <a:pt x="0" y="131"/>
                  </a:lnTo>
                  <a:lnTo>
                    <a:pt x="9" y="103"/>
                  </a:lnTo>
                  <a:lnTo>
                    <a:pt x="16" y="94"/>
                  </a:lnTo>
                  <a:lnTo>
                    <a:pt x="105" y="80"/>
                  </a:lnTo>
                  <a:lnTo>
                    <a:pt x="164" y="99"/>
                  </a:lnTo>
                  <a:lnTo>
                    <a:pt x="199" y="87"/>
                  </a:lnTo>
                  <a:lnTo>
                    <a:pt x="212" y="109"/>
                  </a:lnTo>
                  <a:lnTo>
                    <a:pt x="256" y="154"/>
                  </a:lnTo>
                  <a:lnTo>
                    <a:pt x="291" y="147"/>
                  </a:lnTo>
                  <a:lnTo>
                    <a:pt x="291" y="120"/>
                  </a:lnTo>
                  <a:lnTo>
                    <a:pt x="300" y="103"/>
                  </a:lnTo>
                  <a:lnTo>
                    <a:pt x="335" y="89"/>
                  </a:lnTo>
                  <a:lnTo>
                    <a:pt x="348" y="111"/>
                  </a:lnTo>
                  <a:lnTo>
                    <a:pt x="368" y="96"/>
                  </a:lnTo>
                  <a:lnTo>
                    <a:pt x="396" y="101"/>
                  </a:lnTo>
                  <a:lnTo>
                    <a:pt x="396" y="99"/>
                  </a:lnTo>
                </a:path>
              </a:pathLst>
            </a:custGeom>
            <a:solidFill>
              <a:srgbClr val="403198"/>
            </a:solidFill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27" name="Freeform 243"/>
            <p:cNvSpPr>
              <a:spLocks/>
            </p:cNvSpPr>
            <p:nvPr/>
          </p:nvSpPr>
          <p:spPr bwMode="auto">
            <a:xfrm>
              <a:off x="1714192" y="3606022"/>
              <a:ext cx="2532855" cy="1421561"/>
            </a:xfrm>
            <a:custGeom>
              <a:avLst/>
              <a:gdLst>
                <a:gd name="T0" fmla="*/ 792 w 1652"/>
                <a:gd name="T1" fmla="*/ 693 h 902"/>
                <a:gd name="T2" fmla="*/ 812 w 1652"/>
                <a:gd name="T3" fmla="*/ 717 h 902"/>
                <a:gd name="T4" fmla="*/ 878 w 1652"/>
                <a:gd name="T5" fmla="*/ 693 h 902"/>
                <a:gd name="T6" fmla="*/ 919 w 1652"/>
                <a:gd name="T7" fmla="*/ 662 h 902"/>
                <a:gd name="T8" fmla="*/ 969 w 1652"/>
                <a:gd name="T9" fmla="*/ 643 h 902"/>
                <a:gd name="T10" fmla="*/ 1021 w 1652"/>
                <a:gd name="T11" fmla="*/ 624 h 902"/>
                <a:gd name="T12" fmla="*/ 1106 w 1652"/>
                <a:gd name="T13" fmla="*/ 610 h 902"/>
                <a:gd name="T14" fmla="*/ 1107 w 1652"/>
                <a:gd name="T15" fmla="*/ 643 h 902"/>
                <a:gd name="T16" fmla="*/ 1133 w 1652"/>
                <a:gd name="T17" fmla="*/ 647 h 902"/>
                <a:gd name="T18" fmla="*/ 1116 w 1652"/>
                <a:gd name="T19" fmla="*/ 688 h 902"/>
                <a:gd name="T20" fmla="*/ 1133 w 1652"/>
                <a:gd name="T21" fmla="*/ 693 h 902"/>
                <a:gd name="T22" fmla="*/ 1205 w 1652"/>
                <a:gd name="T23" fmla="*/ 688 h 902"/>
                <a:gd name="T24" fmla="*/ 1249 w 1652"/>
                <a:gd name="T25" fmla="*/ 703 h 902"/>
                <a:gd name="T26" fmla="*/ 1267 w 1652"/>
                <a:gd name="T27" fmla="*/ 711 h 902"/>
                <a:gd name="T28" fmla="*/ 1271 w 1652"/>
                <a:gd name="T29" fmla="*/ 662 h 902"/>
                <a:gd name="T30" fmla="*/ 1300 w 1652"/>
                <a:gd name="T31" fmla="*/ 630 h 902"/>
                <a:gd name="T32" fmla="*/ 1277 w 1652"/>
                <a:gd name="T33" fmla="*/ 475 h 902"/>
                <a:gd name="T34" fmla="*/ 1252 w 1652"/>
                <a:gd name="T35" fmla="*/ 390 h 902"/>
                <a:gd name="T36" fmla="*/ 1190 w 1652"/>
                <a:gd name="T37" fmla="*/ 359 h 902"/>
                <a:gd name="T38" fmla="*/ 1151 w 1652"/>
                <a:gd name="T39" fmla="*/ 437 h 902"/>
                <a:gd name="T40" fmla="*/ 1076 w 1652"/>
                <a:gd name="T41" fmla="*/ 396 h 902"/>
                <a:gd name="T42" fmla="*/ 938 w 1652"/>
                <a:gd name="T43" fmla="*/ 345 h 902"/>
                <a:gd name="T44" fmla="*/ 881 w 1652"/>
                <a:gd name="T45" fmla="*/ 336 h 902"/>
                <a:gd name="T46" fmla="*/ 770 w 1652"/>
                <a:gd name="T47" fmla="*/ 288 h 902"/>
                <a:gd name="T48" fmla="*/ 717 w 1652"/>
                <a:gd name="T49" fmla="*/ 156 h 902"/>
                <a:gd name="T50" fmla="*/ 738 w 1652"/>
                <a:gd name="T51" fmla="*/ 114 h 902"/>
                <a:gd name="T52" fmla="*/ 737 w 1652"/>
                <a:gd name="T53" fmla="*/ 57 h 902"/>
                <a:gd name="T54" fmla="*/ 745 w 1652"/>
                <a:gd name="T55" fmla="*/ 28 h 902"/>
                <a:gd name="T56" fmla="*/ 648 w 1652"/>
                <a:gd name="T57" fmla="*/ 0 h 902"/>
                <a:gd name="T58" fmla="*/ 578 w 1652"/>
                <a:gd name="T59" fmla="*/ 9 h 902"/>
                <a:gd name="T60" fmla="*/ 489 w 1652"/>
                <a:gd name="T61" fmla="*/ 39 h 902"/>
                <a:gd name="T62" fmla="*/ 403 w 1652"/>
                <a:gd name="T63" fmla="*/ 50 h 902"/>
                <a:gd name="T64" fmla="*/ 344 w 1652"/>
                <a:gd name="T65" fmla="*/ 17 h 902"/>
                <a:gd name="T66" fmla="*/ 249 w 1652"/>
                <a:gd name="T67" fmla="*/ 35 h 902"/>
                <a:gd name="T68" fmla="*/ 211 w 1652"/>
                <a:gd name="T69" fmla="*/ 13 h 902"/>
                <a:gd name="T70" fmla="*/ 139 w 1652"/>
                <a:gd name="T71" fmla="*/ 22 h 902"/>
                <a:gd name="T72" fmla="*/ 105 w 1652"/>
                <a:gd name="T73" fmla="*/ 69 h 902"/>
                <a:gd name="T74" fmla="*/ 86 w 1652"/>
                <a:gd name="T75" fmla="*/ 94 h 902"/>
                <a:gd name="T76" fmla="*/ 61 w 1652"/>
                <a:gd name="T77" fmla="*/ 107 h 902"/>
                <a:gd name="T78" fmla="*/ 49 w 1652"/>
                <a:gd name="T79" fmla="*/ 126 h 902"/>
                <a:gd name="T80" fmla="*/ 70 w 1652"/>
                <a:gd name="T81" fmla="*/ 167 h 902"/>
                <a:gd name="T82" fmla="*/ 66 w 1652"/>
                <a:gd name="T83" fmla="*/ 209 h 902"/>
                <a:gd name="T84" fmla="*/ 19 w 1652"/>
                <a:gd name="T85" fmla="*/ 196 h 902"/>
                <a:gd name="T86" fmla="*/ 0 w 1652"/>
                <a:gd name="T87" fmla="*/ 211 h 902"/>
                <a:gd name="T88" fmla="*/ 10 w 1652"/>
                <a:gd name="T89" fmla="*/ 251 h 902"/>
                <a:gd name="T90" fmla="*/ 7 w 1652"/>
                <a:gd name="T91" fmla="*/ 287 h 902"/>
                <a:gd name="T92" fmla="*/ 27 w 1652"/>
                <a:gd name="T93" fmla="*/ 301 h 902"/>
                <a:gd name="T94" fmla="*/ 86 w 1652"/>
                <a:gd name="T95" fmla="*/ 357 h 902"/>
                <a:gd name="T96" fmla="*/ 121 w 1652"/>
                <a:gd name="T97" fmla="*/ 409 h 902"/>
                <a:gd name="T98" fmla="*/ 143 w 1652"/>
                <a:gd name="T99" fmla="*/ 427 h 902"/>
                <a:gd name="T100" fmla="*/ 183 w 1652"/>
                <a:gd name="T101" fmla="*/ 423 h 902"/>
                <a:gd name="T102" fmla="*/ 275 w 1652"/>
                <a:gd name="T103" fmla="*/ 528 h 902"/>
                <a:gd name="T104" fmla="*/ 303 w 1652"/>
                <a:gd name="T105" fmla="*/ 518 h 902"/>
                <a:gd name="T106" fmla="*/ 311 w 1652"/>
                <a:gd name="T107" fmla="*/ 559 h 902"/>
                <a:gd name="T108" fmla="*/ 368 w 1652"/>
                <a:gd name="T109" fmla="*/ 583 h 902"/>
                <a:gd name="T110" fmla="*/ 416 w 1652"/>
                <a:gd name="T111" fmla="*/ 633 h 902"/>
                <a:gd name="T112" fmla="*/ 423 w 1652"/>
                <a:gd name="T113" fmla="*/ 655 h 902"/>
                <a:gd name="T114" fmla="*/ 478 w 1652"/>
                <a:gd name="T115" fmla="*/ 652 h 902"/>
                <a:gd name="T116" fmla="*/ 567 w 1652"/>
                <a:gd name="T117" fmla="*/ 673 h 902"/>
                <a:gd name="T118" fmla="*/ 608 w 1652"/>
                <a:gd name="T119" fmla="*/ 685 h 902"/>
                <a:gd name="T120" fmla="*/ 611 w 1652"/>
                <a:gd name="T121" fmla="*/ 726 h 902"/>
                <a:gd name="T122" fmla="*/ 688 w 1652"/>
                <a:gd name="T123" fmla="*/ 664 h 902"/>
                <a:gd name="T124" fmla="*/ 750 w 1652"/>
                <a:gd name="T125" fmla="*/ 688 h 9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52" h="902">
                  <a:moveTo>
                    <a:pt x="952" y="853"/>
                  </a:moveTo>
                  <a:lnTo>
                    <a:pt x="1005" y="860"/>
                  </a:lnTo>
                  <a:lnTo>
                    <a:pt x="1023" y="884"/>
                  </a:lnTo>
                  <a:lnTo>
                    <a:pt x="1031" y="889"/>
                  </a:lnTo>
                  <a:lnTo>
                    <a:pt x="1110" y="874"/>
                  </a:lnTo>
                  <a:lnTo>
                    <a:pt x="1114" y="860"/>
                  </a:lnTo>
                  <a:lnTo>
                    <a:pt x="1129" y="851"/>
                  </a:lnTo>
                  <a:lnTo>
                    <a:pt x="1167" y="821"/>
                  </a:lnTo>
                  <a:lnTo>
                    <a:pt x="1200" y="816"/>
                  </a:lnTo>
                  <a:lnTo>
                    <a:pt x="1231" y="797"/>
                  </a:lnTo>
                  <a:lnTo>
                    <a:pt x="1289" y="763"/>
                  </a:lnTo>
                  <a:lnTo>
                    <a:pt x="1296" y="774"/>
                  </a:lnTo>
                  <a:lnTo>
                    <a:pt x="1340" y="790"/>
                  </a:lnTo>
                  <a:lnTo>
                    <a:pt x="1404" y="756"/>
                  </a:lnTo>
                  <a:lnTo>
                    <a:pt x="1423" y="770"/>
                  </a:lnTo>
                  <a:lnTo>
                    <a:pt x="1406" y="797"/>
                  </a:lnTo>
                  <a:lnTo>
                    <a:pt x="1413" y="803"/>
                  </a:lnTo>
                  <a:lnTo>
                    <a:pt x="1439" y="803"/>
                  </a:lnTo>
                  <a:lnTo>
                    <a:pt x="1440" y="814"/>
                  </a:lnTo>
                  <a:lnTo>
                    <a:pt x="1418" y="853"/>
                  </a:lnTo>
                  <a:lnTo>
                    <a:pt x="1425" y="860"/>
                  </a:lnTo>
                  <a:lnTo>
                    <a:pt x="1439" y="860"/>
                  </a:lnTo>
                  <a:lnTo>
                    <a:pt x="1502" y="877"/>
                  </a:lnTo>
                  <a:lnTo>
                    <a:pt x="1530" y="853"/>
                  </a:lnTo>
                  <a:lnTo>
                    <a:pt x="1572" y="887"/>
                  </a:lnTo>
                  <a:lnTo>
                    <a:pt x="1585" y="872"/>
                  </a:lnTo>
                  <a:lnTo>
                    <a:pt x="1596" y="882"/>
                  </a:lnTo>
                  <a:lnTo>
                    <a:pt x="1609" y="882"/>
                  </a:lnTo>
                  <a:lnTo>
                    <a:pt x="1616" y="872"/>
                  </a:lnTo>
                  <a:lnTo>
                    <a:pt x="1614" y="821"/>
                  </a:lnTo>
                  <a:lnTo>
                    <a:pt x="1624" y="814"/>
                  </a:lnTo>
                  <a:lnTo>
                    <a:pt x="1651" y="781"/>
                  </a:lnTo>
                  <a:lnTo>
                    <a:pt x="1647" y="653"/>
                  </a:lnTo>
                  <a:lnTo>
                    <a:pt x="1622" y="589"/>
                  </a:lnTo>
                  <a:lnTo>
                    <a:pt x="1640" y="576"/>
                  </a:lnTo>
                  <a:lnTo>
                    <a:pt x="1590" y="483"/>
                  </a:lnTo>
                  <a:lnTo>
                    <a:pt x="1528" y="434"/>
                  </a:lnTo>
                  <a:lnTo>
                    <a:pt x="1511" y="445"/>
                  </a:lnTo>
                  <a:lnTo>
                    <a:pt x="1513" y="474"/>
                  </a:lnTo>
                  <a:lnTo>
                    <a:pt x="1461" y="542"/>
                  </a:lnTo>
                  <a:lnTo>
                    <a:pt x="1373" y="525"/>
                  </a:lnTo>
                  <a:lnTo>
                    <a:pt x="1366" y="491"/>
                  </a:lnTo>
                  <a:lnTo>
                    <a:pt x="1311" y="448"/>
                  </a:lnTo>
                  <a:lnTo>
                    <a:pt x="1191" y="428"/>
                  </a:lnTo>
                  <a:lnTo>
                    <a:pt x="1138" y="419"/>
                  </a:lnTo>
                  <a:lnTo>
                    <a:pt x="1119" y="417"/>
                  </a:lnTo>
                  <a:lnTo>
                    <a:pt x="1073" y="380"/>
                  </a:lnTo>
                  <a:lnTo>
                    <a:pt x="978" y="357"/>
                  </a:lnTo>
                  <a:lnTo>
                    <a:pt x="913" y="229"/>
                  </a:lnTo>
                  <a:lnTo>
                    <a:pt x="911" y="194"/>
                  </a:lnTo>
                  <a:lnTo>
                    <a:pt x="937" y="180"/>
                  </a:lnTo>
                  <a:lnTo>
                    <a:pt x="937" y="141"/>
                  </a:lnTo>
                  <a:lnTo>
                    <a:pt x="956" y="93"/>
                  </a:lnTo>
                  <a:lnTo>
                    <a:pt x="935" y="70"/>
                  </a:lnTo>
                  <a:lnTo>
                    <a:pt x="963" y="46"/>
                  </a:lnTo>
                  <a:lnTo>
                    <a:pt x="945" y="35"/>
                  </a:lnTo>
                  <a:lnTo>
                    <a:pt x="902" y="35"/>
                  </a:lnTo>
                  <a:lnTo>
                    <a:pt x="823" y="0"/>
                  </a:lnTo>
                  <a:lnTo>
                    <a:pt x="772" y="0"/>
                  </a:lnTo>
                  <a:lnTo>
                    <a:pt x="734" y="11"/>
                  </a:lnTo>
                  <a:lnTo>
                    <a:pt x="689" y="11"/>
                  </a:lnTo>
                  <a:lnTo>
                    <a:pt x="621" y="48"/>
                  </a:lnTo>
                  <a:lnTo>
                    <a:pt x="567" y="42"/>
                  </a:lnTo>
                  <a:lnTo>
                    <a:pt x="512" y="62"/>
                  </a:lnTo>
                  <a:lnTo>
                    <a:pt x="466" y="46"/>
                  </a:lnTo>
                  <a:lnTo>
                    <a:pt x="437" y="21"/>
                  </a:lnTo>
                  <a:lnTo>
                    <a:pt x="365" y="11"/>
                  </a:lnTo>
                  <a:lnTo>
                    <a:pt x="317" y="43"/>
                  </a:lnTo>
                  <a:lnTo>
                    <a:pt x="291" y="33"/>
                  </a:lnTo>
                  <a:lnTo>
                    <a:pt x="268" y="16"/>
                  </a:lnTo>
                  <a:lnTo>
                    <a:pt x="217" y="2"/>
                  </a:lnTo>
                  <a:lnTo>
                    <a:pt x="177" y="28"/>
                  </a:lnTo>
                  <a:lnTo>
                    <a:pt x="164" y="69"/>
                  </a:lnTo>
                  <a:lnTo>
                    <a:pt x="133" y="86"/>
                  </a:lnTo>
                  <a:lnTo>
                    <a:pt x="129" y="110"/>
                  </a:lnTo>
                  <a:lnTo>
                    <a:pt x="109" y="117"/>
                  </a:lnTo>
                  <a:lnTo>
                    <a:pt x="86" y="115"/>
                  </a:lnTo>
                  <a:lnTo>
                    <a:pt x="78" y="132"/>
                  </a:lnTo>
                  <a:lnTo>
                    <a:pt x="74" y="156"/>
                  </a:lnTo>
                  <a:lnTo>
                    <a:pt x="62" y="156"/>
                  </a:lnTo>
                  <a:lnTo>
                    <a:pt x="62" y="180"/>
                  </a:lnTo>
                  <a:lnTo>
                    <a:pt x="89" y="207"/>
                  </a:lnTo>
                  <a:lnTo>
                    <a:pt x="89" y="245"/>
                  </a:lnTo>
                  <a:lnTo>
                    <a:pt x="83" y="260"/>
                  </a:lnTo>
                  <a:lnTo>
                    <a:pt x="43" y="265"/>
                  </a:lnTo>
                  <a:lnTo>
                    <a:pt x="24" y="243"/>
                  </a:lnTo>
                  <a:lnTo>
                    <a:pt x="2" y="245"/>
                  </a:lnTo>
                  <a:lnTo>
                    <a:pt x="0" y="262"/>
                  </a:lnTo>
                  <a:lnTo>
                    <a:pt x="10" y="291"/>
                  </a:lnTo>
                  <a:lnTo>
                    <a:pt x="12" y="311"/>
                  </a:lnTo>
                  <a:lnTo>
                    <a:pt x="12" y="337"/>
                  </a:lnTo>
                  <a:lnTo>
                    <a:pt x="9" y="356"/>
                  </a:lnTo>
                  <a:lnTo>
                    <a:pt x="10" y="371"/>
                  </a:lnTo>
                  <a:lnTo>
                    <a:pt x="34" y="373"/>
                  </a:lnTo>
                  <a:lnTo>
                    <a:pt x="50" y="397"/>
                  </a:lnTo>
                  <a:lnTo>
                    <a:pt x="109" y="443"/>
                  </a:lnTo>
                  <a:lnTo>
                    <a:pt x="109" y="459"/>
                  </a:lnTo>
                  <a:lnTo>
                    <a:pt x="153" y="508"/>
                  </a:lnTo>
                  <a:lnTo>
                    <a:pt x="165" y="525"/>
                  </a:lnTo>
                  <a:lnTo>
                    <a:pt x="181" y="530"/>
                  </a:lnTo>
                  <a:lnTo>
                    <a:pt x="208" y="503"/>
                  </a:lnTo>
                  <a:lnTo>
                    <a:pt x="232" y="525"/>
                  </a:lnTo>
                  <a:lnTo>
                    <a:pt x="332" y="611"/>
                  </a:lnTo>
                  <a:lnTo>
                    <a:pt x="349" y="655"/>
                  </a:lnTo>
                  <a:lnTo>
                    <a:pt x="372" y="655"/>
                  </a:lnTo>
                  <a:lnTo>
                    <a:pt x="385" y="642"/>
                  </a:lnTo>
                  <a:lnTo>
                    <a:pt x="396" y="653"/>
                  </a:lnTo>
                  <a:lnTo>
                    <a:pt x="396" y="693"/>
                  </a:lnTo>
                  <a:lnTo>
                    <a:pt x="455" y="725"/>
                  </a:lnTo>
                  <a:lnTo>
                    <a:pt x="468" y="723"/>
                  </a:lnTo>
                  <a:lnTo>
                    <a:pt x="476" y="756"/>
                  </a:lnTo>
                  <a:lnTo>
                    <a:pt x="528" y="785"/>
                  </a:lnTo>
                  <a:lnTo>
                    <a:pt x="529" y="805"/>
                  </a:lnTo>
                  <a:lnTo>
                    <a:pt x="538" y="812"/>
                  </a:lnTo>
                  <a:lnTo>
                    <a:pt x="581" y="809"/>
                  </a:lnTo>
                  <a:lnTo>
                    <a:pt x="607" y="809"/>
                  </a:lnTo>
                  <a:lnTo>
                    <a:pt x="641" y="836"/>
                  </a:lnTo>
                  <a:lnTo>
                    <a:pt x="720" y="834"/>
                  </a:lnTo>
                  <a:lnTo>
                    <a:pt x="762" y="831"/>
                  </a:lnTo>
                  <a:lnTo>
                    <a:pt x="772" y="850"/>
                  </a:lnTo>
                  <a:lnTo>
                    <a:pt x="763" y="887"/>
                  </a:lnTo>
                  <a:lnTo>
                    <a:pt x="775" y="901"/>
                  </a:lnTo>
                  <a:lnTo>
                    <a:pt x="818" y="862"/>
                  </a:lnTo>
                  <a:lnTo>
                    <a:pt x="873" y="823"/>
                  </a:lnTo>
                  <a:lnTo>
                    <a:pt x="913" y="829"/>
                  </a:lnTo>
                  <a:lnTo>
                    <a:pt x="952" y="853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244"/>
            <p:cNvSpPr>
              <a:spLocks/>
            </p:cNvSpPr>
            <p:nvPr/>
          </p:nvSpPr>
          <p:spPr bwMode="auto">
            <a:xfrm>
              <a:off x="3110199" y="3248000"/>
              <a:ext cx="1636163" cy="1212714"/>
            </a:xfrm>
            <a:custGeom>
              <a:avLst/>
              <a:gdLst>
                <a:gd name="T0" fmla="*/ 67 w 1067"/>
                <a:gd name="T1" fmla="*/ 231 h 770"/>
                <a:gd name="T2" fmla="*/ 108 w 1067"/>
                <a:gd name="T3" fmla="*/ 206 h 770"/>
                <a:gd name="T4" fmla="*/ 91 w 1067"/>
                <a:gd name="T5" fmla="*/ 192 h 770"/>
                <a:gd name="T6" fmla="*/ 116 w 1067"/>
                <a:gd name="T7" fmla="*/ 169 h 770"/>
                <a:gd name="T8" fmla="*/ 84 w 1067"/>
                <a:gd name="T9" fmla="*/ 101 h 770"/>
                <a:gd name="T10" fmla="*/ 105 w 1067"/>
                <a:gd name="T11" fmla="*/ 40 h 770"/>
                <a:gd name="T12" fmla="*/ 273 w 1067"/>
                <a:gd name="T13" fmla="*/ 0 h 770"/>
                <a:gd name="T14" fmla="*/ 376 w 1067"/>
                <a:gd name="T15" fmla="*/ 22 h 770"/>
                <a:gd name="T16" fmla="*/ 437 w 1067"/>
                <a:gd name="T17" fmla="*/ 58 h 770"/>
                <a:gd name="T18" fmla="*/ 493 w 1067"/>
                <a:gd name="T19" fmla="*/ 35 h 770"/>
                <a:gd name="T20" fmla="*/ 566 w 1067"/>
                <a:gd name="T21" fmla="*/ 27 h 770"/>
                <a:gd name="T22" fmla="*/ 660 w 1067"/>
                <a:gd name="T23" fmla="*/ 52 h 770"/>
                <a:gd name="T24" fmla="*/ 718 w 1067"/>
                <a:gd name="T25" fmla="*/ 122 h 770"/>
                <a:gd name="T26" fmla="*/ 772 w 1067"/>
                <a:gd name="T27" fmla="*/ 142 h 770"/>
                <a:gd name="T28" fmla="*/ 824 w 1067"/>
                <a:gd name="T29" fmla="*/ 238 h 770"/>
                <a:gd name="T30" fmla="*/ 834 w 1067"/>
                <a:gd name="T31" fmla="*/ 304 h 770"/>
                <a:gd name="T32" fmla="*/ 806 w 1067"/>
                <a:gd name="T33" fmla="*/ 351 h 770"/>
                <a:gd name="T34" fmla="*/ 775 w 1067"/>
                <a:gd name="T35" fmla="*/ 381 h 770"/>
                <a:gd name="T36" fmla="*/ 760 w 1067"/>
                <a:gd name="T37" fmla="*/ 424 h 770"/>
                <a:gd name="T38" fmla="*/ 725 w 1067"/>
                <a:gd name="T39" fmla="*/ 403 h 770"/>
                <a:gd name="T40" fmla="*/ 727 w 1067"/>
                <a:gd name="T41" fmla="*/ 436 h 770"/>
                <a:gd name="T42" fmla="*/ 781 w 1067"/>
                <a:gd name="T43" fmla="*/ 467 h 770"/>
                <a:gd name="T44" fmla="*/ 809 w 1067"/>
                <a:gd name="T45" fmla="*/ 481 h 770"/>
                <a:gd name="T46" fmla="*/ 798 w 1067"/>
                <a:gd name="T47" fmla="*/ 507 h 770"/>
                <a:gd name="T48" fmla="*/ 760 w 1067"/>
                <a:gd name="T49" fmla="*/ 516 h 770"/>
                <a:gd name="T50" fmla="*/ 722 w 1067"/>
                <a:gd name="T51" fmla="*/ 510 h 770"/>
                <a:gd name="T52" fmla="*/ 715 w 1067"/>
                <a:gd name="T53" fmla="*/ 545 h 770"/>
                <a:gd name="T54" fmla="*/ 653 w 1067"/>
                <a:gd name="T55" fmla="*/ 514 h 770"/>
                <a:gd name="T56" fmla="*/ 615 w 1067"/>
                <a:gd name="T57" fmla="*/ 506 h 770"/>
                <a:gd name="T58" fmla="*/ 498 w 1067"/>
                <a:gd name="T59" fmla="*/ 502 h 770"/>
                <a:gd name="T60" fmla="*/ 485 w 1067"/>
                <a:gd name="T61" fmla="*/ 531 h 770"/>
                <a:gd name="T62" fmla="*/ 474 w 1067"/>
                <a:gd name="T63" fmla="*/ 564 h 770"/>
                <a:gd name="T64" fmla="*/ 363 w 1067"/>
                <a:gd name="T65" fmla="*/ 605 h 770"/>
                <a:gd name="T66" fmla="*/ 314 w 1067"/>
                <a:gd name="T67" fmla="*/ 543 h 770"/>
                <a:gd name="T68" fmla="*/ 178 w 1067"/>
                <a:gd name="T69" fmla="*/ 520 h 770"/>
                <a:gd name="T70" fmla="*/ 128 w 1067"/>
                <a:gd name="T71" fmla="*/ 488 h 770"/>
                <a:gd name="T72" fmla="*/ 2 w 1067"/>
                <a:gd name="T73" fmla="*/ 366 h 770"/>
                <a:gd name="T74" fmla="*/ 20 w 1067"/>
                <a:gd name="T75" fmla="*/ 328 h 770"/>
                <a:gd name="T76" fmla="*/ 36 w 1067"/>
                <a:gd name="T77" fmla="*/ 258 h 770"/>
                <a:gd name="T78" fmla="*/ 41 w 1067"/>
                <a:gd name="T79" fmla="*/ 219 h 7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67" h="770">
                  <a:moveTo>
                    <a:pt x="52" y="272"/>
                  </a:moveTo>
                  <a:lnTo>
                    <a:pt x="86" y="286"/>
                  </a:lnTo>
                  <a:lnTo>
                    <a:pt x="146" y="267"/>
                  </a:lnTo>
                  <a:lnTo>
                    <a:pt x="138" y="255"/>
                  </a:lnTo>
                  <a:lnTo>
                    <a:pt x="122" y="255"/>
                  </a:lnTo>
                  <a:lnTo>
                    <a:pt x="115" y="238"/>
                  </a:lnTo>
                  <a:lnTo>
                    <a:pt x="119" y="222"/>
                  </a:lnTo>
                  <a:lnTo>
                    <a:pt x="148" y="209"/>
                  </a:lnTo>
                  <a:lnTo>
                    <a:pt x="167" y="176"/>
                  </a:lnTo>
                  <a:lnTo>
                    <a:pt x="107" y="125"/>
                  </a:lnTo>
                  <a:lnTo>
                    <a:pt x="105" y="72"/>
                  </a:lnTo>
                  <a:lnTo>
                    <a:pt x="133" y="50"/>
                  </a:lnTo>
                  <a:lnTo>
                    <a:pt x="334" y="10"/>
                  </a:lnTo>
                  <a:lnTo>
                    <a:pt x="347" y="0"/>
                  </a:lnTo>
                  <a:lnTo>
                    <a:pt x="378" y="4"/>
                  </a:lnTo>
                  <a:lnTo>
                    <a:pt x="478" y="28"/>
                  </a:lnTo>
                  <a:lnTo>
                    <a:pt x="509" y="46"/>
                  </a:lnTo>
                  <a:lnTo>
                    <a:pt x="554" y="72"/>
                  </a:lnTo>
                  <a:lnTo>
                    <a:pt x="581" y="70"/>
                  </a:lnTo>
                  <a:lnTo>
                    <a:pt x="626" y="43"/>
                  </a:lnTo>
                  <a:lnTo>
                    <a:pt x="683" y="52"/>
                  </a:lnTo>
                  <a:lnTo>
                    <a:pt x="719" y="33"/>
                  </a:lnTo>
                  <a:lnTo>
                    <a:pt x="796" y="81"/>
                  </a:lnTo>
                  <a:lnTo>
                    <a:pt x="838" y="65"/>
                  </a:lnTo>
                  <a:lnTo>
                    <a:pt x="860" y="118"/>
                  </a:lnTo>
                  <a:lnTo>
                    <a:pt x="912" y="151"/>
                  </a:lnTo>
                  <a:lnTo>
                    <a:pt x="951" y="187"/>
                  </a:lnTo>
                  <a:lnTo>
                    <a:pt x="980" y="176"/>
                  </a:lnTo>
                  <a:lnTo>
                    <a:pt x="1035" y="248"/>
                  </a:lnTo>
                  <a:lnTo>
                    <a:pt x="1046" y="295"/>
                  </a:lnTo>
                  <a:lnTo>
                    <a:pt x="1066" y="323"/>
                  </a:lnTo>
                  <a:lnTo>
                    <a:pt x="1059" y="378"/>
                  </a:lnTo>
                  <a:lnTo>
                    <a:pt x="1015" y="414"/>
                  </a:lnTo>
                  <a:lnTo>
                    <a:pt x="1023" y="436"/>
                  </a:lnTo>
                  <a:lnTo>
                    <a:pt x="1006" y="453"/>
                  </a:lnTo>
                  <a:lnTo>
                    <a:pt x="984" y="474"/>
                  </a:lnTo>
                  <a:lnTo>
                    <a:pt x="984" y="511"/>
                  </a:lnTo>
                  <a:lnTo>
                    <a:pt x="965" y="527"/>
                  </a:lnTo>
                  <a:lnTo>
                    <a:pt x="941" y="520"/>
                  </a:lnTo>
                  <a:lnTo>
                    <a:pt x="920" y="500"/>
                  </a:lnTo>
                  <a:lnTo>
                    <a:pt x="910" y="522"/>
                  </a:lnTo>
                  <a:lnTo>
                    <a:pt x="923" y="542"/>
                  </a:lnTo>
                  <a:lnTo>
                    <a:pt x="958" y="546"/>
                  </a:lnTo>
                  <a:lnTo>
                    <a:pt x="991" y="580"/>
                  </a:lnTo>
                  <a:lnTo>
                    <a:pt x="1011" y="580"/>
                  </a:lnTo>
                  <a:lnTo>
                    <a:pt x="1026" y="597"/>
                  </a:lnTo>
                  <a:lnTo>
                    <a:pt x="1013" y="628"/>
                  </a:lnTo>
                  <a:lnTo>
                    <a:pt x="1013" y="630"/>
                  </a:lnTo>
                  <a:lnTo>
                    <a:pt x="984" y="626"/>
                  </a:lnTo>
                  <a:lnTo>
                    <a:pt x="965" y="641"/>
                  </a:lnTo>
                  <a:lnTo>
                    <a:pt x="951" y="619"/>
                  </a:lnTo>
                  <a:lnTo>
                    <a:pt x="917" y="633"/>
                  </a:lnTo>
                  <a:lnTo>
                    <a:pt x="908" y="650"/>
                  </a:lnTo>
                  <a:lnTo>
                    <a:pt x="908" y="676"/>
                  </a:lnTo>
                  <a:lnTo>
                    <a:pt x="872" y="683"/>
                  </a:lnTo>
                  <a:lnTo>
                    <a:pt x="829" y="638"/>
                  </a:lnTo>
                  <a:lnTo>
                    <a:pt x="815" y="617"/>
                  </a:lnTo>
                  <a:lnTo>
                    <a:pt x="781" y="628"/>
                  </a:lnTo>
                  <a:lnTo>
                    <a:pt x="722" y="610"/>
                  </a:lnTo>
                  <a:lnTo>
                    <a:pt x="632" y="623"/>
                  </a:lnTo>
                  <a:lnTo>
                    <a:pt x="626" y="633"/>
                  </a:lnTo>
                  <a:lnTo>
                    <a:pt x="616" y="660"/>
                  </a:lnTo>
                  <a:lnTo>
                    <a:pt x="599" y="672"/>
                  </a:lnTo>
                  <a:lnTo>
                    <a:pt x="602" y="701"/>
                  </a:lnTo>
                  <a:lnTo>
                    <a:pt x="549" y="769"/>
                  </a:lnTo>
                  <a:lnTo>
                    <a:pt x="461" y="751"/>
                  </a:lnTo>
                  <a:lnTo>
                    <a:pt x="454" y="718"/>
                  </a:lnTo>
                  <a:lnTo>
                    <a:pt x="399" y="674"/>
                  </a:lnTo>
                  <a:lnTo>
                    <a:pt x="279" y="655"/>
                  </a:lnTo>
                  <a:lnTo>
                    <a:pt x="227" y="645"/>
                  </a:lnTo>
                  <a:lnTo>
                    <a:pt x="207" y="643"/>
                  </a:lnTo>
                  <a:lnTo>
                    <a:pt x="162" y="606"/>
                  </a:lnTo>
                  <a:lnTo>
                    <a:pt x="67" y="583"/>
                  </a:lnTo>
                  <a:lnTo>
                    <a:pt x="2" y="455"/>
                  </a:lnTo>
                  <a:lnTo>
                    <a:pt x="0" y="421"/>
                  </a:lnTo>
                  <a:lnTo>
                    <a:pt x="26" y="407"/>
                  </a:lnTo>
                  <a:lnTo>
                    <a:pt x="26" y="368"/>
                  </a:lnTo>
                  <a:lnTo>
                    <a:pt x="45" y="320"/>
                  </a:lnTo>
                  <a:lnTo>
                    <a:pt x="23" y="297"/>
                  </a:lnTo>
                  <a:lnTo>
                    <a:pt x="52" y="272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45"/>
            <p:cNvSpPr>
              <a:spLocks/>
            </p:cNvSpPr>
            <p:nvPr/>
          </p:nvSpPr>
          <p:spPr bwMode="auto">
            <a:xfrm>
              <a:off x="3675169" y="2760106"/>
              <a:ext cx="1770925" cy="1567227"/>
            </a:xfrm>
            <a:custGeom>
              <a:avLst/>
              <a:gdLst>
                <a:gd name="T0" fmla="*/ 4 w 1155"/>
                <a:gd name="T1" fmla="*/ 128 h 994"/>
                <a:gd name="T2" fmla="*/ 139 w 1155"/>
                <a:gd name="T3" fmla="*/ 51 h 994"/>
                <a:gd name="T4" fmla="*/ 177 w 1155"/>
                <a:gd name="T5" fmla="*/ 0 h 994"/>
                <a:gd name="T6" fmla="*/ 229 w 1155"/>
                <a:gd name="T7" fmla="*/ 28 h 994"/>
                <a:gd name="T8" fmla="*/ 269 w 1155"/>
                <a:gd name="T9" fmla="*/ 163 h 994"/>
                <a:gd name="T10" fmla="*/ 379 w 1155"/>
                <a:gd name="T11" fmla="*/ 152 h 994"/>
                <a:gd name="T12" fmla="*/ 396 w 1155"/>
                <a:gd name="T13" fmla="*/ 188 h 994"/>
                <a:gd name="T14" fmla="*/ 405 w 1155"/>
                <a:gd name="T15" fmla="*/ 261 h 994"/>
                <a:gd name="T16" fmla="*/ 422 w 1155"/>
                <a:gd name="T17" fmla="*/ 280 h 994"/>
                <a:gd name="T18" fmla="*/ 531 w 1155"/>
                <a:gd name="T19" fmla="*/ 302 h 994"/>
                <a:gd name="T20" fmla="*/ 624 w 1155"/>
                <a:gd name="T21" fmla="*/ 297 h 994"/>
                <a:gd name="T22" fmla="*/ 595 w 1155"/>
                <a:gd name="T23" fmla="*/ 350 h 994"/>
                <a:gd name="T24" fmla="*/ 627 w 1155"/>
                <a:gd name="T25" fmla="*/ 421 h 994"/>
                <a:gd name="T26" fmla="*/ 701 w 1155"/>
                <a:gd name="T27" fmla="*/ 521 h 994"/>
                <a:gd name="T28" fmla="*/ 729 w 1155"/>
                <a:gd name="T29" fmla="*/ 574 h 994"/>
                <a:gd name="T30" fmla="*/ 767 w 1155"/>
                <a:gd name="T31" fmla="*/ 557 h 994"/>
                <a:gd name="T32" fmla="*/ 780 w 1155"/>
                <a:gd name="T33" fmla="*/ 510 h 994"/>
                <a:gd name="T34" fmla="*/ 785 w 1155"/>
                <a:gd name="T35" fmla="*/ 433 h 994"/>
                <a:gd name="T36" fmla="*/ 819 w 1155"/>
                <a:gd name="T37" fmla="*/ 449 h 994"/>
                <a:gd name="T38" fmla="*/ 909 w 1155"/>
                <a:gd name="T39" fmla="*/ 516 h 994"/>
                <a:gd name="T40" fmla="*/ 897 w 1155"/>
                <a:gd name="T41" fmla="*/ 578 h 994"/>
                <a:gd name="T42" fmla="*/ 850 w 1155"/>
                <a:gd name="T43" fmla="*/ 594 h 994"/>
                <a:gd name="T44" fmla="*/ 800 w 1155"/>
                <a:gd name="T45" fmla="*/ 601 h 994"/>
                <a:gd name="T46" fmla="*/ 778 w 1155"/>
                <a:gd name="T47" fmla="*/ 619 h 994"/>
                <a:gd name="T48" fmla="*/ 785 w 1155"/>
                <a:gd name="T49" fmla="*/ 663 h 994"/>
                <a:gd name="T50" fmla="*/ 774 w 1155"/>
                <a:gd name="T51" fmla="*/ 719 h 994"/>
                <a:gd name="T52" fmla="*/ 746 w 1155"/>
                <a:gd name="T53" fmla="*/ 747 h 994"/>
                <a:gd name="T54" fmla="*/ 714 w 1155"/>
                <a:gd name="T55" fmla="*/ 791 h 994"/>
                <a:gd name="T56" fmla="*/ 644 w 1155"/>
                <a:gd name="T57" fmla="*/ 784 h 994"/>
                <a:gd name="T58" fmla="*/ 616 w 1155"/>
                <a:gd name="T59" fmla="*/ 756 h 994"/>
                <a:gd name="T60" fmla="*/ 565 w 1155"/>
                <a:gd name="T61" fmla="*/ 693 h 994"/>
                <a:gd name="T62" fmla="*/ 505 w 1155"/>
                <a:gd name="T63" fmla="*/ 695 h 994"/>
                <a:gd name="T64" fmla="*/ 465 w 1155"/>
                <a:gd name="T65" fmla="*/ 690 h 994"/>
                <a:gd name="T66" fmla="*/ 436 w 1155"/>
                <a:gd name="T67" fmla="*/ 653 h 994"/>
                <a:gd name="T68" fmla="*/ 486 w 1155"/>
                <a:gd name="T69" fmla="*/ 662 h 994"/>
                <a:gd name="T70" fmla="*/ 516 w 1155"/>
                <a:gd name="T71" fmla="*/ 601 h 994"/>
                <a:gd name="T72" fmla="*/ 549 w 1155"/>
                <a:gd name="T73" fmla="*/ 510 h 994"/>
                <a:gd name="T74" fmla="*/ 483 w 1155"/>
                <a:gd name="T75" fmla="*/ 391 h 994"/>
                <a:gd name="T76" fmla="*/ 388 w 1155"/>
                <a:gd name="T77" fmla="*/ 345 h 994"/>
                <a:gd name="T78" fmla="*/ 277 w 1155"/>
                <a:gd name="T79" fmla="*/ 276 h 994"/>
                <a:gd name="T80" fmla="*/ 168 w 1155"/>
                <a:gd name="T81" fmla="*/ 305 h 994"/>
                <a:gd name="T82" fmla="*/ 87 w 1155"/>
                <a:gd name="T83" fmla="*/ 272 h 99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55" h="994">
                  <a:moveTo>
                    <a:pt x="10" y="313"/>
                  </a:moveTo>
                  <a:lnTo>
                    <a:pt x="0" y="185"/>
                  </a:lnTo>
                  <a:lnTo>
                    <a:pt x="5" y="158"/>
                  </a:lnTo>
                  <a:lnTo>
                    <a:pt x="43" y="140"/>
                  </a:lnTo>
                  <a:lnTo>
                    <a:pt x="96" y="96"/>
                  </a:lnTo>
                  <a:lnTo>
                    <a:pt x="177" y="63"/>
                  </a:lnTo>
                  <a:lnTo>
                    <a:pt x="210" y="48"/>
                  </a:lnTo>
                  <a:lnTo>
                    <a:pt x="210" y="17"/>
                  </a:lnTo>
                  <a:lnTo>
                    <a:pt x="225" y="0"/>
                  </a:lnTo>
                  <a:lnTo>
                    <a:pt x="239" y="2"/>
                  </a:lnTo>
                  <a:lnTo>
                    <a:pt x="292" y="10"/>
                  </a:lnTo>
                  <a:lnTo>
                    <a:pt x="291" y="34"/>
                  </a:lnTo>
                  <a:lnTo>
                    <a:pt x="301" y="72"/>
                  </a:lnTo>
                  <a:lnTo>
                    <a:pt x="295" y="134"/>
                  </a:lnTo>
                  <a:lnTo>
                    <a:pt x="341" y="202"/>
                  </a:lnTo>
                  <a:lnTo>
                    <a:pt x="365" y="217"/>
                  </a:lnTo>
                  <a:lnTo>
                    <a:pt x="402" y="188"/>
                  </a:lnTo>
                  <a:lnTo>
                    <a:pt x="481" y="188"/>
                  </a:lnTo>
                  <a:lnTo>
                    <a:pt x="500" y="195"/>
                  </a:lnTo>
                  <a:lnTo>
                    <a:pt x="512" y="213"/>
                  </a:lnTo>
                  <a:lnTo>
                    <a:pt x="503" y="233"/>
                  </a:lnTo>
                  <a:lnTo>
                    <a:pt x="459" y="268"/>
                  </a:lnTo>
                  <a:lnTo>
                    <a:pt x="464" y="286"/>
                  </a:lnTo>
                  <a:lnTo>
                    <a:pt x="514" y="323"/>
                  </a:lnTo>
                  <a:lnTo>
                    <a:pt x="534" y="323"/>
                  </a:lnTo>
                  <a:lnTo>
                    <a:pt x="540" y="332"/>
                  </a:lnTo>
                  <a:lnTo>
                    <a:pt x="536" y="347"/>
                  </a:lnTo>
                  <a:lnTo>
                    <a:pt x="567" y="372"/>
                  </a:lnTo>
                  <a:lnTo>
                    <a:pt x="639" y="383"/>
                  </a:lnTo>
                  <a:lnTo>
                    <a:pt x="674" y="374"/>
                  </a:lnTo>
                  <a:lnTo>
                    <a:pt x="718" y="330"/>
                  </a:lnTo>
                  <a:lnTo>
                    <a:pt x="770" y="335"/>
                  </a:lnTo>
                  <a:lnTo>
                    <a:pt x="792" y="368"/>
                  </a:lnTo>
                  <a:lnTo>
                    <a:pt x="780" y="398"/>
                  </a:lnTo>
                  <a:lnTo>
                    <a:pt x="784" y="417"/>
                  </a:lnTo>
                  <a:lnTo>
                    <a:pt x="755" y="434"/>
                  </a:lnTo>
                  <a:lnTo>
                    <a:pt x="742" y="449"/>
                  </a:lnTo>
                  <a:lnTo>
                    <a:pt x="746" y="487"/>
                  </a:lnTo>
                  <a:lnTo>
                    <a:pt x="797" y="522"/>
                  </a:lnTo>
                  <a:lnTo>
                    <a:pt x="818" y="518"/>
                  </a:lnTo>
                  <a:lnTo>
                    <a:pt x="878" y="590"/>
                  </a:lnTo>
                  <a:lnTo>
                    <a:pt x="890" y="646"/>
                  </a:lnTo>
                  <a:lnTo>
                    <a:pt x="885" y="672"/>
                  </a:lnTo>
                  <a:lnTo>
                    <a:pt x="926" y="694"/>
                  </a:lnTo>
                  <a:lnTo>
                    <a:pt x="926" y="711"/>
                  </a:lnTo>
                  <a:lnTo>
                    <a:pt x="964" y="721"/>
                  </a:lnTo>
                  <a:lnTo>
                    <a:pt x="974" y="721"/>
                  </a:lnTo>
                  <a:lnTo>
                    <a:pt x="974" y="690"/>
                  </a:lnTo>
                  <a:lnTo>
                    <a:pt x="1003" y="685"/>
                  </a:lnTo>
                  <a:lnTo>
                    <a:pt x="1009" y="648"/>
                  </a:lnTo>
                  <a:lnTo>
                    <a:pt x="990" y="632"/>
                  </a:lnTo>
                  <a:lnTo>
                    <a:pt x="974" y="617"/>
                  </a:lnTo>
                  <a:lnTo>
                    <a:pt x="981" y="547"/>
                  </a:lnTo>
                  <a:lnTo>
                    <a:pt x="996" y="537"/>
                  </a:lnTo>
                  <a:lnTo>
                    <a:pt x="1022" y="549"/>
                  </a:lnTo>
                  <a:lnTo>
                    <a:pt x="1033" y="544"/>
                  </a:lnTo>
                  <a:lnTo>
                    <a:pt x="1040" y="557"/>
                  </a:lnTo>
                  <a:lnTo>
                    <a:pt x="1110" y="593"/>
                  </a:lnTo>
                  <a:lnTo>
                    <a:pt x="1148" y="617"/>
                  </a:lnTo>
                  <a:lnTo>
                    <a:pt x="1154" y="639"/>
                  </a:lnTo>
                  <a:lnTo>
                    <a:pt x="1134" y="668"/>
                  </a:lnTo>
                  <a:lnTo>
                    <a:pt x="1145" y="701"/>
                  </a:lnTo>
                  <a:lnTo>
                    <a:pt x="1139" y="716"/>
                  </a:lnTo>
                  <a:lnTo>
                    <a:pt x="1086" y="721"/>
                  </a:lnTo>
                  <a:lnTo>
                    <a:pt x="1075" y="728"/>
                  </a:lnTo>
                  <a:lnTo>
                    <a:pt x="1079" y="736"/>
                  </a:lnTo>
                  <a:lnTo>
                    <a:pt x="1079" y="752"/>
                  </a:lnTo>
                  <a:lnTo>
                    <a:pt x="1038" y="756"/>
                  </a:lnTo>
                  <a:lnTo>
                    <a:pt x="1016" y="745"/>
                  </a:lnTo>
                  <a:lnTo>
                    <a:pt x="988" y="745"/>
                  </a:lnTo>
                  <a:lnTo>
                    <a:pt x="983" y="752"/>
                  </a:lnTo>
                  <a:lnTo>
                    <a:pt x="988" y="767"/>
                  </a:lnTo>
                  <a:lnTo>
                    <a:pt x="974" y="783"/>
                  </a:lnTo>
                  <a:lnTo>
                    <a:pt x="969" y="800"/>
                  </a:lnTo>
                  <a:lnTo>
                    <a:pt x="996" y="822"/>
                  </a:lnTo>
                  <a:lnTo>
                    <a:pt x="976" y="862"/>
                  </a:lnTo>
                  <a:lnTo>
                    <a:pt x="985" y="882"/>
                  </a:lnTo>
                  <a:lnTo>
                    <a:pt x="983" y="891"/>
                  </a:lnTo>
                  <a:lnTo>
                    <a:pt x="952" y="891"/>
                  </a:lnTo>
                  <a:lnTo>
                    <a:pt x="930" y="901"/>
                  </a:lnTo>
                  <a:lnTo>
                    <a:pt x="948" y="926"/>
                  </a:lnTo>
                  <a:lnTo>
                    <a:pt x="937" y="957"/>
                  </a:lnTo>
                  <a:lnTo>
                    <a:pt x="904" y="966"/>
                  </a:lnTo>
                  <a:lnTo>
                    <a:pt x="906" y="981"/>
                  </a:lnTo>
                  <a:lnTo>
                    <a:pt x="897" y="993"/>
                  </a:lnTo>
                  <a:lnTo>
                    <a:pt x="840" y="988"/>
                  </a:lnTo>
                  <a:lnTo>
                    <a:pt x="818" y="972"/>
                  </a:lnTo>
                  <a:lnTo>
                    <a:pt x="814" y="937"/>
                  </a:lnTo>
                  <a:lnTo>
                    <a:pt x="801" y="923"/>
                  </a:lnTo>
                  <a:lnTo>
                    <a:pt x="782" y="937"/>
                  </a:lnTo>
                  <a:lnTo>
                    <a:pt x="746" y="901"/>
                  </a:lnTo>
                  <a:lnTo>
                    <a:pt x="720" y="884"/>
                  </a:lnTo>
                  <a:lnTo>
                    <a:pt x="718" y="858"/>
                  </a:lnTo>
                  <a:lnTo>
                    <a:pt x="709" y="838"/>
                  </a:lnTo>
                  <a:lnTo>
                    <a:pt x="696" y="838"/>
                  </a:lnTo>
                  <a:lnTo>
                    <a:pt x="641" y="862"/>
                  </a:lnTo>
                  <a:lnTo>
                    <a:pt x="643" y="889"/>
                  </a:lnTo>
                  <a:lnTo>
                    <a:pt x="624" y="889"/>
                  </a:lnTo>
                  <a:lnTo>
                    <a:pt x="591" y="855"/>
                  </a:lnTo>
                  <a:lnTo>
                    <a:pt x="555" y="851"/>
                  </a:lnTo>
                  <a:lnTo>
                    <a:pt x="543" y="831"/>
                  </a:lnTo>
                  <a:lnTo>
                    <a:pt x="553" y="809"/>
                  </a:lnTo>
                  <a:lnTo>
                    <a:pt x="574" y="829"/>
                  </a:lnTo>
                  <a:lnTo>
                    <a:pt x="598" y="836"/>
                  </a:lnTo>
                  <a:lnTo>
                    <a:pt x="617" y="820"/>
                  </a:lnTo>
                  <a:lnTo>
                    <a:pt x="617" y="783"/>
                  </a:lnTo>
                  <a:lnTo>
                    <a:pt x="639" y="762"/>
                  </a:lnTo>
                  <a:lnTo>
                    <a:pt x="656" y="745"/>
                  </a:lnTo>
                  <a:lnTo>
                    <a:pt x="648" y="723"/>
                  </a:lnTo>
                  <a:lnTo>
                    <a:pt x="691" y="687"/>
                  </a:lnTo>
                  <a:lnTo>
                    <a:pt x="698" y="632"/>
                  </a:lnTo>
                  <a:lnTo>
                    <a:pt x="679" y="604"/>
                  </a:lnTo>
                  <a:lnTo>
                    <a:pt x="667" y="557"/>
                  </a:lnTo>
                  <a:lnTo>
                    <a:pt x="613" y="484"/>
                  </a:lnTo>
                  <a:lnTo>
                    <a:pt x="584" y="496"/>
                  </a:lnTo>
                  <a:lnTo>
                    <a:pt x="545" y="460"/>
                  </a:lnTo>
                  <a:lnTo>
                    <a:pt x="492" y="427"/>
                  </a:lnTo>
                  <a:lnTo>
                    <a:pt x="471" y="374"/>
                  </a:lnTo>
                  <a:lnTo>
                    <a:pt x="428" y="390"/>
                  </a:lnTo>
                  <a:lnTo>
                    <a:pt x="352" y="342"/>
                  </a:lnTo>
                  <a:lnTo>
                    <a:pt x="315" y="361"/>
                  </a:lnTo>
                  <a:lnTo>
                    <a:pt x="258" y="352"/>
                  </a:lnTo>
                  <a:lnTo>
                    <a:pt x="213" y="378"/>
                  </a:lnTo>
                  <a:lnTo>
                    <a:pt x="186" y="381"/>
                  </a:lnTo>
                  <a:lnTo>
                    <a:pt x="141" y="354"/>
                  </a:lnTo>
                  <a:lnTo>
                    <a:pt x="110" y="337"/>
                  </a:lnTo>
                  <a:lnTo>
                    <a:pt x="10" y="313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246"/>
            <p:cNvSpPr>
              <a:spLocks/>
            </p:cNvSpPr>
            <p:nvPr/>
          </p:nvSpPr>
          <p:spPr bwMode="auto">
            <a:xfrm>
              <a:off x="1404928" y="1647427"/>
              <a:ext cx="2615787" cy="2056876"/>
            </a:xfrm>
            <a:custGeom>
              <a:avLst/>
              <a:gdLst>
                <a:gd name="T0" fmla="*/ 922 w 1707"/>
                <a:gd name="T1" fmla="*/ 35 h 1305"/>
                <a:gd name="T2" fmla="*/ 963 w 1707"/>
                <a:gd name="T3" fmla="*/ 89 h 1305"/>
                <a:gd name="T4" fmla="*/ 1021 w 1707"/>
                <a:gd name="T5" fmla="*/ 128 h 1305"/>
                <a:gd name="T6" fmla="*/ 1071 w 1707"/>
                <a:gd name="T7" fmla="*/ 229 h 1305"/>
                <a:gd name="T8" fmla="*/ 1044 w 1707"/>
                <a:gd name="T9" fmla="*/ 309 h 1305"/>
                <a:gd name="T10" fmla="*/ 1188 w 1707"/>
                <a:gd name="T11" fmla="*/ 376 h 1305"/>
                <a:gd name="T12" fmla="*/ 1290 w 1707"/>
                <a:gd name="T13" fmla="*/ 454 h 1305"/>
                <a:gd name="T14" fmla="*/ 1342 w 1707"/>
                <a:gd name="T15" fmla="*/ 569 h 1305"/>
                <a:gd name="T16" fmla="*/ 1304 w 1707"/>
                <a:gd name="T17" fmla="*/ 621 h 1305"/>
                <a:gd name="T18" fmla="*/ 1169 w 1707"/>
                <a:gd name="T19" fmla="*/ 698 h 1305"/>
                <a:gd name="T20" fmla="*/ 1149 w 1707"/>
                <a:gd name="T21" fmla="*/ 818 h 1305"/>
                <a:gd name="T22" fmla="*/ 957 w 1707"/>
                <a:gd name="T23" fmla="*/ 877 h 1305"/>
                <a:gd name="T24" fmla="*/ 992 w 1707"/>
                <a:gd name="T25" fmla="*/ 987 h 1305"/>
                <a:gd name="T26" fmla="*/ 970 w 1707"/>
                <a:gd name="T27" fmla="*/ 1025 h 1305"/>
                <a:gd name="T28" fmla="*/ 943 w 1707"/>
                <a:gd name="T29" fmla="*/ 1049 h 1305"/>
                <a:gd name="T30" fmla="*/ 867 w 1707"/>
                <a:gd name="T31" fmla="*/ 1030 h 1305"/>
                <a:gd name="T32" fmla="*/ 735 w 1707"/>
                <a:gd name="T33" fmla="*/ 1010 h 1305"/>
                <a:gd name="T34" fmla="*/ 604 w 1707"/>
                <a:gd name="T35" fmla="*/ 1035 h 1305"/>
                <a:gd name="T36" fmla="*/ 503 w 1707"/>
                <a:gd name="T37" fmla="*/ 1018 h 1305"/>
                <a:gd name="T38" fmla="*/ 387 w 1707"/>
                <a:gd name="T39" fmla="*/ 1028 h 1305"/>
                <a:gd name="T40" fmla="*/ 322 w 1707"/>
                <a:gd name="T41" fmla="*/ 995 h 1305"/>
                <a:gd name="T42" fmla="*/ 253 w 1707"/>
                <a:gd name="T43" fmla="*/ 946 h 1305"/>
                <a:gd name="T44" fmla="*/ 103 w 1707"/>
                <a:gd name="T45" fmla="*/ 918 h 1305"/>
                <a:gd name="T46" fmla="*/ 82 w 1707"/>
                <a:gd name="T47" fmla="*/ 859 h 1305"/>
                <a:gd name="T48" fmla="*/ 51 w 1707"/>
                <a:gd name="T49" fmla="*/ 816 h 1305"/>
                <a:gd name="T50" fmla="*/ 30 w 1707"/>
                <a:gd name="T51" fmla="*/ 775 h 1305"/>
                <a:gd name="T52" fmla="*/ 51 w 1707"/>
                <a:gd name="T53" fmla="*/ 727 h 1305"/>
                <a:gd name="T54" fmla="*/ 8 w 1707"/>
                <a:gd name="T55" fmla="*/ 669 h 1305"/>
                <a:gd name="T56" fmla="*/ 4 w 1707"/>
                <a:gd name="T57" fmla="*/ 606 h 1305"/>
                <a:gd name="T58" fmla="*/ 30 w 1707"/>
                <a:gd name="T59" fmla="*/ 566 h 1305"/>
                <a:gd name="T60" fmla="*/ 106 w 1707"/>
                <a:gd name="T61" fmla="*/ 539 h 1305"/>
                <a:gd name="T62" fmla="*/ 143 w 1707"/>
                <a:gd name="T63" fmla="*/ 542 h 1305"/>
                <a:gd name="T64" fmla="*/ 184 w 1707"/>
                <a:gd name="T65" fmla="*/ 564 h 1305"/>
                <a:gd name="T66" fmla="*/ 322 w 1707"/>
                <a:gd name="T67" fmla="*/ 516 h 1305"/>
                <a:gd name="T68" fmla="*/ 436 w 1707"/>
                <a:gd name="T69" fmla="*/ 439 h 1305"/>
                <a:gd name="T70" fmla="*/ 473 w 1707"/>
                <a:gd name="T71" fmla="*/ 404 h 1305"/>
                <a:gd name="T72" fmla="*/ 452 w 1707"/>
                <a:gd name="T73" fmla="*/ 276 h 1305"/>
                <a:gd name="T74" fmla="*/ 553 w 1707"/>
                <a:gd name="T75" fmla="*/ 252 h 1305"/>
                <a:gd name="T76" fmla="*/ 599 w 1707"/>
                <a:gd name="T77" fmla="*/ 276 h 1305"/>
                <a:gd name="T78" fmla="*/ 650 w 1707"/>
                <a:gd name="T79" fmla="*/ 131 h 1305"/>
                <a:gd name="T80" fmla="*/ 732 w 1707"/>
                <a:gd name="T81" fmla="*/ 151 h 1305"/>
                <a:gd name="T82" fmla="*/ 802 w 1707"/>
                <a:gd name="T83" fmla="*/ 67 h 1305"/>
                <a:gd name="T84" fmla="*/ 864 w 1707"/>
                <a:gd name="T85" fmla="*/ 29 h 1305"/>
                <a:gd name="T86" fmla="*/ 916 w 1707"/>
                <a:gd name="T87" fmla="*/ 8 h 130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707" h="1305">
                  <a:moveTo>
                    <a:pt x="1165" y="10"/>
                  </a:moveTo>
                  <a:lnTo>
                    <a:pt x="1182" y="10"/>
                  </a:lnTo>
                  <a:lnTo>
                    <a:pt x="1172" y="43"/>
                  </a:lnTo>
                  <a:lnTo>
                    <a:pt x="1186" y="63"/>
                  </a:lnTo>
                  <a:lnTo>
                    <a:pt x="1189" y="77"/>
                  </a:lnTo>
                  <a:lnTo>
                    <a:pt x="1224" y="110"/>
                  </a:lnTo>
                  <a:lnTo>
                    <a:pt x="1232" y="138"/>
                  </a:lnTo>
                  <a:lnTo>
                    <a:pt x="1278" y="140"/>
                  </a:lnTo>
                  <a:lnTo>
                    <a:pt x="1298" y="158"/>
                  </a:lnTo>
                  <a:lnTo>
                    <a:pt x="1309" y="158"/>
                  </a:lnTo>
                  <a:lnTo>
                    <a:pt x="1335" y="215"/>
                  </a:lnTo>
                  <a:lnTo>
                    <a:pt x="1361" y="284"/>
                  </a:lnTo>
                  <a:lnTo>
                    <a:pt x="1349" y="326"/>
                  </a:lnTo>
                  <a:lnTo>
                    <a:pt x="1351" y="342"/>
                  </a:lnTo>
                  <a:lnTo>
                    <a:pt x="1327" y="383"/>
                  </a:lnTo>
                  <a:lnTo>
                    <a:pt x="1333" y="417"/>
                  </a:lnTo>
                  <a:lnTo>
                    <a:pt x="1418" y="453"/>
                  </a:lnTo>
                  <a:lnTo>
                    <a:pt x="1511" y="467"/>
                  </a:lnTo>
                  <a:lnTo>
                    <a:pt x="1607" y="533"/>
                  </a:lnTo>
                  <a:lnTo>
                    <a:pt x="1638" y="544"/>
                  </a:lnTo>
                  <a:lnTo>
                    <a:pt x="1640" y="562"/>
                  </a:lnTo>
                  <a:lnTo>
                    <a:pt x="1660" y="604"/>
                  </a:lnTo>
                  <a:lnTo>
                    <a:pt x="1679" y="658"/>
                  </a:lnTo>
                  <a:lnTo>
                    <a:pt x="1706" y="706"/>
                  </a:lnTo>
                  <a:lnTo>
                    <a:pt x="1691" y="723"/>
                  </a:lnTo>
                  <a:lnTo>
                    <a:pt x="1691" y="754"/>
                  </a:lnTo>
                  <a:lnTo>
                    <a:pt x="1657" y="769"/>
                  </a:lnTo>
                  <a:lnTo>
                    <a:pt x="1576" y="802"/>
                  </a:lnTo>
                  <a:lnTo>
                    <a:pt x="1524" y="846"/>
                  </a:lnTo>
                  <a:lnTo>
                    <a:pt x="1486" y="865"/>
                  </a:lnTo>
                  <a:lnTo>
                    <a:pt x="1480" y="891"/>
                  </a:lnTo>
                  <a:lnTo>
                    <a:pt x="1491" y="1019"/>
                  </a:lnTo>
                  <a:lnTo>
                    <a:pt x="1460" y="1014"/>
                  </a:lnTo>
                  <a:lnTo>
                    <a:pt x="1447" y="1025"/>
                  </a:lnTo>
                  <a:lnTo>
                    <a:pt x="1246" y="1065"/>
                  </a:lnTo>
                  <a:lnTo>
                    <a:pt x="1217" y="1087"/>
                  </a:lnTo>
                  <a:lnTo>
                    <a:pt x="1220" y="1140"/>
                  </a:lnTo>
                  <a:lnTo>
                    <a:pt x="1280" y="1191"/>
                  </a:lnTo>
                  <a:lnTo>
                    <a:pt x="1261" y="1224"/>
                  </a:lnTo>
                  <a:lnTo>
                    <a:pt x="1232" y="1237"/>
                  </a:lnTo>
                  <a:lnTo>
                    <a:pt x="1228" y="1253"/>
                  </a:lnTo>
                  <a:lnTo>
                    <a:pt x="1234" y="1270"/>
                  </a:lnTo>
                  <a:lnTo>
                    <a:pt x="1250" y="1270"/>
                  </a:lnTo>
                  <a:lnTo>
                    <a:pt x="1258" y="1282"/>
                  </a:lnTo>
                  <a:lnTo>
                    <a:pt x="1199" y="1301"/>
                  </a:lnTo>
                  <a:lnTo>
                    <a:pt x="1165" y="1287"/>
                  </a:lnTo>
                  <a:lnTo>
                    <a:pt x="1146" y="1277"/>
                  </a:lnTo>
                  <a:lnTo>
                    <a:pt x="1103" y="1277"/>
                  </a:lnTo>
                  <a:lnTo>
                    <a:pt x="1024" y="1241"/>
                  </a:lnTo>
                  <a:lnTo>
                    <a:pt x="974" y="1241"/>
                  </a:lnTo>
                  <a:lnTo>
                    <a:pt x="935" y="1253"/>
                  </a:lnTo>
                  <a:lnTo>
                    <a:pt x="890" y="1253"/>
                  </a:lnTo>
                  <a:lnTo>
                    <a:pt x="823" y="1290"/>
                  </a:lnTo>
                  <a:lnTo>
                    <a:pt x="768" y="1284"/>
                  </a:lnTo>
                  <a:lnTo>
                    <a:pt x="713" y="1304"/>
                  </a:lnTo>
                  <a:lnTo>
                    <a:pt x="667" y="1287"/>
                  </a:lnTo>
                  <a:lnTo>
                    <a:pt x="639" y="1263"/>
                  </a:lnTo>
                  <a:lnTo>
                    <a:pt x="567" y="1253"/>
                  </a:lnTo>
                  <a:lnTo>
                    <a:pt x="519" y="1285"/>
                  </a:lnTo>
                  <a:lnTo>
                    <a:pt x="492" y="1275"/>
                  </a:lnTo>
                  <a:lnTo>
                    <a:pt x="469" y="1257"/>
                  </a:lnTo>
                  <a:lnTo>
                    <a:pt x="418" y="1244"/>
                  </a:lnTo>
                  <a:lnTo>
                    <a:pt x="409" y="1234"/>
                  </a:lnTo>
                  <a:lnTo>
                    <a:pt x="387" y="1232"/>
                  </a:lnTo>
                  <a:lnTo>
                    <a:pt x="354" y="1181"/>
                  </a:lnTo>
                  <a:lnTo>
                    <a:pt x="321" y="1173"/>
                  </a:lnTo>
                  <a:lnTo>
                    <a:pt x="235" y="1200"/>
                  </a:lnTo>
                  <a:lnTo>
                    <a:pt x="203" y="1191"/>
                  </a:lnTo>
                  <a:lnTo>
                    <a:pt x="131" y="1138"/>
                  </a:lnTo>
                  <a:lnTo>
                    <a:pt x="110" y="1135"/>
                  </a:lnTo>
                  <a:lnTo>
                    <a:pt x="93" y="1101"/>
                  </a:lnTo>
                  <a:lnTo>
                    <a:pt x="105" y="1065"/>
                  </a:lnTo>
                  <a:lnTo>
                    <a:pt x="102" y="1048"/>
                  </a:lnTo>
                  <a:lnTo>
                    <a:pt x="76" y="1029"/>
                  </a:lnTo>
                  <a:lnTo>
                    <a:pt x="65" y="1012"/>
                  </a:lnTo>
                  <a:lnTo>
                    <a:pt x="10" y="981"/>
                  </a:lnTo>
                  <a:lnTo>
                    <a:pt x="10" y="972"/>
                  </a:lnTo>
                  <a:lnTo>
                    <a:pt x="38" y="961"/>
                  </a:lnTo>
                  <a:lnTo>
                    <a:pt x="53" y="971"/>
                  </a:lnTo>
                  <a:lnTo>
                    <a:pt x="69" y="954"/>
                  </a:lnTo>
                  <a:lnTo>
                    <a:pt x="65" y="901"/>
                  </a:lnTo>
                  <a:lnTo>
                    <a:pt x="69" y="858"/>
                  </a:lnTo>
                  <a:lnTo>
                    <a:pt x="32" y="822"/>
                  </a:lnTo>
                  <a:lnTo>
                    <a:pt x="10" y="829"/>
                  </a:lnTo>
                  <a:lnTo>
                    <a:pt x="0" y="802"/>
                  </a:lnTo>
                  <a:lnTo>
                    <a:pt x="14" y="776"/>
                  </a:lnTo>
                  <a:lnTo>
                    <a:pt x="5" y="752"/>
                  </a:lnTo>
                  <a:lnTo>
                    <a:pt x="29" y="730"/>
                  </a:lnTo>
                  <a:lnTo>
                    <a:pt x="38" y="721"/>
                  </a:lnTo>
                  <a:lnTo>
                    <a:pt x="38" y="701"/>
                  </a:lnTo>
                  <a:lnTo>
                    <a:pt x="72" y="685"/>
                  </a:lnTo>
                  <a:lnTo>
                    <a:pt x="105" y="679"/>
                  </a:lnTo>
                  <a:lnTo>
                    <a:pt x="134" y="668"/>
                  </a:lnTo>
                  <a:lnTo>
                    <a:pt x="158" y="675"/>
                  </a:lnTo>
                  <a:lnTo>
                    <a:pt x="177" y="668"/>
                  </a:lnTo>
                  <a:lnTo>
                    <a:pt x="181" y="672"/>
                  </a:lnTo>
                  <a:lnTo>
                    <a:pt x="185" y="694"/>
                  </a:lnTo>
                  <a:lnTo>
                    <a:pt x="201" y="701"/>
                  </a:lnTo>
                  <a:lnTo>
                    <a:pt x="235" y="699"/>
                  </a:lnTo>
                  <a:lnTo>
                    <a:pt x="280" y="653"/>
                  </a:lnTo>
                  <a:lnTo>
                    <a:pt x="365" y="670"/>
                  </a:lnTo>
                  <a:lnTo>
                    <a:pt x="409" y="639"/>
                  </a:lnTo>
                  <a:lnTo>
                    <a:pt x="536" y="610"/>
                  </a:lnTo>
                  <a:lnTo>
                    <a:pt x="545" y="593"/>
                  </a:lnTo>
                  <a:lnTo>
                    <a:pt x="555" y="544"/>
                  </a:lnTo>
                  <a:lnTo>
                    <a:pt x="591" y="516"/>
                  </a:lnTo>
                  <a:lnTo>
                    <a:pt x="601" y="516"/>
                  </a:lnTo>
                  <a:lnTo>
                    <a:pt x="601" y="501"/>
                  </a:lnTo>
                  <a:lnTo>
                    <a:pt x="603" y="378"/>
                  </a:lnTo>
                  <a:lnTo>
                    <a:pt x="610" y="352"/>
                  </a:lnTo>
                  <a:lnTo>
                    <a:pt x="575" y="342"/>
                  </a:lnTo>
                  <a:lnTo>
                    <a:pt x="574" y="330"/>
                  </a:lnTo>
                  <a:lnTo>
                    <a:pt x="610" y="320"/>
                  </a:lnTo>
                  <a:lnTo>
                    <a:pt x="704" y="313"/>
                  </a:lnTo>
                  <a:lnTo>
                    <a:pt x="720" y="330"/>
                  </a:lnTo>
                  <a:lnTo>
                    <a:pt x="753" y="339"/>
                  </a:lnTo>
                  <a:lnTo>
                    <a:pt x="761" y="342"/>
                  </a:lnTo>
                  <a:lnTo>
                    <a:pt x="775" y="323"/>
                  </a:lnTo>
                  <a:lnTo>
                    <a:pt x="756" y="306"/>
                  </a:lnTo>
                  <a:lnTo>
                    <a:pt x="827" y="163"/>
                  </a:lnTo>
                  <a:lnTo>
                    <a:pt x="838" y="154"/>
                  </a:lnTo>
                  <a:lnTo>
                    <a:pt x="902" y="187"/>
                  </a:lnTo>
                  <a:lnTo>
                    <a:pt x="930" y="187"/>
                  </a:lnTo>
                  <a:lnTo>
                    <a:pt x="943" y="205"/>
                  </a:lnTo>
                  <a:lnTo>
                    <a:pt x="1005" y="185"/>
                  </a:lnTo>
                  <a:lnTo>
                    <a:pt x="1019" y="84"/>
                  </a:lnTo>
                  <a:lnTo>
                    <a:pt x="1046" y="65"/>
                  </a:lnTo>
                  <a:lnTo>
                    <a:pt x="1077" y="63"/>
                  </a:lnTo>
                  <a:lnTo>
                    <a:pt x="1098" y="36"/>
                  </a:lnTo>
                  <a:lnTo>
                    <a:pt x="1107" y="10"/>
                  </a:lnTo>
                  <a:lnTo>
                    <a:pt x="1125" y="0"/>
                  </a:lnTo>
                  <a:lnTo>
                    <a:pt x="1165" y="10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247"/>
            <p:cNvSpPr>
              <a:spLocks/>
            </p:cNvSpPr>
            <p:nvPr/>
          </p:nvSpPr>
          <p:spPr bwMode="auto">
            <a:xfrm>
              <a:off x="5100548" y="3221674"/>
              <a:ext cx="644444" cy="1198674"/>
            </a:xfrm>
            <a:custGeom>
              <a:avLst/>
              <a:gdLst>
                <a:gd name="T0" fmla="*/ 275 w 420"/>
                <a:gd name="T1" fmla="*/ 365 h 761"/>
                <a:gd name="T2" fmla="*/ 268 w 420"/>
                <a:gd name="T3" fmla="*/ 206 h 761"/>
                <a:gd name="T4" fmla="*/ 290 w 420"/>
                <a:gd name="T5" fmla="*/ 153 h 761"/>
                <a:gd name="T6" fmla="*/ 289 w 420"/>
                <a:gd name="T7" fmla="*/ 82 h 761"/>
                <a:gd name="T8" fmla="*/ 302 w 420"/>
                <a:gd name="T9" fmla="*/ 31 h 761"/>
                <a:gd name="T10" fmla="*/ 292 w 420"/>
                <a:gd name="T11" fmla="*/ 0 h 761"/>
                <a:gd name="T12" fmla="*/ 242 w 420"/>
                <a:gd name="T13" fmla="*/ 17 h 761"/>
                <a:gd name="T14" fmla="*/ 225 w 420"/>
                <a:gd name="T15" fmla="*/ 62 h 761"/>
                <a:gd name="T16" fmla="*/ 206 w 420"/>
                <a:gd name="T17" fmla="*/ 77 h 761"/>
                <a:gd name="T18" fmla="*/ 141 w 420"/>
                <a:gd name="T19" fmla="*/ 155 h 761"/>
                <a:gd name="T20" fmla="*/ 92 w 420"/>
                <a:gd name="T21" fmla="*/ 153 h 761"/>
                <a:gd name="T22" fmla="*/ 81 w 420"/>
                <a:gd name="T23" fmla="*/ 204 h 761"/>
                <a:gd name="T24" fmla="*/ 141 w 420"/>
                <a:gd name="T25" fmla="*/ 242 h 761"/>
                <a:gd name="T26" fmla="*/ 176 w 420"/>
                <a:gd name="T27" fmla="*/ 279 h 761"/>
                <a:gd name="T28" fmla="*/ 170 w 420"/>
                <a:gd name="T29" fmla="*/ 329 h 761"/>
                <a:gd name="T30" fmla="*/ 123 w 420"/>
                <a:gd name="T31" fmla="*/ 346 h 761"/>
                <a:gd name="T32" fmla="*/ 116 w 420"/>
                <a:gd name="T33" fmla="*/ 357 h 761"/>
                <a:gd name="T34" fmla="*/ 84 w 420"/>
                <a:gd name="T35" fmla="*/ 374 h 761"/>
                <a:gd name="T36" fmla="*/ 45 w 420"/>
                <a:gd name="T37" fmla="*/ 365 h 761"/>
                <a:gd name="T38" fmla="*/ 45 w 420"/>
                <a:gd name="T39" fmla="*/ 382 h 761"/>
                <a:gd name="T40" fmla="*/ 30 w 420"/>
                <a:gd name="T41" fmla="*/ 409 h 761"/>
                <a:gd name="T42" fmla="*/ 36 w 420"/>
                <a:gd name="T43" fmla="*/ 460 h 761"/>
                <a:gd name="T44" fmla="*/ 41 w 420"/>
                <a:gd name="T45" fmla="*/ 483 h 761"/>
                <a:gd name="T46" fmla="*/ 0 w 420"/>
                <a:gd name="T47" fmla="*/ 491 h 761"/>
                <a:gd name="T48" fmla="*/ 4 w 420"/>
                <a:gd name="T49" fmla="*/ 536 h 761"/>
                <a:gd name="T50" fmla="*/ 20 w 420"/>
                <a:gd name="T51" fmla="*/ 555 h 761"/>
                <a:gd name="T52" fmla="*/ 77 w 420"/>
                <a:gd name="T53" fmla="*/ 547 h 761"/>
                <a:gd name="T54" fmla="*/ 88 w 420"/>
                <a:gd name="T55" fmla="*/ 565 h 761"/>
                <a:gd name="T56" fmla="*/ 147 w 420"/>
                <a:gd name="T57" fmla="*/ 589 h 761"/>
                <a:gd name="T58" fmla="*/ 217 w 420"/>
                <a:gd name="T59" fmla="*/ 598 h 761"/>
                <a:gd name="T60" fmla="*/ 252 w 420"/>
                <a:gd name="T61" fmla="*/ 608 h 761"/>
                <a:gd name="T62" fmla="*/ 243 w 420"/>
                <a:gd name="T63" fmla="*/ 573 h 761"/>
                <a:gd name="T64" fmla="*/ 275 w 420"/>
                <a:gd name="T65" fmla="*/ 539 h 761"/>
                <a:gd name="T66" fmla="*/ 268 w 420"/>
                <a:gd name="T67" fmla="*/ 523 h 761"/>
                <a:gd name="T68" fmla="*/ 236 w 420"/>
                <a:gd name="T69" fmla="*/ 503 h 761"/>
                <a:gd name="T70" fmla="*/ 296 w 420"/>
                <a:gd name="T71" fmla="*/ 497 h 761"/>
                <a:gd name="T72" fmla="*/ 314 w 420"/>
                <a:gd name="T73" fmla="*/ 503 h 761"/>
                <a:gd name="T74" fmla="*/ 330 w 420"/>
                <a:gd name="T75" fmla="*/ 468 h 761"/>
                <a:gd name="T76" fmla="*/ 283 w 420"/>
                <a:gd name="T77" fmla="*/ 387 h 76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20" h="761">
                  <a:moveTo>
                    <a:pt x="359" y="480"/>
                  </a:moveTo>
                  <a:lnTo>
                    <a:pt x="349" y="453"/>
                  </a:lnTo>
                  <a:lnTo>
                    <a:pt x="368" y="385"/>
                  </a:lnTo>
                  <a:lnTo>
                    <a:pt x="340" y="255"/>
                  </a:lnTo>
                  <a:lnTo>
                    <a:pt x="359" y="222"/>
                  </a:lnTo>
                  <a:lnTo>
                    <a:pt x="368" y="191"/>
                  </a:lnTo>
                  <a:lnTo>
                    <a:pt x="342" y="138"/>
                  </a:lnTo>
                  <a:lnTo>
                    <a:pt x="366" y="101"/>
                  </a:lnTo>
                  <a:lnTo>
                    <a:pt x="370" y="65"/>
                  </a:lnTo>
                  <a:lnTo>
                    <a:pt x="383" y="39"/>
                  </a:lnTo>
                  <a:lnTo>
                    <a:pt x="381" y="8"/>
                  </a:lnTo>
                  <a:lnTo>
                    <a:pt x="370" y="0"/>
                  </a:lnTo>
                  <a:lnTo>
                    <a:pt x="352" y="19"/>
                  </a:lnTo>
                  <a:lnTo>
                    <a:pt x="306" y="21"/>
                  </a:lnTo>
                  <a:lnTo>
                    <a:pt x="282" y="56"/>
                  </a:lnTo>
                  <a:lnTo>
                    <a:pt x="285" y="77"/>
                  </a:lnTo>
                  <a:lnTo>
                    <a:pt x="280" y="89"/>
                  </a:lnTo>
                  <a:lnTo>
                    <a:pt x="261" y="96"/>
                  </a:lnTo>
                  <a:lnTo>
                    <a:pt x="188" y="200"/>
                  </a:lnTo>
                  <a:lnTo>
                    <a:pt x="179" y="193"/>
                  </a:lnTo>
                  <a:lnTo>
                    <a:pt x="160" y="188"/>
                  </a:lnTo>
                  <a:lnTo>
                    <a:pt x="117" y="191"/>
                  </a:lnTo>
                  <a:lnTo>
                    <a:pt x="105" y="210"/>
                  </a:lnTo>
                  <a:lnTo>
                    <a:pt x="103" y="253"/>
                  </a:lnTo>
                  <a:lnTo>
                    <a:pt x="109" y="266"/>
                  </a:lnTo>
                  <a:lnTo>
                    <a:pt x="179" y="301"/>
                  </a:lnTo>
                  <a:lnTo>
                    <a:pt x="217" y="325"/>
                  </a:lnTo>
                  <a:lnTo>
                    <a:pt x="223" y="347"/>
                  </a:lnTo>
                  <a:lnTo>
                    <a:pt x="203" y="376"/>
                  </a:lnTo>
                  <a:lnTo>
                    <a:pt x="215" y="409"/>
                  </a:lnTo>
                  <a:lnTo>
                    <a:pt x="208" y="424"/>
                  </a:lnTo>
                  <a:lnTo>
                    <a:pt x="155" y="429"/>
                  </a:lnTo>
                  <a:lnTo>
                    <a:pt x="144" y="436"/>
                  </a:lnTo>
                  <a:lnTo>
                    <a:pt x="148" y="444"/>
                  </a:lnTo>
                  <a:lnTo>
                    <a:pt x="148" y="460"/>
                  </a:lnTo>
                  <a:lnTo>
                    <a:pt x="107" y="465"/>
                  </a:lnTo>
                  <a:lnTo>
                    <a:pt x="85" y="453"/>
                  </a:lnTo>
                  <a:lnTo>
                    <a:pt x="57" y="453"/>
                  </a:lnTo>
                  <a:lnTo>
                    <a:pt x="52" y="460"/>
                  </a:lnTo>
                  <a:lnTo>
                    <a:pt x="57" y="475"/>
                  </a:lnTo>
                  <a:lnTo>
                    <a:pt x="43" y="491"/>
                  </a:lnTo>
                  <a:lnTo>
                    <a:pt x="38" y="508"/>
                  </a:lnTo>
                  <a:lnTo>
                    <a:pt x="65" y="530"/>
                  </a:lnTo>
                  <a:lnTo>
                    <a:pt x="45" y="571"/>
                  </a:lnTo>
                  <a:lnTo>
                    <a:pt x="54" y="590"/>
                  </a:lnTo>
                  <a:lnTo>
                    <a:pt x="52" y="599"/>
                  </a:lnTo>
                  <a:lnTo>
                    <a:pt x="21" y="599"/>
                  </a:lnTo>
                  <a:lnTo>
                    <a:pt x="0" y="610"/>
                  </a:lnTo>
                  <a:lnTo>
                    <a:pt x="17" y="634"/>
                  </a:lnTo>
                  <a:lnTo>
                    <a:pt x="6" y="665"/>
                  </a:lnTo>
                  <a:lnTo>
                    <a:pt x="24" y="670"/>
                  </a:lnTo>
                  <a:lnTo>
                    <a:pt x="26" y="689"/>
                  </a:lnTo>
                  <a:lnTo>
                    <a:pt x="41" y="692"/>
                  </a:lnTo>
                  <a:lnTo>
                    <a:pt x="98" y="680"/>
                  </a:lnTo>
                  <a:lnTo>
                    <a:pt x="109" y="685"/>
                  </a:lnTo>
                  <a:lnTo>
                    <a:pt x="112" y="701"/>
                  </a:lnTo>
                  <a:lnTo>
                    <a:pt x="136" y="707"/>
                  </a:lnTo>
                  <a:lnTo>
                    <a:pt x="186" y="731"/>
                  </a:lnTo>
                  <a:lnTo>
                    <a:pt x="215" y="720"/>
                  </a:lnTo>
                  <a:lnTo>
                    <a:pt x="275" y="742"/>
                  </a:lnTo>
                  <a:lnTo>
                    <a:pt x="289" y="760"/>
                  </a:lnTo>
                  <a:lnTo>
                    <a:pt x="320" y="754"/>
                  </a:lnTo>
                  <a:lnTo>
                    <a:pt x="315" y="720"/>
                  </a:lnTo>
                  <a:lnTo>
                    <a:pt x="309" y="711"/>
                  </a:lnTo>
                  <a:lnTo>
                    <a:pt x="315" y="685"/>
                  </a:lnTo>
                  <a:lnTo>
                    <a:pt x="349" y="670"/>
                  </a:lnTo>
                  <a:lnTo>
                    <a:pt x="357" y="656"/>
                  </a:lnTo>
                  <a:lnTo>
                    <a:pt x="340" y="650"/>
                  </a:lnTo>
                  <a:lnTo>
                    <a:pt x="320" y="646"/>
                  </a:lnTo>
                  <a:lnTo>
                    <a:pt x="299" y="625"/>
                  </a:lnTo>
                  <a:lnTo>
                    <a:pt x="309" y="617"/>
                  </a:lnTo>
                  <a:lnTo>
                    <a:pt x="375" y="617"/>
                  </a:lnTo>
                  <a:lnTo>
                    <a:pt x="390" y="617"/>
                  </a:lnTo>
                  <a:lnTo>
                    <a:pt x="399" y="624"/>
                  </a:lnTo>
                  <a:lnTo>
                    <a:pt x="419" y="608"/>
                  </a:lnTo>
                  <a:lnTo>
                    <a:pt x="419" y="581"/>
                  </a:lnTo>
                  <a:lnTo>
                    <a:pt x="359" y="491"/>
                  </a:lnTo>
                  <a:lnTo>
                    <a:pt x="359" y="480"/>
                  </a:lnTo>
                </a:path>
              </a:pathLst>
            </a:custGeom>
            <a:solidFill>
              <a:srgbClr val="403198"/>
            </a:solidFill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32" name="Freeform 248"/>
            <p:cNvSpPr>
              <a:spLocks/>
            </p:cNvSpPr>
            <p:nvPr/>
          </p:nvSpPr>
          <p:spPr bwMode="auto">
            <a:xfrm>
              <a:off x="5651695" y="3674467"/>
              <a:ext cx="777479" cy="724820"/>
            </a:xfrm>
            <a:custGeom>
              <a:avLst/>
              <a:gdLst>
                <a:gd name="T0" fmla="*/ 46 w 506"/>
                <a:gd name="T1" fmla="*/ 257 h 460"/>
                <a:gd name="T2" fmla="*/ 104 w 506"/>
                <a:gd name="T3" fmla="*/ 310 h 460"/>
                <a:gd name="T4" fmla="*/ 151 w 506"/>
                <a:gd name="T5" fmla="*/ 320 h 460"/>
                <a:gd name="T6" fmla="*/ 195 w 506"/>
                <a:gd name="T7" fmla="*/ 312 h 460"/>
                <a:gd name="T8" fmla="*/ 208 w 506"/>
                <a:gd name="T9" fmla="*/ 320 h 460"/>
                <a:gd name="T10" fmla="*/ 223 w 506"/>
                <a:gd name="T11" fmla="*/ 312 h 460"/>
                <a:gd name="T12" fmla="*/ 234 w 506"/>
                <a:gd name="T13" fmla="*/ 321 h 460"/>
                <a:gd name="T14" fmla="*/ 239 w 506"/>
                <a:gd name="T15" fmla="*/ 339 h 460"/>
                <a:gd name="T16" fmla="*/ 261 w 506"/>
                <a:gd name="T17" fmla="*/ 352 h 460"/>
                <a:gd name="T18" fmla="*/ 288 w 506"/>
                <a:gd name="T19" fmla="*/ 352 h 460"/>
                <a:gd name="T20" fmla="*/ 309 w 506"/>
                <a:gd name="T21" fmla="*/ 370 h 460"/>
                <a:gd name="T22" fmla="*/ 327 w 506"/>
                <a:gd name="T23" fmla="*/ 360 h 460"/>
                <a:gd name="T24" fmla="*/ 342 w 506"/>
                <a:gd name="T25" fmla="*/ 370 h 460"/>
                <a:gd name="T26" fmla="*/ 354 w 506"/>
                <a:gd name="T27" fmla="*/ 344 h 460"/>
                <a:gd name="T28" fmla="*/ 371 w 506"/>
                <a:gd name="T29" fmla="*/ 335 h 460"/>
                <a:gd name="T30" fmla="*/ 375 w 506"/>
                <a:gd name="T31" fmla="*/ 316 h 460"/>
                <a:gd name="T32" fmla="*/ 367 w 506"/>
                <a:gd name="T33" fmla="*/ 280 h 460"/>
                <a:gd name="T34" fmla="*/ 364 w 506"/>
                <a:gd name="T35" fmla="*/ 277 h 460"/>
                <a:gd name="T36" fmla="*/ 347 w 506"/>
                <a:gd name="T37" fmla="*/ 294 h 460"/>
                <a:gd name="T38" fmla="*/ 321 w 506"/>
                <a:gd name="T39" fmla="*/ 273 h 460"/>
                <a:gd name="T40" fmla="*/ 302 w 506"/>
                <a:gd name="T41" fmla="*/ 249 h 460"/>
                <a:gd name="T42" fmla="*/ 321 w 506"/>
                <a:gd name="T43" fmla="*/ 234 h 460"/>
                <a:gd name="T44" fmla="*/ 325 w 506"/>
                <a:gd name="T45" fmla="*/ 209 h 460"/>
                <a:gd name="T46" fmla="*/ 339 w 506"/>
                <a:gd name="T47" fmla="*/ 201 h 460"/>
                <a:gd name="T48" fmla="*/ 336 w 506"/>
                <a:gd name="T49" fmla="*/ 167 h 460"/>
                <a:gd name="T50" fmla="*/ 345 w 506"/>
                <a:gd name="T51" fmla="*/ 161 h 460"/>
                <a:gd name="T52" fmla="*/ 361 w 506"/>
                <a:gd name="T53" fmla="*/ 170 h 460"/>
                <a:gd name="T54" fmla="*/ 371 w 506"/>
                <a:gd name="T55" fmla="*/ 186 h 460"/>
                <a:gd name="T56" fmla="*/ 391 w 506"/>
                <a:gd name="T57" fmla="*/ 170 h 460"/>
                <a:gd name="T58" fmla="*/ 399 w 506"/>
                <a:gd name="T59" fmla="*/ 162 h 460"/>
                <a:gd name="T60" fmla="*/ 396 w 506"/>
                <a:gd name="T61" fmla="*/ 145 h 460"/>
                <a:gd name="T62" fmla="*/ 371 w 506"/>
                <a:gd name="T63" fmla="*/ 131 h 460"/>
                <a:gd name="T64" fmla="*/ 366 w 506"/>
                <a:gd name="T65" fmla="*/ 115 h 460"/>
                <a:gd name="T66" fmla="*/ 322 w 506"/>
                <a:gd name="T67" fmla="*/ 121 h 460"/>
                <a:gd name="T68" fmla="*/ 295 w 506"/>
                <a:gd name="T69" fmla="*/ 96 h 460"/>
                <a:gd name="T70" fmla="*/ 282 w 506"/>
                <a:gd name="T71" fmla="*/ 92 h 460"/>
                <a:gd name="T72" fmla="*/ 282 w 506"/>
                <a:gd name="T73" fmla="*/ 76 h 460"/>
                <a:gd name="T74" fmla="*/ 343 w 506"/>
                <a:gd name="T75" fmla="*/ 7 h 460"/>
                <a:gd name="T76" fmla="*/ 321 w 506"/>
                <a:gd name="T77" fmla="*/ 13 h 460"/>
                <a:gd name="T78" fmla="*/ 307 w 506"/>
                <a:gd name="T79" fmla="*/ 22 h 460"/>
                <a:gd name="T80" fmla="*/ 302 w 506"/>
                <a:gd name="T81" fmla="*/ 14 h 460"/>
                <a:gd name="T82" fmla="*/ 302 w 506"/>
                <a:gd name="T83" fmla="*/ 4 h 460"/>
                <a:gd name="T84" fmla="*/ 291 w 506"/>
                <a:gd name="T85" fmla="*/ 0 h 460"/>
                <a:gd name="T86" fmla="*/ 263 w 506"/>
                <a:gd name="T87" fmla="*/ 11 h 460"/>
                <a:gd name="T88" fmla="*/ 195 w 506"/>
                <a:gd name="T89" fmla="*/ 2 h 460"/>
                <a:gd name="T90" fmla="*/ 190 w 506"/>
                <a:gd name="T91" fmla="*/ 60 h 460"/>
                <a:gd name="T92" fmla="*/ 157 w 506"/>
                <a:gd name="T93" fmla="*/ 87 h 460"/>
                <a:gd name="T94" fmla="*/ 113 w 506"/>
                <a:gd name="T95" fmla="*/ 96 h 460"/>
                <a:gd name="T96" fmla="*/ 51 w 506"/>
                <a:gd name="T97" fmla="*/ 140 h 460"/>
                <a:gd name="T98" fmla="*/ 0 w 506"/>
                <a:gd name="T99" fmla="*/ 154 h 460"/>
                <a:gd name="T100" fmla="*/ 0 w 506"/>
                <a:gd name="T101" fmla="*/ 163 h 460"/>
                <a:gd name="T102" fmla="*/ 46 w 506"/>
                <a:gd name="T103" fmla="*/ 236 h 460"/>
                <a:gd name="T104" fmla="*/ 46 w 506"/>
                <a:gd name="T105" fmla="*/ 257 h 460"/>
                <a:gd name="T106" fmla="*/ 46 w 506"/>
                <a:gd name="T107" fmla="*/ 257 h 4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06" h="460">
                  <a:moveTo>
                    <a:pt x="59" y="319"/>
                  </a:moveTo>
                  <a:lnTo>
                    <a:pt x="131" y="384"/>
                  </a:lnTo>
                  <a:lnTo>
                    <a:pt x="191" y="396"/>
                  </a:lnTo>
                  <a:lnTo>
                    <a:pt x="246" y="388"/>
                  </a:lnTo>
                  <a:lnTo>
                    <a:pt x="263" y="396"/>
                  </a:lnTo>
                  <a:lnTo>
                    <a:pt x="282" y="386"/>
                  </a:lnTo>
                  <a:lnTo>
                    <a:pt x="296" y="399"/>
                  </a:lnTo>
                  <a:lnTo>
                    <a:pt x="303" y="421"/>
                  </a:lnTo>
                  <a:lnTo>
                    <a:pt x="329" y="437"/>
                  </a:lnTo>
                  <a:lnTo>
                    <a:pt x="364" y="437"/>
                  </a:lnTo>
                  <a:lnTo>
                    <a:pt x="390" y="459"/>
                  </a:lnTo>
                  <a:lnTo>
                    <a:pt x="414" y="447"/>
                  </a:lnTo>
                  <a:lnTo>
                    <a:pt x="432" y="459"/>
                  </a:lnTo>
                  <a:lnTo>
                    <a:pt x="447" y="427"/>
                  </a:lnTo>
                  <a:lnTo>
                    <a:pt x="469" y="416"/>
                  </a:lnTo>
                  <a:lnTo>
                    <a:pt x="474" y="392"/>
                  </a:lnTo>
                  <a:lnTo>
                    <a:pt x="464" y="348"/>
                  </a:lnTo>
                  <a:lnTo>
                    <a:pt x="460" y="343"/>
                  </a:lnTo>
                  <a:lnTo>
                    <a:pt x="438" y="365"/>
                  </a:lnTo>
                  <a:lnTo>
                    <a:pt x="406" y="339"/>
                  </a:lnTo>
                  <a:lnTo>
                    <a:pt x="382" y="309"/>
                  </a:lnTo>
                  <a:lnTo>
                    <a:pt x="406" y="291"/>
                  </a:lnTo>
                  <a:lnTo>
                    <a:pt x="412" y="259"/>
                  </a:lnTo>
                  <a:lnTo>
                    <a:pt x="428" y="249"/>
                  </a:lnTo>
                  <a:lnTo>
                    <a:pt x="425" y="207"/>
                  </a:lnTo>
                  <a:lnTo>
                    <a:pt x="436" y="199"/>
                  </a:lnTo>
                  <a:lnTo>
                    <a:pt x="456" y="211"/>
                  </a:lnTo>
                  <a:lnTo>
                    <a:pt x="469" y="230"/>
                  </a:lnTo>
                  <a:lnTo>
                    <a:pt x="495" y="211"/>
                  </a:lnTo>
                  <a:lnTo>
                    <a:pt x="505" y="201"/>
                  </a:lnTo>
                  <a:lnTo>
                    <a:pt x="500" y="180"/>
                  </a:lnTo>
                  <a:lnTo>
                    <a:pt x="469" y="163"/>
                  </a:lnTo>
                  <a:lnTo>
                    <a:pt x="462" y="143"/>
                  </a:lnTo>
                  <a:lnTo>
                    <a:pt x="407" y="150"/>
                  </a:lnTo>
                  <a:lnTo>
                    <a:pt x="373" y="119"/>
                  </a:lnTo>
                  <a:lnTo>
                    <a:pt x="357" y="115"/>
                  </a:lnTo>
                  <a:lnTo>
                    <a:pt x="357" y="95"/>
                  </a:lnTo>
                  <a:lnTo>
                    <a:pt x="434" y="9"/>
                  </a:lnTo>
                  <a:lnTo>
                    <a:pt x="406" y="16"/>
                  </a:lnTo>
                  <a:lnTo>
                    <a:pt x="388" y="28"/>
                  </a:lnTo>
                  <a:lnTo>
                    <a:pt x="382" y="18"/>
                  </a:lnTo>
                  <a:lnTo>
                    <a:pt x="382" y="4"/>
                  </a:lnTo>
                  <a:lnTo>
                    <a:pt x="368" y="0"/>
                  </a:lnTo>
                  <a:lnTo>
                    <a:pt x="333" y="13"/>
                  </a:lnTo>
                  <a:lnTo>
                    <a:pt x="246" y="2"/>
                  </a:lnTo>
                  <a:lnTo>
                    <a:pt x="241" y="75"/>
                  </a:lnTo>
                  <a:lnTo>
                    <a:pt x="199" y="108"/>
                  </a:lnTo>
                  <a:lnTo>
                    <a:pt x="143" y="119"/>
                  </a:lnTo>
                  <a:lnTo>
                    <a:pt x="64" y="174"/>
                  </a:lnTo>
                  <a:lnTo>
                    <a:pt x="0" y="192"/>
                  </a:lnTo>
                  <a:lnTo>
                    <a:pt x="0" y="203"/>
                  </a:lnTo>
                  <a:lnTo>
                    <a:pt x="59" y="293"/>
                  </a:lnTo>
                  <a:lnTo>
                    <a:pt x="59" y="319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249"/>
            <p:cNvSpPr>
              <a:spLocks/>
            </p:cNvSpPr>
            <p:nvPr/>
          </p:nvSpPr>
          <p:spPr bwMode="auto">
            <a:xfrm>
              <a:off x="5622322" y="3023358"/>
              <a:ext cx="449210" cy="956482"/>
            </a:xfrm>
            <a:custGeom>
              <a:avLst/>
              <a:gdLst>
                <a:gd name="T0" fmla="*/ 15 w 292"/>
                <a:gd name="T1" fmla="*/ 489 h 606"/>
                <a:gd name="T2" fmla="*/ 66 w 292"/>
                <a:gd name="T3" fmla="*/ 475 h 606"/>
                <a:gd name="T4" fmla="*/ 128 w 292"/>
                <a:gd name="T5" fmla="*/ 430 h 606"/>
                <a:gd name="T6" fmla="*/ 172 w 292"/>
                <a:gd name="T7" fmla="*/ 421 h 606"/>
                <a:gd name="T8" fmla="*/ 207 w 292"/>
                <a:gd name="T9" fmla="*/ 395 h 606"/>
                <a:gd name="T10" fmla="*/ 209 w 292"/>
                <a:gd name="T11" fmla="*/ 335 h 606"/>
                <a:gd name="T12" fmla="*/ 193 w 292"/>
                <a:gd name="T13" fmla="*/ 314 h 606"/>
                <a:gd name="T14" fmla="*/ 199 w 292"/>
                <a:gd name="T15" fmla="*/ 296 h 606"/>
                <a:gd name="T16" fmla="*/ 209 w 292"/>
                <a:gd name="T17" fmla="*/ 280 h 606"/>
                <a:gd name="T18" fmla="*/ 214 w 292"/>
                <a:gd name="T19" fmla="*/ 255 h 606"/>
                <a:gd name="T20" fmla="*/ 223 w 292"/>
                <a:gd name="T21" fmla="*/ 237 h 606"/>
                <a:gd name="T22" fmla="*/ 207 w 292"/>
                <a:gd name="T23" fmla="*/ 202 h 606"/>
                <a:gd name="T24" fmla="*/ 182 w 292"/>
                <a:gd name="T25" fmla="*/ 173 h 606"/>
                <a:gd name="T26" fmla="*/ 195 w 292"/>
                <a:gd name="T27" fmla="*/ 126 h 606"/>
                <a:gd name="T28" fmla="*/ 225 w 292"/>
                <a:gd name="T29" fmla="*/ 107 h 606"/>
                <a:gd name="T30" fmla="*/ 231 w 292"/>
                <a:gd name="T31" fmla="*/ 76 h 606"/>
                <a:gd name="T32" fmla="*/ 218 w 292"/>
                <a:gd name="T33" fmla="*/ 50 h 606"/>
                <a:gd name="T34" fmla="*/ 218 w 292"/>
                <a:gd name="T35" fmla="*/ 17 h 606"/>
                <a:gd name="T36" fmla="*/ 199 w 292"/>
                <a:gd name="T37" fmla="*/ 0 h 606"/>
                <a:gd name="T38" fmla="*/ 154 w 292"/>
                <a:gd name="T39" fmla="*/ 22 h 606"/>
                <a:gd name="T40" fmla="*/ 148 w 292"/>
                <a:gd name="T41" fmla="*/ 16 h 606"/>
                <a:gd name="T42" fmla="*/ 123 w 292"/>
                <a:gd name="T43" fmla="*/ 34 h 606"/>
                <a:gd name="T44" fmla="*/ 104 w 292"/>
                <a:gd name="T45" fmla="*/ 32 h 606"/>
                <a:gd name="T46" fmla="*/ 66 w 292"/>
                <a:gd name="T47" fmla="*/ 89 h 606"/>
                <a:gd name="T48" fmla="*/ 53 w 292"/>
                <a:gd name="T49" fmla="*/ 89 h 606"/>
                <a:gd name="T50" fmla="*/ 33 w 292"/>
                <a:gd name="T51" fmla="*/ 107 h 606"/>
                <a:gd name="T52" fmla="*/ 34 w 292"/>
                <a:gd name="T53" fmla="*/ 132 h 606"/>
                <a:gd name="T54" fmla="*/ 24 w 292"/>
                <a:gd name="T55" fmla="*/ 154 h 606"/>
                <a:gd name="T56" fmla="*/ 20 w 292"/>
                <a:gd name="T57" fmla="*/ 182 h 606"/>
                <a:gd name="T58" fmla="*/ 2 w 292"/>
                <a:gd name="T59" fmla="*/ 212 h 606"/>
                <a:gd name="T60" fmla="*/ 22 w 292"/>
                <a:gd name="T61" fmla="*/ 255 h 606"/>
                <a:gd name="T62" fmla="*/ 15 w 292"/>
                <a:gd name="T63" fmla="*/ 280 h 606"/>
                <a:gd name="T64" fmla="*/ 0 w 292"/>
                <a:gd name="T65" fmla="*/ 308 h 606"/>
                <a:gd name="T66" fmla="*/ 22 w 292"/>
                <a:gd name="T67" fmla="*/ 413 h 606"/>
                <a:gd name="T68" fmla="*/ 7 w 292"/>
                <a:gd name="T69" fmla="*/ 468 h 606"/>
                <a:gd name="T70" fmla="*/ 15 w 292"/>
                <a:gd name="T71" fmla="*/ 489 h 606"/>
                <a:gd name="T72" fmla="*/ 15 w 292"/>
                <a:gd name="T73" fmla="*/ 489 h 60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92" h="606">
                  <a:moveTo>
                    <a:pt x="19" y="605"/>
                  </a:moveTo>
                  <a:lnTo>
                    <a:pt x="83" y="587"/>
                  </a:lnTo>
                  <a:lnTo>
                    <a:pt x="162" y="532"/>
                  </a:lnTo>
                  <a:lnTo>
                    <a:pt x="217" y="520"/>
                  </a:lnTo>
                  <a:lnTo>
                    <a:pt x="260" y="488"/>
                  </a:lnTo>
                  <a:lnTo>
                    <a:pt x="264" y="414"/>
                  </a:lnTo>
                  <a:lnTo>
                    <a:pt x="244" y="388"/>
                  </a:lnTo>
                  <a:lnTo>
                    <a:pt x="251" y="366"/>
                  </a:lnTo>
                  <a:lnTo>
                    <a:pt x="264" y="346"/>
                  </a:lnTo>
                  <a:lnTo>
                    <a:pt x="269" y="315"/>
                  </a:lnTo>
                  <a:lnTo>
                    <a:pt x="281" y="293"/>
                  </a:lnTo>
                  <a:lnTo>
                    <a:pt x="260" y="250"/>
                  </a:lnTo>
                  <a:lnTo>
                    <a:pt x="229" y="214"/>
                  </a:lnTo>
                  <a:lnTo>
                    <a:pt x="246" y="156"/>
                  </a:lnTo>
                  <a:lnTo>
                    <a:pt x="284" y="132"/>
                  </a:lnTo>
                  <a:lnTo>
                    <a:pt x="291" y="95"/>
                  </a:lnTo>
                  <a:lnTo>
                    <a:pt x="275" y="62"/>
                  </a:lnTo>
                  <a:lnTo>
                    <a:pt x="275" y="21"/>
                  </a:lnTo>
                  <a:lnTo>
                    <a:pt x="251" y="0"/>
                  </a:lnTo>
                  <a:lnTo>
                    <a:pt x="194" y="28"/>
                  </a:lnTo>
                  <a:lnTo>
                    <a:pt x="186" y="20"/>
                  </a:lnTo>
                  <a:lnTo>
                    <a:pt x="155" y="42"/>
                  </a:lnTo>
                  <a:lnTo>
                    <a:pt x="131" y="40"/>
                  </a:lnTo>
                  <a:lnTo>
                    <a:pt x="83" y="110"/>
                  </a:lnTo>
                  <a:lnTo>
                    <a:pt x="67" y="110"/>
                  </a:lnTo>
                  <a:lnTo>
                    <a:pt x="41" y="132"/>
                  </a:lnTo>
                  <a:lnTo>
                    <a:pt x="43" y="163"/>
                  </a:lnTo>
                  <a:lnTo>
                    <a:pt x="30" y="190"/>
                  </a:lnTo>
                  <a:lnTo>
                    <a:pt x="26" y="225"/>
                  </a:lnTo>
                  <a:lnTo>
                    <a:pt x="2" y="262"/>
                  </a:lnTo>
                  <a:lnTo>
                    <a:pt x="28" y="315"/>
                  </a:lnTo>
                  <a:lnTo>
                    <a:pt x="19" y="346"/>
                  </a:lnTo>
                  <a:lnTo>
                    <a:pt x="0" y="380"/>
                  </a:lnTo>
                  <a:lnTo>
                    <a:pt x="28" y="510"/>
                  </a:lnTo>
                  <a:lnTo>
                    <a:pt x="9" y="578"/>
                  </a:lnTo>
                  <a:lnTo>
                    <a:pt x="19" y="605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250"/>
            <p:cNvSpPr>
              <a:spLocks/>
            </p:cNvSpPr>
            <p:nvPr/>
          </p:nvSpPr>
          <p:spPr bwMode="auto">
            <a:xfrm>
              <a:off x="6199386" y="3318200"/>
              <a:ext cx="843133" cy="594950"/>
            </a:xfrm>
            <a:custGeom>
              <a:avLst/>
              <a:gdLst>
                <a:gd name="T0" fmla="*/ 96 w 549"/>
                <a:gd name="T1" fmla="*/ 293 h 378"/>
                <a:gd name="T2" fmla="*/ 99 w 549"/>
                <a:gd name="T3" fmla="*/ 276 h 378"/>
                <a:gd name="T4" fmla="*/ 115 w 549"/>
                <a:gd name="T5" fmla="*/ 269 h 378"/>
                <a:gd name="T6" fmla="*/ 142 w 549"/>
                <a:gd name="T7" fmla="*/ 293 h 378"/>
                <a:gd name="T8" fmla="*/ 151 w 549"/>
                <a:gd name="T9" fmla="*/ 293 h 378"/>
                <a:gd name="T10" fmla="*/ 177 w 549"/>
                <a:gd name="T11" fmla="*/ 290 h 378"/>
                <a:gd name="T12" fmla="*/ 192 w 549"/>
                <a:gd name="T13" fmla="*/ 277 h 378"/>
                <a:gd name="T14" fmla="*/ 212 w 549"/>
                <a:gd name="T15" fmla="*/ 295 h 378"/>
                <a:gd name="T16" fmla="*/ 222 w 549"/>
                <a:gd name="T17" fmla="*/ 280 h 378"/>
                <a:gd name="T18" fmla="*/ 224 w 549"/>
                <a:gd name="T19" fmla="*/ 270 h 378"/>
                <a:gd name="T20" fmla="*/ 241 w 549"/>
                <a:gd name="T21" fmla="*/ 261 h 378"/>
                <a:gd name="T22" fmla="*/ 245 w 549"/>
                <a:gd name="T23" fmla="*/ 239 h 378"/>
                <a:gd name="T24" fmla="*/ 264 w 549"/>
                <a:gd name="T25" fmla="*/ 236 h 378"/>
                <a:gd name="T26" fmla="*/ 311 w 549"/>
                <a:gd name="T27" fmla="*/ 152 h 378"/>
                <a:gd name="T28" fmla="*/ 303 w 549"/>
                <a:gd name="T29" fmla="*/ 138 h 378"/>
                <a:gd name="T30" fmla="*/ 311 w 549"/>
                <a:gd name="T31" fmla="*/ 128 h 378"/>
                <a:gd name="T32" fmla="*/ 323 w 549"/>
                <a:gd name="T33" fmla="*/ 133 h 378"/>
                <a:gd name="T34" fmla="*/ 338 w 549"/>
                <a:gd name="T35" fmla="*/ 124 h 378"/>
                <a:gd name="T36" fmla="*/ 347 w 549"/>
                <a:gd name="T37" fmla="*/ 104 h 378"/>
                <a:gd name="T38" fmla="*/ 387 w 549"/>
                <a:gd name="T39" fmla="*/ 66 h 378"/>
                <a:gd name="T40" fmla="*/ 417 w 549"/>
                <a:gd name="T41" fmla="*/ 57 h 378"/>
                <a:gd name="T42" fmla="*/ 433 w 549"/>
                <a:gd name="T43" fmla="*/ 42 h 378"/>
                <a:gd name="T44" fmla="*/ 428 w 549"/>
                <a:gd name="T45" fmla="*/ 13 h 378"/>
                <a:gd name="T46" fmla="*/ 407 w 549"/>
                <a:gd name="T47" fmla="*/ 11 h 378"/>
                <a:gd name="T48" fmla="*/ 360 w 549"/>
                <a:gd name="T49" fmla="*/ 15 h 378"/>
                <a:gd name="T50" fmla="*/ 328 w 549"/>
                <a:gd name="T51" fmla="*/ 0 h 378"/>
                <a:gd name="T52" fmla="*/ 308 w 549"/>
                <a:gd name="T53" fmla="*/ 4 h 378"/>
                <a:gd name="T54" fmla="*/ 260 w 549"/>
                <a:gd name="T55" fmla="*/ 66 h 378"/>
                <a:gd name="T56" fmla="*/ 245 w 549"/>
                <a:gd name="T57" fmla="*/ 76 h 378"/>
                <a:gd name="T58" fmla="*/ 215 w 549"/>
                <a:gd name="T59" fmla="*/ 62 h 378"/>
                <a:gd name="T60" fmla="*/ 212 w 549"/>
                <a:gd name="T61" fmla="*/ 46 h 378"/>
                <a:gd name="T62" fmla="*/ 205 w 549"/>
                <a:gd name="T63" fmla="*/ 17 h 378"/>
                <a:gd name="T64" fmla="*/ 188 w 549"/>
                <a:gd name="T65" fmla="*/ 7 h 378"/>
                <a:gd name="T66" fmla="*/ 161 w 549"/>
                <a:gd name="T67" fmla="*/ 13 h 378"/>
                <a:gd name="T68" fmla="*/ 143 w 549"/>
                <a:gd name="T69" fmla="*/ 2 h 378"/>
                <a:gd name="T70" fmla="*/ 117 w 549"/>
                <a:gd name="T71" fmla="*/ 35 h 378"/>
                <a:gd name="T72" fmla="*/ 90 w 549"/>
                <a:gd name="T73" fmla="*/ 42 h 378"/>
                <a:gd name="T74" fmla="*/ 52 w 549"/>
                <a:gd name="T75" fmla="*/ 77 h 378"/>
                <a:gd name="T76" fmla="*/ 11 w 549"/>
                <a:gd name="T77" fmla="*/ 156 h 378"/>
                <a:gd name="T78" fmla="*/ 20 w 549"/>
                <a:gd name="T79" fmla="*/ 177 h 378"/>
                <a:gd name="T80" fmla="*/ 20 w 549"/>
                <a:gd name="T81" fmla="*/ 186 h 378"/>
                <a:gd name="T82" fmla="*/ 20 w 549"/>
                <a:gd name="T83" fmla="*/ 196 h 378"/>
                <a:gd name="T84" fmla="*/ 24 w 549"/>
                <a:gd name="T85" fmla="*/ 205 h 378"/>
                <a:gd name="T86" fmla="*/ 39 w 549"/>
                <a:gd name="T87" fmla="*/ 195 h 378"/>
                <a:gd name="T88" fmla="*/ 60 w 549"/>
                <a:gd name="T89" fmla="*/ 189 h 378"/>
                <a:gd name="T90" fmla="*/ 0 w 549"/>
                <a:gd name="T91" fmla="*/ 258 h 378"/>
                <a:gd name="T92" fmla="*/ 0 w 549"/>
                <a:gd name="T93" fmla="*/ 274 h 378"/>
                <a:gd name="T94" fmla="*/ 12 w 549"/>
                <a:gd name="T95" fmla="*/ 277 h 378"/>
                <a:gd name="T96" fmla="*/ 39 w 549"/>
                <a:gd name="T97" fmla="*/ 303 h 378"/>
                <a:gd name="T98" fmla="*/ 83 w 549"/>
                <a:gd name="T99" fmla="*/ 298 h 378"/>
                <a:gd name="T100" fmla="*/ 96 w 549"/>
                <a:gd name="T101" fmla="*/ 293 h 378"/>
                <a:gd name="T102" fmla="*/ 96 w 549"/>
                <a:gd name="T103" fmla="*/ 293 h 37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9" h="378">
                  <a:moveTo>
                    <a:pt x="121" y="365"/>
                  </a:moveTo>
                  <a:lnTo>
                    <a:pt x="125" y="343"/>
                  </a:lnTo>
                  <a:lnTo>
                    <a:pt x="145" y="334"/>
                  </a:lnTo>
                  <a:lnTo>
                    <a:pt x="180" y="365"/>
                  </a:lnTo>
                  <a:lnTo>
                    <a:pt x="191" y="365"/>
                  </a:lnTo>
                  <a:lnTo>
                    <a:pt x="224" y="360"/>
                  </a:lnTo>
                  <a:lnTo>
                    <a:pt x="243" y="345"/>
                  </a:lnTo>
                  <a:lnTo>
                    <a:pt x="269" y="367"/>
                  </a:lnTo>
                  <a:lnTo>
                    <a:pt x="281" y="348"/>
                  </a:lnTo>
                  <a:lnTo>
                    <a:pt x="283" y="336"/>
                  </a:lnTo>
                  <a:lnTo>
                    <a:pt x="305" y="324"/>
                  </a:lnTo>
                  <a:lnTo>
                    <a:pt x="311" y="297"/>
                  </a:lnTo>
                  <a:lnTo>
                    <a:pt x="334" y="293"/>
                  </a:lnTo>
                  <a:lnTo>
                    <a:pt x="394" y="189"/>
                  </a:lnTo>
                  <a:lnTo>
                    <a:pt x="384" y="172"/>
                  </a:lnTo>
                  <a:lnTo>
                    <a:pt x="394" y="160"/>
                  </a:lnTo>
                  <a:lnTo>
                    <a:pt x="408" y="165"/>
                  </a:lnTo>
                  <a:lnTo>
                    <a:pt x="427" y="154"/>
                  </a:lnTo>
                  <a:lnTo>
                    <a:pt x="439" y="129"/>
                  </a:lnTo>
                  <a:lnTo>
                    <a:pt x="489" y="83"/>
                  </a:lnTo>
                  <a:lnTo>
                    <a:pt x="528" y="70"/>
                  </a:lnTo>
                  <a:lnTo>
                    <a:pt x="548" y="52"/>
                  </a:lnTo>
                  <a:lnTo>
                    <a:pt x="542" y="16"/>
                  </a:lnTo>
                  <a:lnTo>
                    <a:pt x="515" y="13"/>
                  </a:lnTo>
                  <a:lnTo>
                    <a:pt x="456" y="19"/>
                  </a:lnTo>
                  <a:lnTo>
                    <a:pt x="415" y="0"/>
                  </a:lnTo>
                  <a:lnTo>
                    <a:pt x="390" y="4"/>
                  </a:lnTo>
                  <a:lnTo>
                    <a:pt x="329" y="83"/>
                  </a:lnTo>
                  <a:lnTo>
                    <a:pt x="311" y="95"/>
                  </a:lnTo>
                  <a:lnTo>
                    <a:pt x="272" y="77"/>
                  </a:lnTo>
                  <a:lnTo>
                    <a:pt x="269" y="57"/>
                  </a:lnTo>
                  <a:lnTo>
                    <a:pt x="260" y="21"/>
                  </a:lnTo>
                  <a:lnTo>
                    <a:pt x="239" y="9"/>
                  </a:lnTo>
                  <a:lnTo>
                    <a:pt x="204" y="17"/>
                  </a:lnTo>
                  <a:lnTo>
                    <a:pt x="181" y="2"/>
                  </a:lnTo>
                  <a:lnTo>
                    <a:pt x="149" y="43"/>
                  </a:lnTo>
                  <a:lnTo>
                    <a:pt x="114" y="52"/>
                  </a:lnTo>
                  <a:lnTo>
                    <a:pt x="66" y="96"/>
                  </a:lnTo>
                  <a:lnTo>
                    <a:pt x="13" y="194"/>
                  </a:lnTo>
                  <a:lnTo>
                    <a:pt x="26" y="220"/>
                  </a:lnTo>
                  <a:lnTo>
                    <a:pt x="25" y="231"/>
                  </a:lnTo>
                  <a:lnTo>
                    <a:pt x="25" y="244"/>
                  </a:lnTo>
                  <a:lnTo>
                    <a:pt x="30" y="255"/>
                  </a:lnTo>
                  <a:lnTo>
                    <a:pt x="49" y="242"/>
                  </a:lnTo>
                  <a:lnTo>
                    <a:pt x="76" y="235"/>
                  </a:lnTo>
                  <a:lnTo>
                    <a:pt x="0" y="321"/>
                  </a:lnTo>
                  <a:lnTo>
                    <a:pt x="0" y="341"/>
                  </a:lnTo>
                  <a:lnTo>
                    <a:pt x="16" y="345"/>
                  </a:lnTo>
                  <a:lnTo>
                    <a:pt x="50" y="377"/>
                  </a:lnTo>
                  <a:lnTo>
                    <a:pt x="105" y="370"/>
                  </a:lnTo>
                  <a:lnTo>
                    <a:pt x="121" y="365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251"/>
            <p:cNvSpPr>
              <a:spLocks/>
            </p:cNvSpPr>
            <p:nvPr/>
          </p:nvSpPr>
          <p:spPr bwMode="auto">
            <a:xfrm>
              <a:off x="5964415" y="2660070"/>
              <a:ext cx="696276" cy="1037213"/>
            </a:xfrm>
            <a:custGeom>
              <a:avLst/>
              <a:gdLst>
                <a:gd name="T0" fmla="*/ 141 w 455"/>
                <a:gd name="T1" fmla="*/ 514 h 658"/>
                <a:gd name="T2" fmla="*/ 172 w 455"/>
                <a:gd name="T3" fmla="*/ 414 h 658"/>
                <a:gd name="T4" fmla="*/ 237 w 455"/>
                <a:gd name="T5" fmla="*/ 371 h 658"/>
                <a:gd name="T6" fmla="*/ 252 w 455"/>
                <a:gd name="T7" fmla="*/ 330 h 658"/>
                <a:gd name="T8" fmla="*/ 223 w 455"/>
                <a:gd name="T9" fmla="*/ 314 h 658"/>
                <a:gd name="T10" fmla="*/ 189 w 455"/>
                <a:gd name="T11" fmla="*/ 297 h 658"/>
                <a:gd name="T12" fmla="*/ 170 w 455"/>
                <a:gd name="T13" fmla="*/ 247 h 658"/>
                <a:gd name="T14" fmla="*/ 138 w 455"/>
                <a:gd name="T15" fmla="*/ 250 h 658"/>
                <a:gd name="T16" fmla="*/ 103 w 455"/>
                <a:gd name="T17" fmla="*/ 242 h 658"/>
                <a:gd name="T18" fmla="*/ 128 w 455"/>
                <a:gd name="T19" fmla="*/ 188 h 658"/>
                <a:gd name="T20" fmla="*/ 157 w 455"/>
                <a:gd name="T21" fmla="*/ 135 h 658"/>
                <a:gd name="T22" fmla="*/ 206 w 455"/>
                <a:gd name="T23" fmla="*/ 156 h 658"/>
                <a:gd name="T24" fmla="*/ 225 w 455"/>
                <a:gd name="T25" fmla="*/ 192 h 658"/>
                <a:gd name="T26" fmla="*/ 229 w 455"/>
                <a:gd name="T27" fmla="*/ 224 h 658"/>
                <a:gd name="T28" fmla="*/ 257 w 455"/>
                <a:gd name="T29" fmla="*/ 256 h 658"/>
                <a:gd name="T30" fmla="*/ 326 w 455"/>
                <a:gd name="T31" fmla="*/ 236 h 658"/>
                <a:gd name="T32" fmla="*/ 356 w 455"/>
                <a:gd name="T33" fmla="*/ 176 h 658"/>
                <a:gd name="T34" fmla="*/ 320 w 455"/>
                <a:gd name="T35" fmla="*/ 144 h 658"/>
                <a:gd name="T36" fmla="*/ 301 w 455"/>
                <a:gd name="T37" fmla="*/ 93 h 658"/>
                <a:gd name="T38" fmla="*/ 237 w 455"/>
                <a:gd name="T39" fmla="*/ 58 h 658"/>
                <a:gd name="T40" fmla="*/ 201 w 455"/>
                <a:gd name="T41" fmla="*/ 0 h 658"/>
                <a:gd name="T42" fmla="*/ 157 w 455"/>
                <a:gd name="T43" fmla="*/ 34 h 658"/>
                <a:gd name="T44" fmla="*/ 159 w 455"/>
                <a:gd name="T45" fmla="*/ 59 h 658"/>
                <a:gd name="T46" fmla="*/ 115 w 455"/>
                <a:gd name="T47" fmla="*/ 75 h 658"/>
                <a:gd name="T48" fmla="*/ 91 w 455"/>
                <a:gd name="T49" fmla="*/ 82 h 658"/>
                <a:gd name="T50" fmla="*/ 51 w 455"/>
                <a:gd name="T51" fmla="*/ 94 h 658"/>
                <a:gd name="T52" fmla="*/ 41 w 455"/>
                <a:gd name="T53" fmla="*/ 59 h 658"/>
                <a:gd name="T54" fmla="*/ 7 w 455"/>
                <a:gd name="T55" fmla="*/ 108 h 658"/>
                <a:gd name="T56" fmla="*/ 22 w 455"/>
                <a:gd name="T57" fmla="*/ 186 h 658"/>
                <a:gd name="T58" fmla="*/ 41 w 455"/>
                <a:gd name="T59" fmla="*/ 236 h 658"/>
                <a:gd name="T60" fmla="*/ 48 w 455"/>
                <a:gd name="T61" fmla="*/ 293 h 658"/>
                <a:gd name="T62" fmla="*/ 4 w 455"/>
                <a:gd name="T63" fmla="*/ 359 h 658"/>
                <a:gd name="T64" fmla="*/ 46 w 455"/>
                <a:gd name="T65" fmla="*/ 423 h 658"/>
                <a:gd name="T66" fmla="*/ 33 w 455"/>
                <a:gd name="T67" fmla="*/ 465 h 658"/>
                <a:gd name="T68" fmla="*/ 17 w 455"/>
                <a:gd name="T69" fmla="*/ 499 h 658"/>
                <a:gd name="T70" fmla="*/ 101 w 455"/>
                <a:gd name="T71" fmla="*/ 530 h 658"/>
                <a:gd name="T72" fmla="*/ 140 w 455"/>
                <a:gd name="T73" fmla="*/ 522 h 65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55" h="658">
                  <a:moveTo>
                    <a:pt x="178" y="647"/>
                  </a:moveTo>
                  <a:lnTo>
                    <a:pt x="179" y="637"/>
                  </a:lnTo>
                  <a:lnTo>
                    <a:pt x="166" y="610"/>
                  </a:lnTo>
                  <a:lnTo>
                    <a:pt x="219" y="513"/>
                  </a:lnTo>
                  <a:lnTo>
                    <a:pt x="267" y="469"/>
                  </a:lnTo>
                  <a:lnTo>
                    <a:pt x="303" y="460"/>
                  </a:lnTo>
                  <a:lnTo>
                    <a:pt x="335" y="418"/>
                  </a:lnTo>
                  <a:lnTo>
                    <a:pt x="322" y="409"/>
                  </a:lnTo>
                  <a:lnTo>
                    <a:pt x="311" y="379"/>
                  </a:lnTo>
                  <a:lnTo>
                    <a:pt x="284" y="390"/>
                  </a:lnTo>
                  <a:lnTo>
                    <a:pt x="243" y="379"/>
                  </a:lnTo>
                  <a:lnTo>
                    <a:pt x="241" y="368"/>
                  </a:lnTo>
                  <a:lnTo>
                    <a:pt x="239" y="298"/>
                  </a:lnTo>
                  <a:lnTo>
                    <a:pt x="217" y="306"/>
                  </a:lnTo>
                  <a:lnTo>
                    <a:pt x="203" y="319"/>
                  </a:lnTo>
                  <a:lnTo>
                    <a:pt x="176" y="310"/>
                  </a:lnTo>
                  <a:lnTo>
                    <a:pt x="138" y="317"/>
                  </a:lnTo>
                  <a:lnTo>
                    <a:pt x="131" y="300"/>
                  </a:lnTo>
                  <a:lnTo>
                    <a:pt x="136" y="266"/>
                  </a:lnTo>
                  <a:lnTo>
                    <a:pt x="164" y="233"/>
                  </a:lnTo>
                  <a:lnTo>
                    <a:pt x="171" y="196"/>
                  </a:lnTo>
                  <a:lnTo>
                    <a:pt x="200" y="167"/>
                  </a:lnTo>
                  <a:lnTo>
                    <a:pt x="250" y="194"/>
                  </a:lnTo>
                  <a:lnTo>
                    <a:pt x="263" y="194"/>
                  </a:lnTo>
                  <a:lnTo>
                    <a:pt x="272" y="231"/>
                  </a:lnTo>
                  <a:lnTo>
                    <a:pt x="287" y="238"/>
                  </a:lnTo>
                  <a:lnTo>
                    <a:pt x="293" y="262"/>
                  </a:lnTo>
                  <a:lnTo>
                    <a:pt x="291" y="277"/>
                  </a:lnTo>
                  <a:lnTo>
                    <a:pt x="322" y="300"/>
                  </a:lnTo>
                  <a:lnTo>
                    <a:pt x="327" y="317"/>
                  </a:lnTo>
                  <a:lnTo>
                    <a:pt x="353" y="329"/>
                  </a:lnTo>
                  <a:lnTo>
                    <a:pt x="416" y="293"/>
                  </a:lnTo>
                  <a:lnTo>
                    <a:pt x="416" y="273"/>
                  </a:lnTo>
                  <a:lnTo>
                    <a:pt x="454" y="218"/>
                  </a:lnTo>
                  <a:lnTo>
                    <a:pt x="427" y="180"/>
                  </a:lnTo>
                  <a:lnTo>
                    <a:pt x="408" y="178"/>
                  </a:lnTo>
                  <a:lnTo>
                    <a:pt x="370" y="154"/>
                  </a:lnTo>
                  <a:lnTo>
                    <a:pt x="384" y="115"/>
                  </a:lnTo>
                  <a:lnTo>
                    <a:pt x="327" y="110"/>
                  </a:lnTo>
                  <a:lnTo>
                    <a:pt x="303" y="72"/>
                  </a:lnTo>
                  <a:lnTo>
                    <a:pt x="305" y="52"/>
                  </a:lnTo>
                  <a:lnTo>
                    <a:pt x="256" y="0"/>
                  </a:lnTo>
                  <a:lnTo>
                    <a:pt x="226" y="16"/>
                  </a:lnTo>
                  <a:lnTo>
                    <a:pt x="200" y="42"/>
                  </a:lnTo>
                  <a:lnTo>
                    <a:pt x="208" y="62"/>
                  </a:lnTo>
                  <a:lnTo>
                    <a:pt x="202" y="74"/>
                  </a:lnTo>
                  <a:lnTo>
                    <a:pt x="164" y="77"/>
                  </a:lnTo>
                  <a:lnTo>
                    <a:pt x="147" y="93"/>
                  </a:lnTo>
                  <a:lnTo>
                    <a:pt x="131" y="86"/>
                  </a:lnTo>
                  <a:lnTo>
                    <a:pt x="116" y="101"/>
                  </a:lnTo>
                  <a:lnTo>
                    <a:pt x="81" y="127"/>
                  </a:lnTo>
                  <a:lnTo>
                    <a:pt x="66" y="117"/>
                  </a:lnTo>
                  <a:lnTo>
                    <a:pt x="66" y="81"/>
                  </a:lnTo>
                  <a:lnTo>
                    <a:pt x="52" y="74"/>
                  </a:lnTo>
                  <a:lnTo>
                    <a:pt x="33" y="83"/>
                  </a:lnTo>
                  <a:lnTo>
                    <a:pt x="9" y="134"/>
                  </a:lnTo>
                  <a:lnTo>
                    <a:pt x="0" y="182"/>
                  </a:lnTo>
                  <a:lnTo>
                    <a:pt x="28" y="231"/>
                  </a:lnTo>
                  <a:lnTo>
                    <a:pt x="52" y="253"/>
                  </a:lnTo>
                  <a:lnTo>
                    <a:pt x="52" y="293"/>
                  </a:lnTo>
                  <a:lnTo>
                    <a:pt x="68" y="326"/>
                  </a:lnTo>
                  <a:lnTo>
                    <a:pt x="61" y="363"/>
                  </a:lnTo>
                  <a:lnTo>
                    <a:pt x="24" y="387"/>
                  </a:lnTo>
                  <a:lnTo>
                    <a:pt x="6" y="445"/>
                  </a:lnTo>
                  <a:lnTo>
                    <a:pt x="37" y="480"/>
                  </a:lnTo>
                  <a:lnTo>
                    <a:pt x="59" y="524"/>
                  </a:lnTo>
                  <a:lnTo>
                    <a:pt x="46" y="546"/>
                  </a:lnTo>
                  <a:lnTo>
                    <a:pt x="42" y="577"/>
                  </a:lnTo>
                  <a:lnTo>
                    <a:pt x="28" y="597"/>
                  </a:lnTo>
                  <a:lnTo>
                    <a:pt x="21" y="619"/>
                  </a:lnTo>
                  <a:lnTo>
                    <a:pt x="42" y="645"/>
                  </a:lnTo>
                  <a:lnTo>
                    <a:pt x="129" y="657"/>
                  </a:lnTo>
                  <a:lnTo>
                    <a:pt x="164" y="643"/>
                  </a:lnTo>
                  <a:lnTo>
                    <a:pt x="178" y="647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252"/>
            <p:cNvSpPr>
              <a:spLocks/>
            </p:cNvSpPr>
            <p:nvPr/>
          </p:nvSpPr>
          <p:spPr bwMode="auto">
            <a:xfrm>
              <a:off x="6330694" y="3023358"/>
              <a:ext cx="138219" cy="252722"/>
            </a:xfrm>
            <a:custGeom>
              <a:avLst/>
              <a:gdLst>
                <a:gd name="T0" fmla="*/ 58 w 89"/>
                <a:gd name="T1" fmla="*/ 120 h 160"/>
                <a:gd name="T2" fmla="*/ 36 w 89"/>
                <a:gd name="T3" fmla="*/ 129 h 160"/>
                <a:gd name="T4" fmla="*/ 4 w 89"/>
                <a:gd name="T5" fmla="*/ 120 h 160"/>
                <a:gd name="T6" fmla="*/ 2 w 89"/>
                <a:gd name="T7" fmla="*/ 111 h 160"/>
                <a:gd name="T8" fmla="*/ 0 w 89"/>
                <a:gd name="T9" fmla="*/ 53 h 160"/>
                <a:gd name="T10" fmla="*/ 22 w 89"/>
                <a:gd name="T11" fmla="*/ 43 h 160"/>
                <a:gd name="T12" fmla="*/ 20 w 89"/>
                <a:gd name="T13" fmla="*/ 32 h 160"/>
                <a:gd name="T14" fmla="*/ 24 w 89"/>
                <a:gd name="T15" fmla="*/ 11 h 160"/>
                <a:gd name="T16" fmla="*/ 27 w 89"/>
                <a:gd name="T17" fmla="*/ 0 h 160"/>
                <a:gd name="T18" fmla="*/ 39 w 89"/>
                <a:gd name="T19" fmla="*/ 5 h 160"/>
                <a:gd name="T20" fmla="*/ 44 w 89"/>
                <a:gd name="T21" fmla="*/ 25 h 160"/>
                <a:gd name="T22" fmla="*/ 42 w 89"/>
                <a:gd name="T23" fmla="*/ 37 h 160"/>
                <a:gd name="T24" fmla="*/ 67 w 89"/>
                <a:gd name="T25" fmla="*/ 56 h 160"/>
                <a:gd name="T26" fmla="*/ 71 w 89"/>
                <a:gd name="T27" fmla="*/ 69 h 160"/>
                <a:gd name="T28" fmla="*/ 56 w 89"/>
                <a:gd name="T29" fmla="*/ 80 h 160"/>
                <a:gd name="T30" fmla="*/ 52 w 89"/>
                <a:gd name="T31" fmla="*/ 103 h 160"/>
                <a:gd name="T32" fmla="*/ 58 w 89"/>
                <a:gd name="T33" fmla="*/ 120 h 160"/>
                <a:gd name="T34" fmla="*/ 58 w 89"/>
                <a:gd name="T35" fmla="*/ 120 h 1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9" h="160">
                  <a:moveTo>
                    <a:pt x="72" y="148"/>
                  </a:moveTo>
                  <a:lnTo>
                    <a:pt x="45" y="159"/>
                  </a:lnTo>
                  <a:lnTo>
                    <a:pt x="4" y="148"/>
                  </a:lnTo>
                  <a:lnTo>
                    <a:pt x="2" y="137"/>
                  </a:lnTo>
                  <a:lnTo>
                    <a:pt x="0" y="66"/>
                  </a:lnTo>
                  <a:lnTo>
                    <a:pt x="28" y="53"/>
                  </a:lnTo>
                  <a:lnTo>
                    <a:pt x="24" y="40"/>
                  </a:lnTo>
                  <a:lnTo>
                    <a:pt x="30" y="13"/>
                  </a:lnTo>
                  <a:lnTo>
                    <a:pt x="33" y="0"/>
                  </a:lnTo>
                  <a:lnTo>
                    <a:pt x="48" y="6"/>
                  </a:lnTo>
                  <a:lnTo>
                    <a:pt x="54" y="31"/>
                  </a:lnTo>
                  <a:lnTo>
                    <a:pt x="52" y="46"/>
                  </a:lnTo>
                  <a:lnTo>
                    <a:pt x="83" y="69"/>
                  </a:lnTo>
                  <a:lnTo>
                    <a:pt x="88" y="86"/>
                  </a:lnTo>
                  <a:lnTo>
                    <a:pt x="69" y="99"/>
                  </a:lnTo>
                  <a:lnTo>
                    <a:pt x="64" y="127"/>
                  </a:lnTo>
                  <a:lnTo>
                    <a:pt x="72" y="148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253"/>
            <p:cNvSpPr>
              <a:spLocks/>
            </p:cNvSpPr>
            <p:nvPr/>
          </p:nvSpPr>
          <p:spPr bwMode="auto">
            <a:xfrm>
              <a:off x="6164832" y="2925077"/>
              <a:ext cx="217694" cy="240436"/>
            </a:xfrm>
            <a:custGeom>
              <a:avLst/>
              <a:gdLst>
                <a:gd name="T0" fmla="*/ 84 w 142"/>
                <a:gd name="T1" fmla="*/ 104 h 153"/>
                <a:gd name="T2" fmla="*/ 83 w 142"/>
                <a:gd name="T3" fmla="*/ 87 h 153"/>
                <a:gd name="T4" fmla="*/ 77 w 142"/>
                <a:gd name="T5" fmla="*/ 73 h 153"/>
                <a:gd name="T6" fmla="*/ 108 w 142"/>
                <a:gd name="T7" fmla="*/ 62 h 153"/>
                <a:gd name="T8" fmla="*/ 111 w 142"/>
                <a:gd name="T9" fmla="*/ 50 h 153"/>
                <a:gd name="T10" fmla="*/ 103 w 142"/>
                <a:gd name="T11" fmla="*/ 21 h 153"/>
                <a:gd name="T12" fmla="*/ 94 w 142"/>
                <a:gd name="T13" fmla="*/ 21 h 153"/>
                <a:gd name="T14" fmla="*/ 53 w 142"/>
                <a:gd name="T15" fmla="*/ 0 h 153"/>
                <a:gd name="T16" fmla="*/ 31 w 142"/>
                <a:gd name="T17" fmla="*/ 22 h 153"/>
                <a:gd name="T18" fmla="*/ 26 w 142"/>
                <a:gd name="T19" fmla="*/ 52 h 153"/>
                <a:gd name="T20" fmla="*/ 4 w 142"/>
                <a:gd name="T21" fmla="*/ 80 h 153"/>
                <a:gd name="T22" fmla="*/ 0 w 142"/>
                <a:gd name="T23" fmla="*/ 106 h 153"/>
                <a:gd name="T24" fmla="*/ 4 w 142"/>
                <a:gd name="T25" fmla="*/ 119 h 153"/>
                <a:gd name="T26" fmla="*/ 35 w 142"/>
                <a:gd name="T27" fmla="*/ 114 h 153"/>
                <a:gd name="T28" fmla="*/ 57 w 142"/>
                <a:gd name="T29" fmla="*/ 122 h 153"/>
                <a:gd name="T30" fmla="*/ 67 w 142"/>
                <a:gd name="T31" fmla="*/ 111 h 153"/>
                <a:gd name="T32" fmla="*/ 84 w 142"/>
                <a:gd name="T33" fmla="*/ 104 h 153"/>
                <a:gd name="T34" fmla="*/ 84 w 142"/>
                <a:gd name="T35" fmla="*/ 104 h 1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2" h="153">
                  <a:moveTo>
                    <a:pt x="107" y="130"/>
                  </a:moveTo>
                  <a:lnTo>
                    <a:pt x="105" y="108"/>
                  </a:lnTo>
                  <a:lnTo>
                    <a:pt x="98" y="92"/>
                  </a:lnTo>
                  <a:lnTo>
                    <a:pt x="138" y="77"/>
                  </a:lnTo>
                  <a:lnTo>
                    <a:pt x="141" y="63"/>
                  </a:lnTo>
                  <a:lnTo>
                    <a:pt x="131" y="26"/>
                  </a:lnTo>
                  <a:lnTo>
                    <a:pt x="119" y="26"/>
                  </a:lnTo>
                  <a:lnTo>
                    <a:pt x="68" y="0"/>
                  </a:lnTo>
                  <a:lnTo>
                    <a:pt x="40" y="28"/>
                  </a:lnTo>
                  <a:lnTo>
                    <a:pt x="33" y="65"/>
                  </a:lnTo>
                  <a:lnTo>
                    <a:pt x="4" y="99"/>
                  </a:lnTo>
                  <a:lnTo>
                    <a:pt x="0" y="132"/>
                  </a:lnTo>
                  <a:lnTo>
                    <a:pt x="6" y="149"/>
                  </a:lnTo>
                  <a:lnTo>
                    <a:pt x="44" y="142"/>
                  </a:lnTo>
                  <a:lnTo>
                    <a:pt x="72" y="152"/>
                  </a:lnTo>
                  <a:lnTo>
                    <a:pt x="85" y="138"/>
                  </a:lnTo>
                  <a:lnTo>
                    <a:pt x="107" y="130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254"/>
            <p:cNvSpPr>
              <a:spLocks/>
            </p:cNvSpPr>
            <p:nvPr/>
          </p:nvSpPr>
          <p:spPr bwMode="auto">
            <a:xfrm>
              <a:off x="4929502" y="3269060"/>
              <a:ext cx="354186" cy="630049"/>
            </a:xfrm>
            <a:custGeom>
              <a:avLst/>
              <a:gdLst>
                <a:gd name="T0" fmla="*/ 170 w 230"/>
                <a:gd name="T1" fmla="*/ 180 h 400"/>
                <a:gd name="T2" fmla="*/ 172 w 230"/>
                <a:gd name="T3" fmla="*/ 145 h 400"/>
                <a:gd name="T4" fmla="*/ 182 w 230"/>
                <a:gd name="T5" fmla="*/ 129 h 400"/>
                <a:gd name="T6" fmla="*/ 177 w 230"/>
                <a:gd name="T7" fmla="*/ 114 h 400"/>
                <a:gd name="T8" fmla="*/ 120 w 230"/>
                <a:gd name="T9" fmla="*/ 92 h 400"/>
                <a:gd name="T10" fmla="*/ 125 w 230"/>
                <a:gd name="T11" fmla="*/ 69 h 400"/>
                <a:gd name="T12" fmla="*/ 142 w 230"/>
                <a:gd name="T13" fmla="*/ 44 h 400"/>
                <a:gd name="T14" fmla="*/ 132 w 230"/>
                <a:gd name="T15" fmla="*/ 4 h 400"/>
                <a:gd name="T16" fmla="*/ 127 w 230"/>
                <a:gd name="T17" fmla="*/ 0 h 400"/>
                <a:gd name="T18" fmla="*/ 90 w 230"/>
                <a:gd name="T19" fmla="*/ 25 h 400"/>
                <a:gd name="T20" fmla="*/ 73 w 230"/>
                <a:gd name="T21" fmla="*/ 82 h 400"/>
                <a:gd name="T22" fmla="*/ 68 w 230"/>
                <a:gd name="T23" fmla="*/ 121 h 400"/>
                <a:gd name="T24" fmla="*/ 37 w 230"/>
                <a:gd name="T25" fmla="*/ 145 h 400"/>
                <a:gd name="T26" fmla="*/ 21 w 230"/>
                <a:gd name="T27" fmla="*/ 153 h 400"/>
                <a:gd name="T28" fmla="*/ 0 w 230"/>
                <a:gd name="T29" fmla="*/ 158 h 400"/>
                <a:gd name="T30" fmla="*/ 47 w 230"/>
                <a:gd name="T31" fmla="*/ 216 h 400"/>
                <a:gd name="T32" fmla="*/ 56 w 230"/>
                <a:gd name="T33" fmla="*/ 261 h 400"/>
                <a:gd name="T34" fmla="*/ 53 w 230"/>
                <a:gd name="T35" fmla="*/ 282 h 400"/>
                <a:gd name="T36" fmla="*/ 85 w 230"/>
                <a:gd name="T37" fmla="*/ 300 h 400"/>
                <a:gd name="T38" fmla="*/ 85 w 230"/>
                <a:gd name="T39" fmla="*/ 313 h 400"/>
                <a:gd name="T40" fmla="*/ 114 w 230"/>
                <a:gd name="T41" fmla="*/ 321 h 400"/>
                <a:gd name="T42" fmla="*/ 122 w 230"/>
                <a:gd name="T43" fmla="*/ 321 h 400"/>
                <a:gd name="T44" fmla="*/ 122 w 230"/>
                <a:gd name="T45" fmla="*/ 295 h 400"/>
                <a:gd name="T46" fmla="*/ 145 w 230"/>
                <a:gd name="T47" fmla="*/ 293 h 400"/>
                <a:gd name="T48" fmla="*/ 151 w 230"/>
                <a:gd name="T49" fmla="*/ 263 h 400"/>
                <a:gd name="T50" fmla="*/ 135 w 230"/>
                <a:gd name="T51" fmla="*/ 250 h 400"/>
                <a:gd name="T52" fmla="*/ 122 w 230"/>
                <a:gd name="T53" fmla="*/ 238 h 400"/>
                <a:gd name="T54" fmla="*/ 128 w 230"/>
                <a:gd name="T55" fmla="*/ 181 h 400"/>
                <a:gd name="T56" fmla="*/ 140 w 230"/>
                <a:gd name="T57" fmla="*/ 174 h 400"/>
                <a:gd name="T58" fmla="*/ 160 w 230"/>
                <a:gd name="T59" fmla="*/ 183 h 400"/>
                <a:gd name="T60" fmla="*/ 170 w 230"/>
                <a:gd name="T61" fmla="*/ 180 h 400"/>
                <a:gd name="T62" fmla="*/ 170 w 230"/>
                <a:gd name="T63" fmla="*/ 180 h 4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30" h="400">
                  <a:moveTo>
                    <a:pt x="214" y="223"/>
                  </a:moveTo>
                  <a:lnTo>
                    <a:pt x="216" y="180"/>
                  </a:lnTo>
                  <a:lnTo>
                    <a:pt x="229" y="160"/>
                  </a:lnTo>
                  <a:lnTo>
                    <a:pt x="223" y="141"/>
                  </a:lnTo>
                  <a:lnTo>
                    <a:pt x="152" y="114"/>
                  </a:lnTo>
                  <a:lnTo>
                    <a:pt x="157" y="86"/>
                  </a:lnTo>
                  <a:lnTo>
                    <a:pt x="178" y="55"/>
                  </a:lnTo>
                  <a:lnTo>
                    <a:pt x="166" y="6"/>
                  </a:lnTo>
                  <a:lnTo>
                    <a:pt x="159" y="0"/>
                  </a:lnTo>
                  <a:lnTo>
                    <a:pt x="113" y="31"/>
                  </a:lnTo>
                  <a:lnTo>
                    <a:pt x="92" y="101"/>
                  </a:lnTo>
                  <a:lnTo>
                    <a:pt x="85" y="150"/>
                  </a:lnTo>
                  <a:lnTo>
                    <a:pt x="47" y="180"/>
                  </a:lnTo>
                  <a:lnTo>
                    <a:pt x="26" y="189"/>
                  </a:lnTo>
                  <a:lnTo>
                    <a:pt x="0" y="196"/>
                  </a:lnTo>
                  <a:lnTo>
                    <a:pt x="59" y="269"/>
                  </a:lnTo>
                  <a:lnTo>
                    <a:pt x="71" y="324"/>
                  </a:lnTo>
                  <a:lnTo>
                    <a:pt x="66" y="350"/>
                  </a:lnTo>
                  <a:lnTo>
                    <a:pt x="107" y="372"/>
                  </a:lnTo>
                  <a:lnTo>
                    <a:pt x="107" y="389"/>
                  </a:lnTo>
                  <a:lnTo>
                    <a:pt x="144" y="399"/>
                  </a:lnTo>
                  <a:lnTo>
                    <a:pt x="154" y="399"/>
                  </a:lnTo>
                  <a:lnTo>
                    <a:pt x="154" y="367"/>
                  </a:lnTo>
                  <a:lnTo>
                    <a:pt x="183" y="363"/>
                  </a:lnTo>
                  <a:lnTo>
                    <a:pt x="190" y="326"/>
                  </a:lnTo>
                  <a:lnTo>
                    <a:pt x="170" y="310"/>
                  </a:lnTo>
                  <a:lnTo>
                    <a:pt x="154" y="295"/>
                  </a:lnTo>
                  <a:lnTo>
                    <a:pt x="161" y="225"/>
                  </a:lnTo>
                  <a:lnTo>
                    <a:pt x="176" y="216"/>
                  </a:lnTo>
                  <a:lnTo>
                    <a:pt x="202" y="227"/>
                  </a:lnTo>
                  <a:lnTo>
                    <a:pt x="214" y="223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255"/>
            <p:cNvSpPr>
              <a:spLocks/>
            </p:cNvSpPr>
            <p:nvPr/>
          </p:nvSpPr>
          <p:spPr bwMode="auto">
            <a:xfrm>
              <a:off x="4120924" y="906813"/>
              <a:ext cx="2874947" cy="2679905"/>
            </a:xfrm>
            <a:custGeom>
              <a:avLst/>
              <a:gdLst>
                <a:gd name="T0" fmla="*/ 483 w 1876"/>
                <a:gd name="T1" fmla="*/ 1329 h 1700"/>
                <a:gd name="T2" fmla="*/ 546 w 1876"/>
                <a:gd name="T3" fmla="*/ 1214 h 1700"/>
                <a:gd name="T4" fmla="*/ 591 w 1876"/>
                <a:gd name="T5" fmla="*/ 1322 h 1700"/>
                <a:gd name="T6" fmla="*/ 651 w 1876"/>
                <a:gd name="T7" fmla="*/ 1345 h 1700"/>
                <a:gd name="T8" fmla="*/ 726 w 1876"/>
                <a:gd name="T9" fmla="*/ 1229 h 1700"/>
                <a:gd name="T10" fmla="*/ 803 w 1876"/>
                <a:gd name="T11" fmla="*/ 1190 h 1700"/>
                <a:gd name="T12" fmla="*/ 892 w 1876"/>
                <a:gd name="T13" fmla="*/ 1117 h 1700"/>
                <a:gd name="T14" fmla="*/ 946 w 1876"/>
                <a:gd name="T15" fmla="*/ 1044 h 1700"/>
                <a:gd name="T16" fmla="*/ 998 w 1876"/>
                <a:gd name="T17" fmla="*/ 963 h 1700"/>
                <a:gd name="T18" fmla="*/ 1048 w 1876"/>
                <a:gd name="T19" fmla="*/ 966 h 1700"/>
                <a:gd name="T20" fmla="*/ 1110 w 1876"/>
                <a:gd name="T21" fmla="*/ 947 h 1700"/>
                <a:gd name="T22" fmla="*/ 1186 w 1876"/>
                <a:gd name="T23" fmla="*/ 940 h 1700"/>
                <a:gd name="T24" fmla="*/ 1258 w 1876"/>
                <a:gd name="T25" fmla="*/ 968 h 1700"/>
                <a:gd name="T26" fmla="*/ 1296 w 1876"/>
                <a:gd name="T27" fmla="*/ 938 h 1700"/>
                <a:gd name="T28" fmla="*/ 1372 w 1876"/>
                <a:gd name="T29" fmla="*/ 865 h 1700"/>
                <a:gd name="T30" fmla="*/ 1439 w 1876"/>
                <a:gd name="T31" fmla="*/ 827 h 1700"/>
                <a:gd name="T32" fmla="*/ 1456 w 1876"/>
                <a:gd name="T33" fmla="*/ 764 h 1700"/>
                <a:gd name="T34" fmla="*/ 1375 w 1876"/>
                <a:gd name="T35" fmla="*/ 719 h 1700"/>
                <a:gd name="T36" fmla="*/ 1355 w 1876"/>
                <a:gd name="T37" fmla="*/ 628 h 1700"/>
                <a:gd name="T38" fmla="*/ 1380 w 1876"/>
                <a:gd name="T39" fmla="*/ 597 h 1700"/>
                <a:gd name="T40" fmla="*/ 1389 w 1876"/>
                <a:gd name="T41" fmla="*/ 527 h 1700"/>
                <a:gd name="T42" fmla="*/ 1389 w 1876"/>
                <a:gd name="T43" fmla="*/ 509 h 1700"/>
                <a:gd name="T44" fmla="*/ 1409 w 1876"/>
                <a:gd name="T45" fmla="*/ 374 h 1700"/>
                <a:gd name="T46" fmla="*/ 1437 w 1876"/>
                <a:gd name="T47" fmla="*/ 387 h 1700"/>
                <a:gd name="T48" fmla="*/ 1448 w 1876"/>
                <a:gd name="T49" fmla="*/ 213 h 1700"/>
                <a:gd name="T50" fmla="*/ 1353 w 1876"/>
                <a:gd name="T51" fmla="*/ 138 h 1700"/>
                <a:gd name="T52" fmla="*/ 1280 w 1876"/>
                <a:gd name="T53" fmla="*/ 92 h 1700"/>
                <a:gd name="T54" fmla="*/ 1209 w 1876"/>
                <a:gd name="T55" fmla="*/ 70 h 1700"/>
                <a:gd name="T56" fmla="*/ 1196 w 1876"/>
                <a:gd name="T57" fmla="*/ 0 h 1700"/>
                <a:gd name="T58" fmla="*/ 1167 w 1876"/>
                <a:gd name="T59" fmla="*/ 70 h 1700"/>
                <a:gd name="T60" fmla="*/ 1132 w 1876"/>
                <a:gd name="T61" fmla="*/ 258 h 1700"/>
                <a:gd name="T62" fmla="*/ 1035 w 1876"/>
                <a:gd name="T63" fmla="*/ 332 h 1700"/>
                <a:gd name="T64" fmla="*/ 971 w 1876"/>
                <a:gd name="T65" fmla="*/ 466 h 1700"/>
                <a:gd name="T66" fmla="*/ 1071 w 1876"/>
                <a:gd name="T67" fmla="*/ 490 h 1700"/>
                <a:gd name="T68" fmla="*/ 1213 w 1876"/>
                <a:gd name="T69" fmla="*/ 539 h 1700"/>
                <a:gd name="T70" fmla="*/ 1113 w 1876"/>
                <a:gd name="T71" fmla="*/ 582 h 1700"/>
                <a:gd name="T72" fmla="*/ 1032 w 1876"/>
                <a:gd name="T73" fmla="*/ 638 h 1700"/>
                <a:gd name="T74" fmla="*/ 925 w 1876"/>
                <a:gd name="T75" fmla="*/ 738 h 1700"/>
                <a:gd name="T76" fmla="*/ 797 w 1876"/>
                <a:gd name="T77" fmla="*/ 757 h 1700"/>
                <a:gd name="T78" fmla="*/ 770 w 1876"/>
                <a:gd name="T79" fmla="*/ 884 h 1700"/>
                <a:gd name="T80" fmla="*/ 573 w 1876"/>
                <a:gd name="T81" fmla="*/ 970 h 1700"/>
                <a:gd name="T82" fmla="*/ 407 w 1876"/>
                <a:gd name="T83" fmla="*/ 1023 h 1700"/>
                <a:gd name="T84" fmla="*/ 147 w 1876"/>
                <a:gd name="T85" fmla="*/ 961 h 1700"/>
                <a:gd name="T86" fmla="*/ 8 w 1876"/>
                <a:gd name="T87" fmla="*/ 1007 h 1700"/>
                <a:gd name="T88" fmla="*/ 87 w 1876"/>
                <a:gd name="T89" fmla="*/ 1100 h 1700"/>
                <a:gd name="T90" fmla="*/ 166 w 1876"/>
                <a:gd name="T91" fmla="*/ 1137 h 1700"/>
                <a:gd name="T92" fmla="*/ 191 w 1876"/>
                <a:gd name="T93" fmla="*/ 1209 h 1700"/>
                <a:gd name="T94" fmla="*/ 273 w 1876"/>
                <a:gd name="T95" fmla="*/ 1258 h 1700"/>
                <a:gd name="T96" fmla="*/ 394 w 1876"/>
                <a:gd name="T97" fmla="*/ 1246 h 1700"/>
                <a:gd name="T98" fmla="*/ 354 w 1876"/>
                <a:gd name="T99" fmla="*/ 1311 h 1700"/>
                <a:gd name="T100" fmla="*/ 414 w 1876"/>
                <a:gd name="T101" fmla="*/ 1367 h 17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876" h="1700">
                  <a:moveTo>
                    <a:pt x="527" y="1694"/>
                  </a:moveTo>
                  <a:lnTo>
                    <a:pt x="553" y="1687"/>
                  </a:lnTo>
                  <a:lnTo>
                    <a:pt x="575" y="1678"/>
                  </a:lnTo>
                  <a:lnTo>
                    <a:pt x="613" y="1648"/>
                  </a:lnTo>
                  <a:lnTo>
                    <a:pt x="620" y="1598"/>
                  </a:lnTo>
                  <a:lnTo>
                    <a:pt x="641" y="1528"/>
                  </a:lnTo>
                  <a:lnTo>
                    <a:pt x="687" y="1497"/>
                  </a:lnTo>
                  <a:lnTo>
                    <a:pt x="694" y="1504"/>
                  </a:lnTo>
                  <a:lnTo>
                    <a:pt x="706" y="1552"/>
                  </a:lnTo>
                  <a:lnTo>
                    <a:pt x="685" y="1583"/>
                  </a:lnTo>
                  <a:lnTo>
                    <a:pt x="680" y="1612"/>
                  </a:lnTo>
                  <a:lnTo>
                    <a:pt x="751" y="1639"/>
                  </a:lnTo>
                  <a:lnTo>
                    <a:pt x="757" y="1658"/>
                  </a:lnTo>
                  <a:lnTo>
                    <a:pt x="799" y="1656"/>
                  </a:lnTo>
                  <a:lnTo>
                    <a:pt x="819" y="1660"/>
                  </a:lnTo>
                  <a:lnTo>
                    <a:pt x="828" y="1667"/>
                  </a:lnTo>
                  <a:lnTo>
                    <a:pt x="900" y="1564"/>
                  </a:lnTo>
                  <a:lnTo>
                    <a:pt x="919" y="1557"/>
                  </a:lnTo>
                  <a:lnTo>
                    <a:pt x="924" y="1544"/>
                  </a:lnTo>
                  <a:lnTo>
                    <a:pt x="922" y="1523"/>
                  </a:lnTo>
                  <a:lnTo>
                    <a:pt x="946" y="1489"/>
                  </a:lnTo>
                  <a:lnTo>
                    <a:pt x="991" y="1487"/>
                  </a:lnTo>
                  <a:lnTo>
                    <a:pt x="1010" y="1467"/>
                  </a:lnTo>
                  <a:lnTo>
                    <a:pt x="1020" y="1475"/>
                  </a:lnTo>
                  <a:lnTo>
                    <a:pt x="1046" y="1453"/>
                  </a:lnTo>
                  <a:lnTo>
                    <a:pt x="1062" y="1453"/>
                  </a:lnTo>
                  <a:lnTo>
                    <a:pt x="1110" y="1383"/>
                  </a:lnTo>
                  <a:lnTo>
                    <a:pt x="1134" y="1385"/>
                  </a:lnTo>
                  <a:lnTo>
                    <a:pt x="1165" y="1363"/>
                  </a:lnTo>
                  <a:lnTo>
                    <a:pt x="1173" y="1371"/>
                  </a:lnTo>
                  <a:lnTo>
                    <a:pt x="1230" y="1343"/>
                  </a:lnTo>
                  <a:lnTo>
                    <a:pt x="1202" y="1294"/>
                  </a:lnTo>
                  <a:lnTo>
                    <a:pt x="1211" y="1246"/>
                  </a:lnTo>
                  <a:lnTo>
                    <a:pt x="1235" y="1195"/>
                  </a:lnTo>
                  <a:lnTo>
                    <a:pt x="1254" y="1186"/>
                  </a:lnTo>
                  <a:lnTo>
                    <a:pt x="1268" y="1193"/>
                  </a:lnTo>
                  <a:lnTo>
                    <a:pt x="1268" y="1229"/>
                  </a:lnTo>
                  <a:lnTo>
                    <a:pt x="1283" y="1239"/>
                  </a:lnTo>
                  <a:lnTo>
                    <a:pt x="1319" y="1212"/>
                  </a:lnTo>
                  <a:lnTo>
                    <a:pt x="1333" y="1197"/>
                  </a:lnTo>
                  <a:lnTo>
                    <a:pt x="1349" y="1204"/>
                  </a:lnTo>
                  <a:lnTo>
                    <a:pt x="1367" y="1188"/>
                  </a:lnTo>
                  <a:lnTo>
                    <a:pt x="1404" y="1186"/>
                  </a:lnTo>
                  <a:lnTo>
                    <a:pt x="1410" y="1173"/>
                  </a:lnTo>
                  <a:lnTo>
                    <a:pt x="1402" y="1154"/>
                  </a:lnTo>
                  <a:lnTo>
                    <a:pt x="1428" y="1127"/>
                  </a:lnTo>
                  <a:lnTo>
                    <a:pt x="1458" y="1111"/>
                  </a:lnTo>
                  <a:lnTo>
                    <a:pt x="1507" y="1164"/>
                  </a:lnTo>
                  <a:lnTo>
                    <a:pt x="1505" y="1184"/>
                  </a:lnTo>
                  <a:lnTo>
                    <a:pt x="1529" y="1222"/>
                  </a:lnTo>
                  <a:lnTo>
                    <a:pt x="1586" y="1226"/>
                  </a:lnTo>
                  <a:lnTo>
                    <a:pt x="1599" y="1200"/>
                  </a:lnTo>
                  <a:lnTo>
                    <a:pt x="1584" y="1123"/>
                  </a:lnTo>
                  <a:lnTo>
                    <a:pt x="1597" y="1109"/>
                  </a:lnTo>
                  <a:lnTo>
                    <a:pt x="1623" y="1127"/>
                  </a:lnTo>
                  <a:lnTo>
                    <a:pt x="1647" y="1162"/>
                  </a:lnTo>
                  <a:lnTo>
                    <a:pt x="1685" y="1104"/>
                  </a:lnTo>
                  <a:lnTo>
                    <a:pt x="1702" y="1101"/>
                  </a:lnTo>
                  <a:lnTo>
                    <a:pt x="1730" y="1072"/>
                  </a:lnTo>
                  <a:lnTo>
                    <a:pt x="1744" y="1072"/>
                  </a:lnTo>
                  <a:lnTo>
                    <a:pt x="1768" y="1048"/>
                  </a:lnTo>
                  <a:lnTo>
                    <a:pt x="1781" y="1048"/>
                  </a:lnTo>
                  <a:lnTo>
                    <a:pt x="1794" y="1025"/>
                  </a:lnTo>
                  <a:lnTo>
                    <a:pt x="1829" y="1025"/>
                  </a:lnTo>
                  <a:lnTo>
                    <a:pt x="1860" y="995"/>
                  </a:lnTo>
                  <a:lnTo>
                    <a:pt x="1875" y="979"/>
                  </a:lnTo>
                  <a:lnTo>
                    <a:pt x="1875" y="961"/>
                  </a:lnTo>
                  <a:lnTo>
                    <a:pt x="1850" y="947"/>
                  </a:lnTo>
                  <a:lnTo>
                    <a:pt x="1850" y="915"/>
                  </a:lnTo>
                  <a:lnTo>
                    <a:pt x="1805" y="858"/>
                  </a:lnTo>
                  <a:lnTo>
                    <a:pt x="1761" y="899"/>
                  </a:lnTo>
                  <a:lnTo>
                    <a:pt x="1748" y="891"/>
                  </a:lnTo>
                  <a:lnTo>
                    <a:pt x="1745" y="867"/>
                  </a:lnTo>
                  <a:lnTo>
                    <a:pt x="1728" y="840"/>
                  </a:lnTo>
                  <a:lnTo>
                    <a:pt x="1723" y="809"/>
                  </a:lnTo>
                  <a:lnTo>
                    <a:pt x="1723" y="778"/>
                  </a:lnTo>
                  <a:lnTo>
                    <a:pt x="1693" y="756"/>
                  </a:lnTo>
                  <a:lnTo>
                    <a:pt x="1689" y="742"/>
                  </a:lnTo>
                  <a:lnTo>
                    <a:pt x="1697" y="723"/>
                  </a:lnTo>
                  <a:lnTo>
                    <a:pt x="1754" y="740"/>
                  </a:lnTo>
                  <a:lnTo>
                    <a:pt x="1757" y="711"/>
                  </a:lnTo>
                  <a:lnTo>
                    <a:pt x="1776" y="689"/>
                  </a:lnTo>
                  <a:lnTo>
                    <a:pt x="1764" y="677"/>
                  </a:lnTo>
                  <a:lnTo>
                    <a:pt x="1766" y="653"/>
                  </a:lnTo>
                  <a:lnTo>
                    <a:pt x="1794" y="639"/>
                  </a:lnTo>
                  <a:lnTo>
                    <a:pt x="1800" y="631"/>
                  </a:lnTo>
                  <a:lnTo>
                    <a:pt x="1797" y="622"/>
                  </a:lnTo>
                  <a:lnTo>
                    <a:pt x="1766" y="631"/>
                  </a:lnTo>
                  <a:lnTo>
                    <a:pt x="1711" y="590"/>
                  </a:lnTo>
                  <a:lnTo>
                    <a:pt x="1709" y="580"/>
                  </a:lnTo>
                  <a:lnTo>
                    <a:pt x="1735" y="547"/>
                  </a:lnTo>
                  <a:lnTo>
                    <a:pt x="1790" y="463"/>
                  </a:lnTo>
                  <a:lnTo>
                    <a:pt x="1794" y="456"/>
                  </a:lnTo>
                  <a:lnTo>
                    <a:pt x="1802" y="456"/>
                  </a:lnTo>
                  <a:lnTo>
                    <a:pt x="1821" y="478"/>
                  </a:lnTo>
                  <a:lnTo>
                    <a:pt x="1826" y="480"/>
                  </a:lnTo>
                  <a:lnTo>
                    <a:pt x="1826" y="378"/>
                  </a:lnTo>
                  <a:lnTo>
                    <a:pt x="1845" y="370"/>
                  </a:lnTo>
                  <a:lnTo>
                    <a:pt x="1845" y="330"/>
                  </a:lnTo>
                  <a:lnTo>
                    <a:pt x="1840" y="264"/>
                  </a:lnTo>
                  <a:lnTo>
                    <a:pt x="1862" y="176"/>
                  </a:lnTo>
                  <a:lnTo>
                    <a:pt x="1797" y="125"/>
                  </a:lnTo>
                  <a:lnTo>
                    <a:pt x="1745" y="169"/>
                  </a:lnTo>
                  <a:lnTo>
                    <a:pt x="1719" y="171"/>
                  </a:lnTo>
                  <a:lnTo>
                    <a:pt x="1706" y="187"/>
                  </a:lnTo>
                  <a:lnTo>
                    <a:pt x="1663" y="180"/>
                  </a:lnTo>
                  <a:lnTo>
                    <a:pt x="1640" y="154"/>
                  </a:lnTo>
                  <a:lnTo>
                    <a:pt x="1627" y="114"/>
                  </a:lnTo>
                  <a:lnTo>
                    <a:pt x="1630" y="99"/>
                  </a:lnTo>
                  <a:lnTo>
                    <a:pt x="1594" y="77"/>
                  </a:lnTo>
                  <a:lnTo>
                    <a:pt x="1575" y="110"/>
                  </a:lnTo>
                  <a:lnTo>
                    <a:pt x="1537" y="87"/>
                  </a:lnTo>
                  <a:lnTo>
                    <a:pt x="1531" y="81"/>
                  </a:lnTo>
                  <a:lnTo>
                    <a:pt x="1553" y="21"/>
                  </a:lnTo>
                  <a:lnTo>
                    <a:pt x="1536" y="0"/>
                  </a:lnTo>
                  <a:lnTo>
                    <a:pt x="1520" y="0"/>
                  </a:lnTo>
                  <a:lnTo>
                    <a:pt x="1481" y="26"/>
                  </a:lnTo>
                  <a:lnTo>
                    <a:pt x="1448" y="77"/>
                  </a:lnTo>
                  <a:lnTo>
                    <a:pt x="1460" y="84"/>
                  </a:lnTo>
                  <a:lnTo>
                    <a:pt x="1484" y="87"/>
                  </a:lnTo>
                  <a:lnTo>
                    <a:pt x="1505" y="137"/>
                  </a:lnTo>
                  <a:lnTo>
                    <a:pt x="1494" y="158"/>
                  </a:lnTo>
                  <a:lnTo>
                    <a:pt x="1474" y="187"/>
                  </a:lnTo>
                  <a:lnTo>
                    <a:pt x="1439" y="320"/>
                  </a:lnTo>
                  <a:lnTo>
                    <a:pt x="1452" y="342"/>
                  </a:lnTo>
                  <a:lnTo>
                    <a:pt x="1441" y="359"/>
                  </a:lnTo>
                  <a:lnTo>
                    <a:pt x="1360" y="419"/>
                  </a:lnTo>
                  <a:lnTo>
                    <a:pt x="1316" y="412"/>
                  </a:lnTo>
                  <a:lnTo>
                    <a:pt x="1292" y="403"/>
                  </a:lnTo>
                  <a:lnTo>
                    <a:pt x="1288" y="414"/>
                  </a:lnTo>
                  <a:lnTo>
                    <a:pt x="1252" y="557"/>
                  </a:lnTo>
                  <a:lnTo>
                    <a:pt x="1235" y="578"/>
                  </a:lnTo>
                  <a:lnTo>
                    <a:pt x="1244" y="602"/>
                  </a:lnTo>
                  <a:lnTo>
                    <a:pt x="1266" y="622"/>
                  </a:lnTo>
                  <a:lnTo>
                    <a:pt x="1303" y="602"/>
                  </a:lnTo>
                  <a:lnTo>
                    <a:pt x="1362" y="607"/>
                  </a:lnTo>
                  <a:lnTo>
                    <a:pt x="1380" y="578"/>
                  </a:lnTo>
                  <a:lnTo>
                    <a:pt x="1410" y="569"/>
                  </a:lnTo>
                  <a:lnTo>
                    <a:pt x="1470" y="590"/>
                  </a:lnTo>
                  <a:lnTo>
                    <a:pt x="1542" y="668"/>
                  </a:lnTo>
                  <a:lnTo>
                    <a:pt x="1542" y="684"/>
                  </a:lnTo>
                  <a:lnTo>
                    <a:pt x="1527" y="694"/>
                  </a:lnTo>
                  <a:lnTo>
                    <a:pt x="1443" y="699"/>
                  </a:lnTo>
                  <a:lnTo>
                    <a:pt x="1415" y="721"/>
                  </a:lnTo>
                  <a:lnTo>
                    <a:pt x="1393" y="718"/>
                  </a:lnTo>
                  <a:lnTo>
                    <a:pt x="1378" y="742"/>
                  </a:lnTo>
                  <a:lnTo>
                    <a:pt x="1338" y="752"/>
                  </a:lnTo>
                  <a:lnTo>
                    <a:pt x="1312" y="790"/>
                  </a:lnTo>
                  <a:lnTo>
                    <a:pt x="1307" y="820"/>
                  </a:lnTo>
                  <a:lnTo>
                    <a:pt x="1250" y="858"/>
                  </a:lnTo>
                  <a:lnTo>
                    <a:pt x="1216" y="862"/>
                  </a:lnTo>
                  <a:lnTo>
                    <a:pt x="1176" y="915"/>
                  </a:lnTo>
                  <a:lnTo>
                    <a:pt x="1139" y="937"/>
                  </a:lnTo>
                  <a:lnTo>
                    <a:pt x="1067" y="921"/>
                  </a:lnTo>
                  <a:lnTo>
                    <a:pt x="1042" y="911"/>
                  </a:lnTo>
                  <a:lnTo>
                    <a:pt x="1014" y="939"/>
                  </a:lnTo>
                  <a:lnTo>
                    <a:pt x="1000" y="990"/>
                  </a:lnTo>
                  <a:lnTo>
                    <a:pt x="1041" y="1048"/>
                  </a:lnTo>
                  <a:lnTo>
                    <a:pt x="1014" y="1074"/>
                  </a:lnTo>
                  <a:lnTo>
                    <a:pt x="979" y="1096"/>
                  </a:lnTo>
                  <a:lnTo>
                    <a:pt x="926" y="1162"/>
                  </a:lnTo>
                  <a:lnTo>
                    <a:pt x="859" y="1193"/>
                  </a:lnTo>
                  <a:lnTo>
                    <a:pt x="747" y="1204"/>
                  </a:lnTo>
                  <a:lnTo>
                    <a:pt x="728" y="1202"/>
                  </a:lnTo>
                  <a:lnTo>
                    <a:pt x="599" y="1257"/>
                  </a:lnTo>
                  <a:lnTo>
                    <a:pt x="541" y="1294"/>
                  </a:lnTo>
                  <a:lnTo>
                    <a:pt x="522" y="1285"/>
                  </a:lnTo>
                  <a:lnTo>
                    <a:pt x="517" y="1268"/>
                  </a:lnTo>
                  <a:lnTo>
                    <a:pt x="438" y="1263"/>
                  </a:lnTo>
                  <a:lnTo>
                    <a:pt x="345" y="1234"/>
                  </a:lnTo>
                  <a:lnTo>
                    <a:pt x="321" y="1207"/>
                  </a:lnTo>
                  <a:lnTo>
                    <a:pt x="187" y="1191"/>
                  </a:lnTo>
                  <a:lnTo>
                    <a:pt x="163" y="1202"/>
                  </a:lnTo>
                  <a:lnTo>
                    <a:pt x="1" y="1186"/>
                  </a:lnTo>
                  <a:lnTo>
                    <a:pt x="0" y="1210"/>
                  </a:lnTo>
                  <a:lnTo>
                    <a:pt x="10" y="1248"/>
                  </a:lnTo>
                  <a:lnTo>
                    <a:pt x="3" y="1310"/>
                  </a:lnTo>
                  <a:lnTo>
                    <a:pt x="50" y="1378"/>
                  </a:lnTo>
                  <a:lnTo>
                    <a:pt x="74" y="1393"/>
                  </a:lnTo>
                  <a:lnTo>
                    <a:pt x="110" y="1364"/>
                  </a:lnTo>
                  <a:lnTo>
                    <a:pt x="189" y="1364"/>
                  </a:lnTo>
                  <a:lnTo>
                    <a:pt x="209" y="1371"/>
                  </a:lnTo>
                  <a:lnTo>
                    <a:pt x="220" y="1389"/>
                  </a:lnTo>
                  <a:lnTo>
                    <a:pt x="211" y="1409"/>
                  </a:lnTo>
                  <a:lnTo>
                    <a:pt x="168" y="1444"/>
                  </a:lnTo>
                  <a:lnTo>
                    <a:pt x="172" y="1462"/>
                  </a:lnTo>
                  <a:lnTo>
                    <a:pt x="223" y="1499"/>
                  </a:lnTo>
                  <a:lnTo>
                    <a:pt x="242" y="1499"/>
                  </a:lnTo>
                  <a:lnTo>
                    <a:pt x="249" y="1508"/>
                  </a:lnTo>
                  <a:lnTo>
                    <a:pt x="244" y="1523"/>
                  </a:lnTo>
                  <a:lnTo>
                    <a:pt x="275" y="1548"/>
                  </a:lnTo>
                  <a:lnTo>
                    <a:pt x="347" y="1559"/>
                  </a:lnTo>
                  <a:lnTo>
                    <a:pt x="383" y="1550"/>
                  </a:lnTo>
                  <a:lnTo>
                    <a:pt x="426" y="1506"/>
                  </a:lnTo>
                  <a:lnTo>
                    <a:pt x="479" y="1511"/>
                  </a:lnTo>
                  <a:lnTo>
                    <a:pt x="501" y="1544"/>
                  </a:lnTo>
                  <a:lnTo>
                    <a:pt x="488" y="1574"/>
                  </a:lnTo>
                  <a:lnTo>
                    <a:pt x="493" y="1593"/>
                  </a:lnTo>
                  <a:lnTo>
                    <a:pt x="464" y="1610"/>
                  </a:lnTo>
                  <a:lnTo>
                    <a:pt x="450" y="1625"/>
                  </a:lnTo>
                  <a:lnTo>
                    <a:pt x="455" y="1663"/>
                  </a:lnTo>
                  <a:lnTo>
                    <a:pt x="505" y="1699"/>
                  </a:lnTo>
                  <a:lnTo>
                    <a:pt x="527" y="1694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40" name="Freeform 256"/>
            <p:cNvSpPr>
              <a:spLocks/>
            </p:cNvSpPr>
            <p:nvPr/>
          </p:nvSpPr>
          <p:spPr bwMode="auto">
            <a:xfrm>
              <a:off x="6532838" y="2405593"/>
              <a:ext cx="751563" cy="752901"/>
            </a:xfrm>
            <a:custGeom>
              <a:avLst/>
              <a:gdLst>
                <a:gd name="T0" fmla="*/ 319 w 491"/>
                <a:gd name="T1" fmla="*/ 267 h 478"/>
                <a:gd name="T2" fmla="*/ 360 w 491"/>
                <a:gd name="T3" fmla="*/ 205 h 478"/>
                <a:gd name="T4" fmla="*/ 385 w 491"/>
                <a:gd name="T5" fmla="*/ 174 h 478"/>
                <a:gd name="T6" fmla="*/ 381 w 491"/>
                <a:gd name="T7" fmla="*/ 144 h 478"/>
                <a:gd name="T8" fmla="*/ 354 w 491"/>
                <a:gd name="T9" fmla="*/ 112 h 478"/>
                <a:gd name="T10" fmla="*/ 350 w 491"/>
                <a:gd name="T11" fmla="*/ 85 h 478"/>
                <a:gd name="T12" fmla="*/ 301 w 491"/>
                <a:gd name="T13" fmla="*/ 16 h 478"/>
                <a:gd name="T14" fmla="*/ 299 w 491"/>
                <a:gd name="T15" fmla="*/ 22 h 478"/>
                <a:gd name="T16" fmla="*/ 288 w 491"/>
                <a:gd name="T17" fmla="*/ 34 h 478"/>
                <a:gd name="T18" fmla="*/ 268 w 491"/>
                <a:gd name="T19" fmla="*/ 9 h 478"/>
                <a:gd name="T20" fmla="*/ 237 w 491"/>
                <a:gd name="T21" fmla="*/ 0 h 478"/>
                <a:gd name="T22" fmla="*/ 237 w 491"/>
                <a:gd name="T23" fmla="*/ 9 h 478"/>
                <a:gd name="T24" fmla="*/ 237 w 491"/>
                <a:gd name="T25" fmla="*/ 22 h 478"/>
                <a:gd name="T26" fmla="*/ 224 w 491"/>
                <a:gd name="T27" fmla="*/ 35 h 478"/>
                <a:gd name="T28" fmla="*/ 200 w 491"/>
                <a:gd name="T29" fmla="*/ 59 h 478"/>
                <a:gd name="T30" fmla="*/ 174 w 491"/>
                <a:gd name="T31" fmla="*/ 59 h 478"/>
                <a:gd name="T32" fmla="*/ 162 w 491"/>
                <a:gd name="T33" fmla="*/ 78 h 478"/>
                <a:gd name="T34" fmla="*/ 153 w 491"/>
                <a:gd name="T35" fmla="*/ 78 h 478"/>
                <a:gd name="T36" fmla="*/ 134 w 491"/>
                <a:gd name="T37" fmla="*/ 98 h 478"/>
                <a:gd name="T38" fmla="*/ 123 w 491"/>
                <a:gd name="T39" fmla="*/ 98 h 478"/>
                <a:gd name="T40" fmla="*/ 101 w 491"/>
                <a:gd name="T41" fmla="*/ 121 h 478"/>
                <a:gd name="T42" fmla="*/ 87 w 491"/>
                <a:gd name="T43" fmla="*/ 124 h 478"/>
                <a:gd name="T44" fmla="*/ 58 w 491"/>
                <a:gd name="T45" fmla="*/ 171 h 478"/>
                <a:gd name="T46" fmla="*/ 39 w 491"/>
                <a:gd name="T47" fmla="*/ 143 h 478"/>
                <a:gd name="T48" fmla="*/ 18 w 491"/>
                <a:gd name="T49" fmla="*/ 128 h 478"/>
                <a:gd name="T50" fmla="*/ 9 w 491"/>
                <a:gd name="T51" fmla="*/ 138 h 478"/>
                <a:gd name="T52" fmla="*/ 20 w 491"/>
                <a:gd name="T53" fmla="*/ 201 h 478"/>
                <a:gd name="T54" fmla="*/ 11 w 491"/>
                <a:gd name="T55" fmla="*/ 223 h 478"/>
                <a:gd name="T56" fmla="*/ 0 w 491"/>
                <a:gd name="T57" fmla="*/ 254 h 478"/>
                <a:gd name="T58" fmla="*/ 29 w 491"/>
                <a:gd name="T59" fmla="*/ 273 h 478"/>
                <a:gd name="T60" fmla="*/ 44 w 491"/>
                <a:gd name="T61" fmla="*/ 276 h 478"/>
                <a:gd name="T62" fmla="*/ 66 w 491"/>
                <a:gd name="T63" fmla="*/ 306 h 478"/>
                <a:gd name="T64" fmla="*/ 80 w 491"/>
                <a:gd name="T65" fmla="*/ 296 h 478"/>
                <a:gd name="T66" fmla="*/ 105 w 491"/>
                <a:gd name="T67" fmla="*/ 267 h 478"/>
                <a:gd name="T68" fmla="*/ 128 w 491"/>
                <a:gd name="T69" fmla="*/ 224 h 478"/>
                <a:gd name="T70" fmla="*/ 170 w 491"/>
                <a:gd name="T71" fmla="*/ 215 h 478"/>
                <a:gd name="T72" fmla="*/ 196 w 491"/>
                <a:gd name="T73" fmla="*/ 241 h 478"/>
                <a:gd name="T74" fmla="*/ 176 w 491"/>
                <a:gd name="T75" fmla="*/ 285 h 478"/>
                <a:gd name="T76" fmla="*/ 153 w 491"/>
                <a:gd name="T77" fmla="*/ 324 h 478"/>
                <a:gd name="T78" fmla="*/ 175 w 491"/>
                <a:gd name="T79" fmla="*/ 339 h 478"/>
                <a:gd name="T80" fmla="*/ 174 w 491"/>
                <a:gd name="T81" fmla="*/ 358 h 478"/>
                <a:gd name="T82" fmla="*/ 155 w 491"/>
                <a:gd name="T83" fmla="*/ 376 h 478"/>
                <a:gd name="T84" fmla="*/ 159 w 491"/>
                <a:gd name="T85" fmla="*/ 384 h 478"/>
                <a:gd name="T86" fmla="*/ 190 w 491"/>
                <a:gd name="T87" fmla="*/ 368 h 478"/>
                <a:gd name="T88" fmla="*/ 234 w 491"/>
                <a:gd name="T89" fmla="*/ 310 h 478"/>
                <a:gd name="T90" fmla="*/ 298 w 491"/>
                <a:gd name="T91" fmla="*/ 271 h 478"/>
                <a:gd name="T92" fmla="*/ 319 w 491"/>
                <a:gd name="T93" fmla="*/ 267 h 478"/>
                <a:gd name="T94" fmla="*/ 319 w 491"/>
                <a:gd name="T95" fmla="*/ 267 h 4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91" h="478">
                  <a:moveTo>
                    <a:pt x="406" y="331"/>
                  </a:moveTo>
                  <a:lnTo>
                    <a:pt x="458" y="254"/>
                  </a:lnTo>
                  <a:lnTo>
                    <a:pt x="490" y="216"/>
                  </a:lnTo>
                  <a:lnTo>
                    <a:pt x="485" y="178"/>
                  </a:lnTo>
                  <a:lnTo>
                    <a:pt x="451" y="139"/>
                  </a:lnTo>
                  <a:lnTo>
                    <a:pt x="446" y="106"/>
                  </a:lnTo>
                  <a:lnTo>
                    <a:pt x="384" y="20"/>
                  </a:lnTo>
                  <a:lnTo>
                    <a:pt x="380" y="28"/>
                  </a:lnTo>
                  <a:lnTo>
                    <a:pt x="367" y="42"/>
                  </a:lnTo>
                  <a:lnTo>
                    <a:pt x="341" y="11"/>
                  </a:lnTo>
                  <a:lnTo>
                    <a:pt x="303" y="0"/>
                  </a:lnTo>
                  <a:lnTo>
                    <a:pt x="301" y="11"/>
                  </a:lnTo>
                  <a:lnTo>
                    <a:pt x="301" y="28"/>
                  </a:lnTo>
                  <a:lnTo>
                    <a:pt x="286" y="44"/>
                  </a:lnTo>
                  <a:lnTo>
                    <a:pt x="255" y="74"/>
                  </a:lnTo>
                  <a:lnTo>
                    <a:pt x="221" y="74"/>
                  </a:lnTo>
                  <a:lnTo>
                    <a:pt x="207" y="97"/>
                  </a:lnTo>
                  <a:lnTo>
                    <a:pt x="195" y="97"/>
                  </a:lnTo>
                  <a:lnTo>
                    <a:pt x="171" y="122"/>
                  </a:lnTo>
                  <a:lnTo>
                    <a:pt x="157" y="122"/>
                  </a:lnTo>
                  <a:lnTo>
                    <a:pt x="129" y="150"/>
                  </a:lnTo>
                  <a:lnTo>
                    <a:pt x="111" y="154"/>
                  </a:lnTo>
                  <a:lnTo>
                    <a:pt x="74" y="212"/>
                  </a:lnTo>
                  <a:lnTo>
                    <a:pt x="50" y="177"/>
                  </a:lnTo>
                  <a:lnTo>
                    <a:pt x="23" y="159"/>
                  </a:lnTo>
                  <a:lnTo>
                    <a:pt x="11" y="172"/>
                  </a:lnTo>
                  <a:lnTo>
                    <a:pt x="26" y="250"/>
                  </a:lnTo>
                  <a:lnTo>
                    <a:pt x="13" y="276"/>
                  </a:lnTo>
                  <a:lnTo>
                    <a:pt x="0" y="315"/>
                  </a:lnTo>
                  <a:lnTo>
                    <a:pt x="37" y="339"/>
                  </a:lnTo>
                  <a:lnTo>
                    <a:pt x="57" y="342"/>
                  </a:lnTo>
                  <a:lnTo>
                    <a:pt x="83" y="380"/>
                  </a:lnTo>
                  <a:lnTo>
                    <a:pt x="102" y="368"/>
                  </a:lnTo>
                  <a:lnTo>
                    <a:pt x="133" y="331"/>
                  </a:lnTo>
                  <a:lnTo>
                    <a:pt x="164" y="278"/>
                  </a:lnTo>
                  <a:lnTo>
                    <a:pt x="217" y="267"/>
                  </a:lnTo>
                  <a:lnTo>
                    <a:pt x="250" y="300"/>
                  </a:lnTo>
                  <a:lnTo>
                    <a:pt x="225" y="353"/>
                  </a:lnTo>
                  <a:lnTo>
                    <a:pt x="195" y="402"/>
                  </a:lnTo>
                  <a:lnTo>
                    <a:pt x="223" y="421"/>
                  </a:lnTo>
                  <a:lnTo>
                    <a:pt x="221" y="445"/>
                  </a:lnTo>
                  <a:lnTo>
                    <a:pt x="198" y="467"/>
                  </a:lnTo>
                  <a:lnTo>
                    <a:pt x="203" y="477"/>
                  </a:lnTo>
                  <a:lnTo>
                    <a:pt x="243" y="457"/>
                  </a:lnTo>
                  <a:lnTo>
                    <a:pt x="298" y="384"/>
                  </a:lnTo>
                  <a:lnTo>
                    <a:pt x="379" y="337"/>
                  </a:lnTo>
                  <a:lnTo>
                    <a:pt x="406" y="331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257"/>
            <p:cNvSpPr>
              <a:spLocks/>
            </p:cNvSpPr>
            <p:nvPr/>
          </p:nvSpPr>
          <p:spPr bwMode="auto">
            <a:xfrm>
              <a:off x="6710794" y="1979125"/>
              <a:ext cx="1086743" cy="768696"/>
            </a:xfrm>
            <a:custGeom>
              <a:avLst/>
              <a:gdLst>
                <a:gd name="T0" fmla="*/ 540 w 709"/>
                <a:gd name="T1" fmla="*/ 109 h 488"/>
                <a:gd name="T2" fmla="*/ 497 w 709"/>
                <a:gd name="T3" fmla="*/ 101 h 488"/>
                <a:gd name="T4" fmla="*/ 479 w 709"/>
                <a:gd name="T5" fmla="*/ 97 h 488"/>
                <a:gd name="T6" fmla="*/ 442 w 709"/>
                <a:gd name="T7" fmla="*/ 120 h 488"/>
                <a:gd name="T8" fmla="*/ 424 w 709"/>
                <a:gd name="T9" fmla="*/ 130 h 488"/>
                <a:gd name="T10" fmla="*/ 390 w 709"/>
                <a:gd name="T11" fmla="*/ 105 h 488"/>
                <a:gd name="T12" fmla="*/ 360 w 709"/>
                <a:gd name="T13" fmla="*/ 77 h 488"/>
                <a:gd name="T14" fmla="*/ 355 w 709"/>
                <a:gd name="T15" fmla="*/ 114 h 488"/>
                <a:gd name="T16" fmla="*/ 325 w 709"/>
                <a:gd name="T17" fmla="*/ 77 h 488"/>
                <a:gd name="T18" fmla="*/ 298 w 709"/>
                <a:gd name="T19" fmla="*/ 51 h 488"/>
                <a:gd name="T20" fmla="*/ 241 w 709"/>
                <a:gd name="T21" fmla="*/ 51 h 488"/>
                <a:gd name="T22" fmla="*/ 212 w 709"/>
                <a:gd name="T23" fmla="*/ 29 h 488"/>
                <a:gd name="T24" fmla="*/ 170 w 709"/>
                <a:gd name="T25" fmla="*/ 44 h 488"/>
                <a:gd name="T26" fmla="*/ 127 w 709"/>
                <a:gd name="T27" fmla="*/ 33 h 488"/>
                <a:gd name="T28" fmla="*/ 68 w 709"/>
                <a:gd name="T29" fmla="*/ 8 h 488"/>
                <a:gd name="T30" fmla="*/ 51 w 709"/>
                <a:gd name="T31" fmla="*/ 49 h 488"/>
                <a:gd name="T32" fmla="*/ 0 w 709"/>
                <a:gd name="T33" fmla="*/ 51 h 488"/>
                <a:gd name="T34" fmla="*/ 27 w 709"/>
                <a:gd name="T35" fmla="*/ 80 h 488"/>
                <a:gd name="T36" fmla="*/ 30 w 709"/>
                <a:gd name="T37" fmla="*/ 130 h 488"/>
                <a:gd name="T38" fmla="*/ 45 w 709"/>
                <a:gd name="T39" fmla="*/ 170 h 488"/>
                <a:gd name="T40" fmla="*/ 90 w 709"/>
                <a:gd name="T41" fmla="*/ 144 h 488"/>
                <a:gd name="T42" fmla="*/ 127 w 709"/>
                <a:gd name="T43" fmla="*/ 216 h 488"/>
                <a:gd name="T44" fmla="*/ 147 w 709"/>
                <a:gd name="T45" fmla="*/ 217 h 488"/>
                <a:gd name="T46" fmla="*/ 199 w 709"/>
                <a:gd name="T47" fmla="*/ 252 h 488"/>
                <a:gd name="T48" fmla="*/ 212 w 709"/>
                <a:gd name="T49" fmla="*/ 234 h 488"/>
                <a:gd name="T50" fmla="*/ 263 w 709"/>
                <a:gd name="T51" fmla="*/ 329 h 488"/>
                <a:gd name="T52" fmla="*/ 295 w 709"/>
                <a:gd name="T53" fmla="*/ 392 h 488"/>
                <a:gd name="T54" fmla="*/ 342 w 709"/>
                <a:gd name="T55" fmla="*/ 311 h 488"/>
                <a:gd name="T56" fmla="*/ 375 w 709"/>
                <a:gd name="T57" fmla="*/ 320 h 488"/>
                <a:gd name="T58" fmla="*/ 429 w 709"/>
                <a:gd name="T59" fmla="*/ 302 h 488"/>
                <a:gd name="T60" fmla="*/ 415 w 709"/>
                <a:gd name="T61" fmla="*/ 266 h 488"/>
                <a:gd name="T62" fmla="*/ 468 w 709"/>
                <a:gd name="T63" fmla="*/ 223 h 488"/>
                <a:gd name="T64" fmla="*/ 488 w 709"/>
                <a:gd name="T65" fmla="*/ 185 h 488"/>
                <a:gd name="T66" fmla="*/ 506 w 709"/>
                <a:gd name="T67" fmla="*/ 162 h 488"/>
                <a:gd name="T68" fmla="*/ 524 w 709"/>
                <a:gd name="T69" fmla="*/ 180 h 488"/>
                <a:gd name="T70" fmla="*/ 557 w 709"/>
                <a:gd name="T71" fmla="*/ 118 h 488"/>
                <a:gd name="T72" fmla="*/ 554 w 709"/>
                <a:gd name="T73" fmla="*/ 109 h 4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09" h="488">
                  <a:moveTo>
                    <a:pt x="704" y="135"/>
                  </a:moveTo>
                  <a:lnTo>
                    <a:pt x="686" y="135"/>
                  </a:lnTo>
                  <a:lnTo>
                    <a:pt x="664" y="135"/>
                  </a:lnTo>
                  <a:lnTo>
                    <a:pt x="631" y="125"/>
                  </a:lnTo>
                  <a:lnTo>
                    <a:pt x="620" y="105"/>
                  </a:lnTo>
                  <a:lnTo>
                    <a:pt x="609" y="120"/>
                  </a:lnTo>
                  <a:lnTo>
                    <a:pt x="594" y="110"/>
                  </a:lnTo>
                  <a:lnTo>
                    <a:pt x="561" y="149"/>
                  </a:lnTo>
                  <a:lnTo>
                    <a:pt x="554" y="161"/>
                  </a:lnTo>
                  <a:lnTo>
                    <a:pt x="539" y="162"/>
                  </a:lnTo>
                  <a:lnTo>
                    <a:pt x="517" y="138"/>
                  </a:lnTo>
                  <a:lnTo>
                    <a:pt x="496" y="130"/>
                  </a:lnTo>
                  <a:lnTo>
                    <a:pt x="473" y="85"/>
                  </a:lnTo>
                  <a:lnTo>
                    <a:pt x="458" y="96"/>
                  </a:lnTo>
                  <a:lnTo>
                    <a:pt x="462" y="135"/>
                  </a:lnTo>
                  <a:lnTo>
                    <a:pt x="451" y="142"/>
                  </a:lnTo>
                  <a:lnTo>
                    <a:pt x="422" y="110"/>
                  </a:lnTo>
                  <a:lnTo>
                    <a:pt x="412" y="96"/>
                  </a:lnTo>
                  <a:lnTo>
                    <a:pt x="390" y="96"/>
                  </a:lnTo>
                  <a:lnTo>
                    <a:pt x="379" y="63"/>
                  </a:lnTo>
                  <a:lnTo>
                    <a:pt x="348" y="48"/>
                  </a:lnTo>
                  <a:lnTo>
                    <a:pt x="307" y="63"/>
                  </a:lnTo>
                  <a:lnTo>
                    <a:pt x="290" y="61"/>
                  </a:lnTo>
                  <a:lnTo>
                    <a:pt x="269" y="36"/>
                  </a:lnTo>
                  <a:lnTo>
                    <a:pt x="237" y="55"/>
                  </a:lnTo>
                  <a:lnTo>
                    <a:pt x="216" y="55"/>
                  </a:lnTo>
                  <a:lnTo>
                    <a:pt x="194" y="65"/>
                  </a:lnTo>
                  <a:lnTo>
                    <a:pt x="161" y="41"/>
                  </a:lnTo>
                  <a:lnTo>
                    <a:pt x="139" y="0"/>
                  </a:lnTo>
                  <a:lnTo>
                    <a:pt x="87" y="10"/>
                  </a:lnTo>
                  <a:lnTo>
                    <a:pt x="67" y="32"/>
                  </a:lnTo>
                  <a:lnTo>
                    <a:pt x="65" y="61"/>
                  </a:lnTo>
                  <a:lnTo>
                    <a:pt x="8" y="43"/>
                  </a:lnTo>
                  <a:lnTo>
                    <a:pt x="0" y="63"/>
                  </a:lnTo>
                  <a:lnTo>
                    <a:pt x="3" y="77"/>
                  </a:lnTo>
                  <a:lnTo>
                    <a:pt x="34" y="99"/>
                  </a:lnTo>
                  <a:lnTo>
                    <a:pt x="34" y="130"/>
                  </a:lnTo>
                  <a:lnTo>
                    <a:pt x="38" y="161"/>
                  </a:lnTo>
                  <a:lnTo>
                    <a:pt x="56" y="187"/>
                  </a:lnTo>
                  <a:lnTo>
                    <a:pt x="58" y="211"/>
                  </a:lnTo>
                  <a:lnTo>
                    <a:pt x="72" y="219"/>
                  </a:lnTo>
                  <a:lnTo>
                    <a:pt x="115" y="178"/>
                  </a:lnTo>
                  <a:lnTo>
                    <a:pt x="161" y="236"/>
                  </a:lnTo>
                  <a:lnTo>
                    <a:pt x="161" y="268"/>
                  </a:lnTo>
                  <a:lnTo>
                    <a:pt x="185" y="282"/>
                  </a:lnTo>
                  <a:lnTo>
                    <a:pt x="187" y="270"/>
                  </a:lnTo>
                  <a:lnTo>
                    <a:pt x="225" y="282"/>
                  </a:lnTo>
                  <a:lnTo>
                    <a:pt x="252" y="313"/>
                  </a:lnTo>
                  <a:lnTo>
                    <a:pt x="264" y="299"/>
                  </a:lnTo>
                  <a:lnTo>
                    <a:pt x="269" y="291"/>
                  </a:lnTo>
                  <a:lnTo>
                    <a:pt x="331" y="376"/>
                  </a:lnTo>
                  <a:lnTo>
                    <a:pt x="335" y="409"/>
                  </a:lnTo>
                  <a:lnTo>
                    <a:pt x="370" y="449"/>
                  </a:lnTo>
                  <a:lnTo>
                    <a:pt x="374" y="487"/>
                  </a:lnTo>
                  <a:lnTo>
                    <a:pt x="405" y="467"/>
                  </a:lnTo>
                  <a:lnTo>
                    <a:pt x="434" y="385"/>
                  </a:lnTo>
                  <a:lnTo>
                    <a:pt x="446" y="381"/>
                  </a:lnTo>
                  <a:lnTo>
                    <a:pt x="477" y="398"/>
                  </a:lnTo>
                  <a:lnTo>
                    <a:pt x="528" y="392"/>
                  </a:lnTo>
                  <a:lnTo>
                    <a:pt x="546" y="376"/>
                  </a:lnTo>
                  <a:lnTo>
                    <a:pt x="522" y="339"/>
                  </a:lnTo>
                  <a:lnTo>
                    <a:pt x="528" y="330"/>
                  </a:lnTo>
                  <a:lnTo>
                    <a:pt x="577" y="315"/>
                  </a:lnTo>
                  <a:lnTo>
                    <a:pt x="594" y="277"/>
                  </a:lnTo>
                  <a:lnTo>
                    <a:pt x="620" y="265"/>
                  </a:lnTo>
                  <a:lnTo>
                    <a:pt x="620" y="229"/>
                  </a:lnTo>
                  <a:lnTo>
                    <a:pt x="627" y="204"/>
                  </a:lnTo>
                  <a:lnTo>
                    <a:pt x="642" y="200"/>
                  </a:lnTo>
                  <a:lnTo>
                    <a:pt x="654" y="214"/>
                  </a:lnTo>
                  <a:lnTo>
                    <a:pt x="666" y="224"/>
                  </a:lnTo>
                  <a:lnTo>
                    <a:pt x="699" y="180"/>
                  </a:lnTo>
                  <a:lnTo>
                    <a:pt x="708" y="147"/>
                  </a:lnTo>
                  <a:lnTo>
                    <a:pt x="704" y="135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258"/>
            <p:cNvSpPr>
              <a:spLocks/>
            </p:cNvSpPr>
            <p:nvPr/>
          </p:nvSpPr>
          <p:spPr bwMode="auto">
            <a:xfrm>
              <a:off x="6470641" y="836611"/>
              <a:ext cx="1485849" cy="1398745"/>
            </a:xfrm>
            <a:custGeom>
              <a:avLst/>
              <a:gdLst>
                <a:gd name="T0" fmla="*/ 233 w 970"/>
                <a:gd name="T1" fmla="*/ 583 h 888"/>
                <a:gd name="T2" fmla="*/ 276 w 970"/>
                <a:gd name="T3" fmla="*/ 636 h 888"/>
                <a:gd name="T4" fmla="*/ 309 w 970"/>
                <a:gd name="T5" fmla="*/ 627 h 888"/>
                <a:gd name="T6" fmla="*/ 351 w 970"/>
                <a:gd name="T7" fmla="*/ 633 h 888"/>
                <a:gd name="T8" fmla="*/ 397 w 970"/>
                <a:gd name="T9" fmla="*/ 622 h 888"/>
                <a:gd name="T10" fmla="*/ 430 w 970"/>
                <a:gd name="T11" fmla="*/ 661 h 888"/>
                <a:gd name="T12" fmla="*/ 455 w 970"/>
                <a:gd name="T13" fmla="*/ 672 h 888"/>
                <a:gd name="T14" fmla="*/ 487 w 970"/>
                <a:gd name="T15" fmla="*/ 693 h 888"/>
                <a:gd name="T16" fmla="*/ 495 w 970"/>
                <a:gd name="T17" fmla="*/ 652 h 888"/>
                <a:gd name="T18" fmla="*/ 530 w 970"/>
                <a:gd name="T19" fmla="*/ 695 h 888"/>
                <a:gd name="T20" fmla="*/ 558 w 970"/>
                <a:gd name="T21" fmla="*/ 713 h 888"/>
                <a:gd name="T22" fmla="*/ 590 w 970"/>
                <a:gd name="T23" fmla="*/ 672 h 888"/>
                <a:gd name="T24" fmla="*/ 611 w 970"/>
                <a:gd name="T25" fmla="*/ 669 h 888"/>
                <a:gd name="T26" fmla="*/ 645 w 970"/>
                <a:gd name="T27" fmla="*/ 693 h 888"/>
                <a:gd name="T28" fmla="*/ 676 w 970"/>
                <a:gd name="T29" fmla="*/ 693 h 888"/>
                <a:gd name="T30" fmla="*/ 663 w 970"/>
                <a:gd name="T31" fmla="*/ 636 h 888"/>
                <a:gd name="T32" fmla="*/ 650 w 970"/>
                <a:gd name="T33" fmla="*/ 570 h 888"/>
                <a:gd name="T34" fmla="*/ 724 w 970"/>
                <a:gd name="T35" fmla="*/ 539 h 888"/>
                <a:gd name="T36" fmla="*/ 731 w 970"/>
                <a:gd name="T37" fmla="*/ 506 h 888"/>
                <a:gd name="T38" fmla="*/ 739 w 970"/>
                <a:gd name="T39" fmla="*/ 471 h 888"/>
                <a:gd name="T40" fmla="*/ 745 w 970"/>
                <a:gd name="T41" fmla="*/ 337 h 888"/>
                <a:gd name="T42" fmla="*/ 740 w 970"/>
                <a:gd name="T43" fmla="*/ 281 h 888"/>
                <a:gd name="T44" fmla="*/ 737 w 970"/>
                <a:gd name="T45" fmla="*/ 254 h 888"/>
                <a:gd name="T46" fmla="*/ 688 w 970"/>
                <a:gd name="T47" fmla="*/ 294 h 888"/>
                <a:gd name="T48" fmla="*/ 637 w 970"/>
                <a:gd name="T49" fmla="*/ 343 h 888"/>
                <a:gd name="T50" fmla="*/ 543 w 970"/>
                <a:gd name="T51" fmla="*/ 343 h 888"/>
                <a:gd name="T52" fmla="*/ 533 w 970"/>
                <a:gd name="T53" fmla="*/ 306 h 888"/>
                <a:gd name="T54" fmla="*/ 500 w 970"/>
                <a:gd name="T55" fmla="*/ 281 h 888"/>
                <a:gd name="T56" fmla="*/ 440 w 970"/>
                <a:gd name="T57" fmla="*/ 263 h 888"/>
                <a:gd name="T58" fmla="*/ 391 w 970"/>
                <a:gd name="T59" fmla="*/ 258 h 888"/>
                <a:gd name="T60" fmla="*/ 349 w 970"/>
                <a:gd name="T61" fmla="*/ 228 h 888"/>
                <a:gd name="T62" fmla="*/ 329 w 970"/>
                <a:gd name="T63" fmla="*/ 192 h 888"/>
                <a:gd name="T64" fmla="*/ 294 w 970"/>
                <a:gd name="T65" fmla="*/ 151 h 888"/>
                <a:gd name="T66" fmla="*/ 260 w 970"/>
                <a:gd name="T67" fmla="*/ 89 h 888"/>
                <a:gd name="T68" fmla="*/ 219 w 970"/>
                <a:gd name="T69" fmla="*/ 27 h 888"/>
                <a:gd name="T70" fmla="*/ 154 w 970"/>
                <a:gd name="T71" fmla="*/ 14 h 888"/>
                <a:gd name="T72" fmla="*/ 82 w 970"/>
                <a:gd name="T73" fmla="*/ 0 h 888"/>
                <a:gd name="T74" fmla="*/ 4 w 970"/>
                <a:gd name="T75" fmla="*/ 35 h 888"/>
                <a:gd name="T76" fmla="*/ 0 w 970"/>
                <a:gd name="T77" fmla="*/ 101 h 888"/>
                <a:gd name="T78" fmla="*/ 34 w 970"/>
                <a:gd name="T79" fmla="*/ 125 h 888"/>
                <a:gd name="T80" fmla="*/ 77 w 970"/>
                <a:gd name="T81" fmla="*/ 115 h 888"/>
                <a:gd name="T82" fmla="*/ 85 w 970"/>
                <a:gd name="T83" fmla="*/ 161 h 888"/>
                <a:gd name="T84" fmla="*/ 137 w 970"/>
                <a:gd name="T85" fmla="*/ 187 h 888"/>
                <a:gd name="T86" fmla="*/ 168 w 970"/>
                <a:gd name="T87" fmla="*/ 172 h 888"/>
                <a:gd name="T88" fmla="*/ 260 w 970"/>
                <a:gd name="T89" fmla="*/ 178 h 888"/>
                <a:gd name="T90" fmla="*/ 246 w 970"/>
                <a:gd name="T91" fmla="*/ 302 h 888"/>
                <a:gd name="T92" fmla="*/ 231 w 970"/>
                <a:gd name="T93" fmla="*/ 341 h 888"/>
                <a:gd name="T94" fmla="*/ 227 w 970"/>
                <a:gd name="T95" fmla="*/ 421 h 888"/>
                <a:gd name="T96" fmla="*/ 206 w 970"/>
                <a:gd name="T97" fmla="*/ 404 h 888"/>
                <a:gd name="T98" fmla="*/ 160 w 970"/>
                <a:gd name="T99" fmla="*/ 477 h 888"/>
                <a:gd name="T100" fmla="*/ 141 w 970"/>
                <a:gd name="T101" fmla="*/ 512 h 888"/>
                <a:gd name="T102" fmla="*/ 208 w 970"/>
                <a:gd name="T103" fmla="*/ 537 h 888"/>
                <a:gd name="T104" fmla="*/ 206 w 970"/>
                <a:gd name="T105" fmla="*/ 551 h 888"/>
                <a:gd name="T106" fmla="*/ 182 w 970"/>
                <a:gd name="T107" fmla="*/ 582 h 888"/>
                <a:gd name="T108" fmla="*/ 192 w 970"/>
                <a:gd name="T109" fmla="*/ 591 h 88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70" h="888">
                  <a:moveTo>
                    <a:pt x="244" y="734"/>
                  </a:moveTo>
                  <a:lnTo>
                    <a:pt x="297" y="724"/>
                  </a:lnTo>
                  <a:lnTo>
                    <a:pt x="318" y="766"/>
                  </a:lnTo>
                  <a:lnTo>
                    <a:pt x="351" y="790"/>
                  </a:lnTo>
                  <a:lnTo>
                    <a:pt x="373" y="779"/>
                  </a:lnTo>
                  <a:lnTo>
                    <a:pt x="394" y="779"/>
                  </a:lnTo>
                  <a:lnTo>
                    <a:pt x="426" y="761"/>
                  </a:lnTo>
                  <a:lnTo>
                    <a:pt x="447" y="785"/>
                  </a:lnTo>
                  <a:lnTo>
                    <a:pt x="463" y="787"/>
                  </a:lnTo>
                  <a:lnTo>
                    <a:pt x="505" y="772"/>
                  </a:lnTo>
                  <a:lnTo>
                    <a:pt x="535" y="787"/>
                  </a:lnTo>
                  <a:lnTo>
                    <a:pt x="547" y="821"/>
                  </a:lnTo>
                  <a:lnTo>
                    <a:pt x="569" y="821"/>
                  </a:lnTo>
                  <a:lnTo>
                    <a:pt x="579" y="835"/>
                  </a:lnTo>
                  <a:lnTo>
                    <a:pt x="607" y="867"/>
                  </a:lnTo>
                  <a:lnTo>
                    <a:pt x="619" y="860"/>
                  </a:lnTo>
                  <a:lnTo>
                    <a:pt x="614" y="821"/>
                  </a:lnTo>
                  <a:lnTo>
                    <a:pt x="629" y="809"/>
                  </a:lnTo>
                  <a:lnTo>
                    <a:pt x="652" y="854"/>
                  </a:lnTo>
                  <a:lnTo>
                    <a:pt x="674" y="862"/>
                  </a:lnTo>
                  <a:lnTo>
                    <a:pt x="695" y="887"/>
                  </a:lnTo>
                  <a:lnTo>
                    <a:pt x="710" y="885"/>
                  </a:lnTo>
                  <a:lnTo>
                    <a:pt x="717" y="874"/>
                  </a:lnTo>
                  <a:lnTo>
                    <a:pt x="750" y="835"/>
                  </a:lnTo>
                  <a:lnTo>
                    <a:pt x="765" y="845"/>
                  </a:lnTo>
                  <a:lnTo>
                    <a:pt x="777" y="830"/>
                  </a:lnTo>
                  <a:lnTo>
                    <a:pt x="787" y="850"/>
                  </a:lnTo>
                  <a:lnTo>
                    <a:pt x="820" y="860"/>
                  </a:lnTo>
                  <a:lnTo>
                    <a:pt x="842" y="860"/>
                  </a:lnTo>
                  <a:lnTo>
                    <a:pt x="860" y="860"/>
                  </a:lnTo>
                  <a:lnTo>
                    <a:pt x="849" y="845"/>
                  </a:lnTo>
                  <a:lnTo>
                    <a:pt x="844" y="790"/>
                  </a:lnTo>
                  <a:lnTo>
                    <a:pt x="805" y="730"/>
                  </a:lnTo>
                  <a:lnTo>
                    <a:pt x="827" y="708"/>
                  </a:lnTo>
                  <a:lnTo>
                    <a:pt x="849" y="669"/>
                  </a:lnTo>
                  <a:lnTo>
                    <a:pt x="921" y="669"/>
                  </a:lnTo>
                  <a:lnTo>
                    <a:pt x="937" y="657"/>
                  </a:lnTo>
                  <a:lnTo>
                    <a:pt x="930" y="628"/>
                  </a:lnTo>
                  <a:lnTo>
                    <a:pt x="947" y="600"/>
                  </a:lnTo>
                  <a:lnTo>
                    <a:pt x="941" y="585"/>
                  </a:lnTo>
                  <a:lnTo>
                    <a:pt x="947" y="558"/>
                  </a:lnTo>
                  <a:lnTo>
                    <a:pt x="947" y="419"/>
                  </a:lnTo>
                  <a:lnTo>
                    <a:pt x="969" y="375"/>
                  </a:lnTo>
                  <a:lnTo>
                    <a:pt x="942" y="349"/>
                  </a:lnTo>
                  <a:lnTo>
                    <a:pt x="947" y="331"/>
                  </a:lnTo>
                  <a:lnTo>
                    <a:pt x="937" y="315"/>
                  </a:lnTo>
                  <a:lnTo>
                    <a:pt x="908" y="327"/>
                  </a:lnTo>
                  <a:lnTo>
                    <a:pt x="875" y="365"/>
                  </a:lnTo>
                  <a:lnTo>
                    <a:pt x="842" y="380"/>
                  </a:lnTo>
                  <a:lnTo>
                    <a:pt x="810" y="426"/>
                  </a:lnTo>
                  <a:lnTo>
                    <a:pt x="729" y="452"/>
                  </a:lnTo>
                  <a:lnTo>
                    <a:pt x="691" y="426"/>
                  </a:lnTo>
                  <a:lnTo>
                    <a:pt x="695" y="408"/>
                  </a:lnTo>
                  <a:lnTo>
                    <a:pt x="678" y="380"/>
                  </a:lnTo>
                  <a:lnTo>
                    <a:pt x="667" y="349"/>
                  </a:lnTo>
                  <a:lnTo>
                    <a:pt x="636" y="349"/>
                  </a:lnTo>
                  <a:lnTo>
                    <a:pt x="581" y="320"/>
                  </a:lnTo>
                  <a:lnTo>
                    <a:pt x="559" y="327"/>
                  </a:lnTo>
                  <a:lnTo>
                    <a:pt x="535" y="315"/>
                  </a:lnTo>
                  <a:lnTo>
                    <a:pt x="497" y="320"/>
                  </a:lnTo>
                  <a:lnTo>
                    <a:pt x="463" y="309"/>
                  </a:lnTo>
                  <a:lnTo>
                    <a:pt x="444" y="283"/>
                  </a:lnTo>
                  <a:lnTo>
                    <a:pt x="426" y="261"/>
                  </a:lnTo>
                  <a:lnTo>
                    <a:pt x="418" y="238"/>
                  </a:lnTo>
                  <a:lnTo>
                    <a:pt x="394" y="209"/>
                  </a:lnTo>
                  <a:lnTo>
                    <a:pt x="375" y="187"/>
                  </a:lnTo>
                  <a:lnTo>
                    <a:pt x="341" y="137"/>
                  </a:lnTo>
                  <a:lnTo>
                    <a:pt x="330" y="110"/>
                  </a:lnTo>
                  <a:lnTo>
                    <a:pt x="291" y="59"/>
                  </a:lnTo>
                  <a:lnTo>
                    <a:pt x="279" y="33"/>
                  </a:lnTo>
                  <a:lnTo>
                    <a:pt x="229" y="6"/>
                  </a:lnTo>
                  <a:lnTo>
                    <a:pt x="196" y="18"/>
                  </a:lnTo>
                  <a:lnTo>
                    <a:pt x="167" y="11"/>
                  </a:lnTo>
                  <a:lnTo>
                    <a:pt x="105" y="0"/>
                  </a:lnTo>
                  <a:lnTo>
                    <a:pt x="19" y="28"/>
                  </a:lnTo>
                  <a:lnTo>
                    <a:pt x="4" y="44"/>
                  </a:lnTo>
                  <a:lnTo>
                    <a:pt x="21" y="66"/>
                  </a:lnTo>
                  <a:lnTo>
                    <a:pt x="0" y="126"/>
                  </a:lnTo>
                  <a:lnTo>
                    <a:pt x="5" y="132"/>
                  </a:lnTo>
                  <a:lnTo>
                    <a:pt x="43" y="155"/>
                  </a:lnTo>
                  <a:lnTo>
                    <a:pt x="62" y="122"/>
                  </a:lnTo>
                  <a:lnTo>
                    <a:pt x="98" y="143"/>
                  </a:lnTo>
                  <a:lnTo>
                    <a:pt x="95" y="158"/>
                  </a:lnTo>
                  <a:lnTo>
                    <a:pt x="108" y="199"/>
                  </a:lnTo>
                  <a:lnTo>
                    <a:pt x="131" y="225"/>
                  </a:lnTo>
                  <a:lnTo>
                    <a:pt x="174" y="232"/>
                  </a:lnTo>
                  <a:lnTo>
                    <a:pt x="187" y="216"/>
                  </a:lnTo>
                  <a:lnTo>
                    <a:pt x="213" y="214"/>
                  </a:lnTo>
                  <a:lnTo>
                    <a:pt x="265" y="170"/>
                  </a:lnTo>
                  <a:lnTo>
                    <a:pt x="330" y="221"/>
                  </a:lnTo>
                  <a:lnTo>
                    <a:pt x="308" y="309"/>
                  </a:lnTo>
                  <a:lnTo>
                    <a:pt x="313" y="375"/>
                  </a:lnTo>
                  <a:lnTo>
                    <a:pt x="313" y="415"/>
                  </a:lnTo>
                  <a:lnTo>
                    <a:pt x="294" y="423"/>
                  </a:lnTo>
                  <a:lnTo>
                    <a:pt x="294" y="525"/>
                  </a:lnTo>
                  <a:lnTo>
                    <a:pt x="289" y="522"/>
                  </a:lnTo>
                  <a:lnTo>
                    <a:pt x="270" y="501"/>
                  </a:lnTo>
                  <a:lnTo>
                    <a:pt x="262" y="501"/>
                  </a:lnTo>
                  <a:lnTo>
                    <a:pt x="258" y="508"/>
                  </a:lnTo>
                  <a:lnTo>
                    <a:pt x="203" y="592"/>
                  </a:lnTo>
                  <a:lnTo>
                    <a:pt x="177" y="625"/>
                  </a:lnTo>
                  <a:lnTo>
                    <a:pt x="179" y="635"/>
                  </a:lnTo>
                  <a:lnTo>
                    <a:pt x="234" y="676"/>
                  </a:lnTo>
                  <a:lnTo>
                    <a:pt x="265" y="666"/>
                  </a:lnTo>
                  <a:lnTo>
                    <a:pt x="268" y="676"/>
                  </a:lnTo>
                  <a:lnTo>
                    <a:pt x="262" y="684"/>
                  </a:lnTo>
                  <a:lnTo>
                    <a:pt x="234" y="698"/>
                  </a:lnTo>
                  <a:lnTo>
                    <a:pt x="231" y="722"/>
                  </a:lnTo>
                  <a:lnTo>
                    <a:pt x="244" y="734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Freeform 259"/>
            <p:cNvSpPr>
              <a:spLocks/>
            </p:cNvSpPr>
            <p:nvPr/>
          </p:nvSpPr>
          <p:spPr bwMode="auto">
            <a:xfrm>
              <a:off x="6315192" y="3046180"/>
              <a:ext cx="63927" cy="85996"/>
            </a:xfrm>
            <a:custGeom>
              <a:avLst/>
              <a:gdLst>
                <a:gd name="T0" fmla="*/ 32 w 42"/>
                <a:gd name="T1" fmla="*/ 0 h 54"/>
                <a:gd name="T2" fmla="*/ 26 w 42"/>
                <a:gd name="T3" fmla="*/ 22 h 54"/>
                <a:gd name="T4" fmla="*/ 29 w 42"/>
                <a:gd name="T5" fmla="*/ 32 h 54"/>
                <a:gd name="T6" fmla="*/ 7 w 42"/>
                <a:gd name="T7" fmla="*/ 44 h 54"/>
                <a:gd name="T8" fmla="*/ 5 w 42"/>
                <a:gd name="T9" fmla="*/ 25 h 54"/>
                <a:gd name="T10" fmla="*/ 0 w 42"/>
                <a:gd name="T11" fmla="*/ 12 h 54"/>
                <a:gd name="T12" fmla="*/ 32 w 42"/>
                <a:gd name="T13" fmla="*/ 0 h 54"/>
                <a:gd name="T14" fmla="*/ 32 w 42"/>
                <a:gd name="T15" fmla="*/ 0 h 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54">
                  <a:moveTo>
                    <a:pt x="41" y="0"/>
                  </a:moveTo>
                  <a:lnTo>
                    <a:pt x="33" y="26"/>
                  </a:lnTo>
                  <a:lnTo>
                    <a:pt x="38" y="39"/>
                  </a:lnTo>
                  <a:lnTo>
                    <a:pt x="9" y="53"/>
                  </a:lnTo>
                  <a:lnTo>
                    <a:pt x="7" y="31"/>
                  </a:lnTo>
                  <a:lnTo>
                    <a:pt x="0" y="14"/>
                  </a:lnTo>
                  <a:lnTo>
                    <a:pt x="41" y="0"/>
                  </a:lnTo>
                </a:path>
              </a:pathLst>
            </a:custGeom>
            <a:grpFill/>
            <a:ln w="3175" cap="rnd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655763" y="5899150"/>
            <a:ext cx="2489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公司产品销售点分布</a:t>
            </a:r>
          </a:p>
        </p:txBody>
      </p:sp>
      <p:grpSp>
        <p:nvGrpSpPr>
          <p:cNvPr id="23557" name="组合 2"/>
          <p:cNvGrpSpPr>
            <a:grpSpLocks/>
          </p:cNvGrpSpPr>
          <p:nvPr/>
        </p:nvGrpSpPr>
        <p:grpSpPr bwMode="auto">
          <a:xfrm>
            <a:off x="2543175" y="4219575"/>
            <a:ext cx="128588" cy="195263"/>
            <a:chOff x="2527139" y="4194663"/>
            <a:chExt cx="160670" cy="245669"/>
          </a:xfrm>
        </p:grpSpPr>
        <p:sp>
          <p:nvSpPr>
            <p:cNvPr id="23583" name="Freeform 303"/>
            <p:cNvSpPr>
              <a:spLocks noEditPoints="1"/>
            </p:cNvSpPr>
            <p:nvPr/>
          </p:nvSpPr>
          <p:spPr bwMode="auto">
            <a:xfrm>
              <a:off x="2527139" y="4194663"/>
              <a:ext cx="160670" cy="213676"/>
            </a:xfrm>
            <a:custGeom>
              <a:avLst/>
              <a:gdLst>
                <a:gd name="T0" fmla="*/ 83435 w 622"/>
                <a:gd name="T1" fmla="*/ 213676 h 831"/>
                <a:gd name="T2" fmla="*/ 47271 w 622"/>
                <a:gd name="T3" fmla="*/ 174078 h 831"/>
                <a:gd name="T4" fmla="*/ 13691 w 622"/>
                <a:gd name="T5" fmla="*/ 124451 h 831"/>
                <a:gd name="T6" fmla="*/ 41072 w 622"/>
                <a:gd name="T7" fmla="*/ 31627 h 831"/>
                <a:gd name="T8" fmla="*/ 158087 w 622"/>
                <a:gd name="T9" fmla="*/ 85625 h 831"/>
                <a:gd name="T10" fmla="*/ 141297 w 622"/>
                <a:gd name="T11" fmla="*/ 146308 h 831"/>
                <a:gd name="T12" fmla="*/ 113916 w 622"/>
                <a:gd name="T13" fmla="*/ 179735 h 831"/>
                <a:gd name="T14" fmla="*/ 83435 w 622"/>
                <a:gd name="T15" fmla="*/ 213676 h 831"/>
                <a:gd name="T16" fmla="*/ 118823 w 622"/>
                <a:gd name="T17" fmla="*/ 94110 h 831"/>
                <a:gd name="T18" fmla="*/ 83176 w 622"/>
                <a:gd name="T19" fmla="*/ 58626 h 831"/>
                <a:gd name="T20" fmla="*/ 47788 w 622"/>
                <a:gd name="T21" fmla="*/ 93853 h 831"/>
                <a:gd name="T22" fmla="*/ 83435 w 622"/>
                <a:gd name="T23" fmla="*/ 129594 h 831"/>
                <a:gd name="T24" fmla="*/ 118823 w 622"/>
                <a:gd name="T25" fmla="*/ 94110 h 8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22" h="831">
                  <a:moveTo>
                    <a:pt x="323" y="831"/>
                  </a:moveTo>
                  <a:cubicBezTo>
                    <a:pt x="278" y="781"/>
                    <a:pt x="230" y="729"/>
                    <a:pt x="183" y="677"/>
                  </a:cubicBezTo>
                  <a:cubicBezTo>
                    <a:pt x="131" y="619"/>
                    <a:pt x="82" y="558"/>
                    <a:pt x="53" y="484"/>
                  </a:cubicBezTo>
                  <a:cubicBezTo>
                    <a:pt x="0" y="349"/>
                    <a:pt x="43" y="202"/>
                    <a:pt x="159" y="123"/>
                  </a:cubicBezTo>
                  <a:cubicBezTo>
                    <a:pt x="340" y="0"/>
                    <a:pt x="589" y="115"/>
                    <a:pt x="612" y="333"/>
                  </a:cubicBezTo>
                  <a:cubicBezTo>
                    <a:pt x="622" y="421"/>
                    <a:pt x="596" y="499"/>
                    <a:pt x="547" y="569"/>
                  </a:cubicBezTo>
                  <a:cubicBezTo>
                    <a:pt x="515" y="614"/>
                    <a:pt x="477" y="656"/>
                    <a:pt x="441" y="699"/>
                  </a:cubicBezTo>
                  <a:cubicBezTo>
                    <a:pt x="402" y="744"/>
                    <a:pt x="361" y="789"/>
                    <a:pt x="323" y="831"/>
                  </a:cubicBezTo>
                  <a:close/>
                  <a:moveTo>
                    <a:pt x="460" y="366"/>
                  </a:moveTo>
                  <a:cubicBezTo>
                    <a:pt x="460" y="289"/>
                    <a:pt x="399" y="228"/>
                    <a:pt x="322" y="228"/>
                  </a:cubicBezTo>
                  <a:cubicBezTo>
                    <a:pt x="247" y="228"/>
                    <a:pt x="186" y="289"/>
                    <a:pt x="185" y="365"/>
                  </a:cubicBezTo>
                  <a:cubicBezTo>
                    <a:pt x="185" y="442"/>
                    <a:pt x="246" y="504"/>
                    <a:pt x="323" y="504"/>
                  </a:cubicBezTo>
                  <a:cubicBezTo>
                    <a:pt x="398" y="504"/>
                    <a:pt x="459" y="442"/>
                    <a:pt x="460" y="3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新月形 1"/>
            <p:cNvSpPr/>
            <p:nvPr/>
          </p:nvSpPr>
          <p:spPr>
            <a:xfrm rot="16200000">
              <a:off x="2591448" y="4371741"/>
              <a:ext cx="45939" cy="91244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3558" name="组合 45"/>
          <p:cNvGrpSpPr>
            <a:grpSpLocks/>
          </p:cNvGrpSpPr>
          <p:nvPr/>
        </p:nvGrpSpPr>
        <p:grpSpPr bwMode="auto">
          <a:xfrm>
            <a:off x="3370263" y="4468813"/>
            <a:ext cx="127000" cy="193675"/>
            <a:chOff x="2527139" y="4194663"/>
            <a:chExt cx="160670" cy="245669"/>
          </a:xfrm>
        </p:grpSpPr>
        <p:sp>
          <p:nvSpPr>
            <p:cNvPr id="23581" name="Freeform 303"/>
            <p:cNvSpPr>
              <a:spLocks noEditPoints="1"/>
            </p:cNvSpPr>
            <p:nvPr/>
          </p:nvSpPr>
          <p:spPr bwMode="auto">
            <a:xfrm>
              <a:off x="2527139" y="4194663"/>
              <a:ext cx="160670" cy="213676"/>
            </a:xfrm>
            <a:custGeom>
              <a:avLst/>
              <a:gdLst>
                <a:gd name="T0" fmla="*/ 83435 w 622"/>
                <a:gd name="T1" fmla="*/ 213676 h 831"/>
                <a:gd name="T2" fmla="*/ 47271 w 622"/>
                <a:gd name="T3" fmla="*/ 174078 h 831"/>
                <a:gd name="T4" fmla="*/ 13691 w 622"/>
                <a:gd name="T5" fmla="*/ 124451 h 831"/>
                <a:gd name="T6" fmla="*/ 41072 w 622"/>
                <a:gd name="T7" fmla="*/ 31627 h 831"/>
                <a:gd name="T8" fmla="*/ 158087 w 622"/>
                <a:gd name="T9" fmla="*/ 85625 h 831"/>
                <a:gd name="T10" fmla="*/ 141297 w 622"/>
                <a:gd name="T11" fmla="*/ 146308 h 831"/>
                <a:gd name="T12" fmla="*/ 113916 w 622"/>
                <a:gd name="T13" fmla="*/ 179735 h 831"/>
                <a:gd name="T14" fmla="*/ 83435 w 622"/>
                <a:gd name="T15" fmla="*/ 213676 h 831"/>
                <a:gd name="T16" fmla="*/ 118823 w 622"/>
                <a:gd name="T17" fmla="*/ 94110 h 831"/>
                <a:gd name="T18" fmla="*/ 83176 w 622"/>
                <a:gd name="T19" fmla="*/ 58626 h 831"/>
                <a:gd name="T20" fmla="*/ 47788 w 622"/>
                <a:gd name="T21" fmla="*/ 93853 h 831"/>
                <a:gd name="T22" fmla="*/ 83435 w 622"/>
                <a:gd name="T23" fmla="*/ 129594 h 831"/>
                <a:gd name="T24" fmla="*/ 118823 w 622"/>
                <a:gd name="T25" fmla="*/ 94110 h 8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22" h="831">
                  <a:moveTo>
                    <a:pt x="323" y="831"/>
                  </a:moveTo>
                  <a:cubicBezTo>
                    <a:pt x="278" y="781"/>
                    <a:pt x="230" y="729"/>
                    <a:pt x="183" y="677"/>
                  </a:cubicBezTo>
                  <a:cubicBezTo>
                    <a:pt x="131" y="619"/>
                    <a:pt x="82" y="558"/>
                    <a:pt x="53" y="484"/>
                  </a:cubicBezTo>
                  <a:cubicBezTo>
                    <a:pt x="0" y="349"/>
                    <a:pt x="43" y="202"/>
                    <a:pt x="159" y="123"/>
                  </a:cubicBezTo>
                  <a:cubicBezTo>
                    <a:pt x="340" y="0"/>
                    <a:pt x="589" y="115"/>
                    <a:pt x="612" y="333"/>
                  </a:cubicBezTo>
                  <a:cubicBezTo>
                    <a:pt x="622" y="421"/>
                    <a:pt x="596" y="499"/>
                    <a:pt x="547" y="569"/>
                  </a:cubicBezTo>
                  <a:cubicBezTo>
                    <a:pt x="515" y="614"/>
                    <a:pt x="477" y="656"/>
                    <a:pt x="441" y="699"/>
                  </a:cubicBezTo>
                  <a:cubicBezTo>
                    <a:pt x="402" y="744"/>
                    <a:pt x="361" y="789"/>
                    <a:pt x="323" y="831"/>
                  </a:cubicBezTo>
                  <a:close/>
                  <a:moveTo>
                    <a:pt x="460" y="366"/>
                  </a:moveTo>
                  <a:cubicBezTo>
                    <a:pt x="460" y="289"/>
                    <a:pt x="399" y="228"/>
                    <a:pt x="322" y="228"/>
                  </a:cubicBezTo>
                  <a:cubicBezTo>
                    <a:pt x="247" y="228"/>
                    <a:pt x="186" y="289"/>
                    <a:pt x="185" y="365"/>
                  </a:cubicBezTo>
                  <a:cubicBezTo>
                    <a:pt x="185" y="442"/>
                    <a:pt x="246" y="504"/>
                    <a:pt x="323" y="504"/>
                  </a:cubicBezTo>
                  <a:cubicBezTo>
                    <a:pt x="398" y="504"/>
                    <a:pt x="459" y="442"/>
                    <a:pt x="460" y="3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新月形 49"/>
            <p:cNvSpPr/>
            <p:nvPr/>
          </p:nvSpPr>
          <p:spPr>
            <a:xfrm rot="16200000">
              <a:off x="2590341" y="4370982"/>
              <a:ext cx="46315" cy="92385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3559" name="组合 50"/>
          <p:cNvGrpSpPr>
            <a:grpSpLocks/>
          </p:cNvGrpSpPr>
          <p:nvPr/>
        </p:nvGrpSpPr>
        <p:grpSpPr bwMode="auto">
          <a:xfrm>
            <a:off x="3841750" y="3978275"/>
            <a:ext cx="127000" cy="195263"/>
            <a:chOff x="2527139" y="4194663"/>
            <a:chExt cx="160670" cy="245669"/>
          </a:xfrm>
        </p:grpSpPr>
        <p:sp>
          <p:nvSpPr>
            <p:cNvPr id="23579" name="Freeform 303"/>
            <p:cNvSpPr>
              <a:spLocks noEditPoints="1"/>
            </p:cNvSpPr>
            <p:nvPr/>
          </p:nvSpPr>
          <p:spPr bwMode="auto">
            <a:xfrm>
              <a:off x="2527139" y="4194663"/>
              <a:ext cx="160670" cy="213676"/>
            </a:xfrm>
            <a:custGeom>
              <a:avLst/>
              <a:gdLst>
                <a:gd name="T0" fmla="*/ 83435 w 622"/>
                <a:gd name="T1" fmla="*/ 213676 h 831"/>
                <a:gd name="T2" fmla="*/ 47271 w 622"/>
                <a:gd name="T3" fmla="*/ 174078 h 831"/>
                <a:gd name="T4" fmla="*/ 13691 w 622"/>
                <a:gd name="T5" fmla="*/ 124451 h 831"/>
                <a:gd name="T6" fmla="*/ 41072 w 622"/>
                <a:gd name="T7" fmla="*/ 31627 h 831"/>
                <a:gd name="T8" fmla="*/ 158087 w 622"/>
                <a:gd name="T9" fmla="*/ 85625 h 831"/>
                <a:gd name="T10" fmla="*/ 141297 w 622"/>
                <a:gd name="T11" fmla="*/ 146308 h 831"/>
                <a:gd name="T12" fmla="*/ 113916 w 622"/>
                <a:gd name="T13" fmla="*/ 179735 h 831"/>
                <a:gd name="T14" fmla="*/ 83435 w 622"/>
                <a:gd name="T15" fmla="*/ 213676 h 831"/>
                <a:gd name="T16" fmla="*/ 118823 w 622"/>
                <a:gd name="T17" fmla="*/ 94110 h 831"/>
                <a:gd name="T18" fmla="*/ 83176 w 622"/>
                <a:gd name="T19" fmla="*/ 58626 h 831"/>
                <a:gd name="T20" fmla="*/ 47788 w 622"/>
                <a:gd name="T21" fmla="*/ 93853 h 831"/>
                <a:gd name="T22" fmla="*/ 83435 w 622"/>
                <a:gd name="T23" fmla="*/ 129594 h 831"/>
                <a:gd name="T24" fmla="*/ 118823 w 622"/>
                <a:gd name="T25" fmla="*/ 94110 h 8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22" h="831">
                  <a:moveTo>
                    <a:pt x="323" y="831"/>
                  </a:moveTo>
                  <a:cubicBezTo>
                    <a:pt x="278" y="781"/>
                    <a:pt x="230" y="729"/>
                    <a:pt x="183" y="677"/>
                  </a:cubicBezTo>
                  <a:cubicBezTo>
                    <a:pt x="131" y="619"/>
                    <a:pt x="82" y="558"/>
                    <a:pt x="53" y="484"/>
                  </a:cubicBezTo>
                  <a:cubicBezTo>
                    <a:pt x="0" y="349"/>
                    <a:pt x="43" y="202"/>
                    <a:pt x="159" y="123"/>
                  </a:cubicBezTo>
                  <a:cubicBezTo>
                    <a:pt x="340" y="0"/>
                    <a:pt x="589" y="115"/>
                    <a:pt x="612" y="333"/>
                  </a:cubicBezTo>
                  <a:cubicBezTo>
                    <a:pt x="622" y="421"/>
                    <a:pt x="596" y="499"/>
                    <a:pt x="547" y="569"/>
                  </a:cubicBezTo>
                  <a:cubicBezTo>
                    <a:pt x="515" y="614"/>
                    <a:pt x="477" y="656"/>
                    <a:pt x="441" y="699"/>
                  </a:cubicBezTo>
                  <a:cubicBezTo>
                    <a:pt x="402" y="744"/>
                    <a:pt x="361" y="789"/>
                    <a:pt x="323" y="831"/>
                  </a:cubicBezTo>
                  <a:close/>
                  <a:moveTo>
                    <a:pt x="460" y="366"/>
                  </a:moveTo>
                  <a:cubicBezTo>
                    <a:pt x="460" y="289"/>
                    <a:pt x="399" y="228"/>
                    <a:pt x="322" y="228"/>
                  </a:cubicBezTo>
                  <a:cubicBezTo>
                    <a:pt x="247" y="228"/>
                    <a:pt x="186" y="289"/>
                    <a:pt x="185" y="365"/>
                  </a:cubicBezTo>
                  <a:cubicBezTo>
                    <a:pt x="185" y="442"/>
                    <a:pt x="246" y="504"/>
                    <a:pt x="323" y="504"/>
                  </a:cubicBezTo>
                  <a:cubicBezTo>
                    <a:pt x="398" y="504"/>
                    <a:pt x="459" y="442"/>
                    <a:pt x="460" y="3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新月形 52"/>
            <p:cNvSpPr/>
            <p:nvPr/>
          </p:nvSpPr>
          <p:spPr>
            <a:xfrm rot="16200000">
              <a:off x="2590530" y="4371170"/>
              <a:ext cx="45939" cy="92385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3560" name="组合 53"/>
          <p:cNvGrpSpPr>
            <a:grpSpLocks/>
          </p:cNvGrpSpPr>
          <p:nvPr/>
        </p:nvGrpSpPr>
        <p:grpSpPr bwMode="auto">
          <a:xfrm>
            <a:off x="3043238" y="3810000"/>
            <a:ext cx="127000" cy="195263"/>
            <a:chOff x="2527139" y="4194663"/>
            <a:chExt cx="160670" cy="245669"/>
          </a:xfrm>
        </p:grpSpPr>
        <p:sp>
          <p:nvSpPr>
            <p:cNvPr id="23577" name="Freeform 303"/>
            <p:cNvSpPr>
              <a:spLocks noEditPoints="1"/>
            </p:cNvSpPr>
            <p:nvPr/>
          </p:nvSpPr>
          <p:spPr bwMode="auto">
            <a:xfrm>
              <a:off x="2527139" y="4194663"/>
              <a:ext cx="160670" cy="213676"/>
            </a:xfrm>
            <a:custGeom>
              <a:avLst/>
              <a:gdLst>
                <a:gd name="T0" fmla="*/ 83435 w 622"/>
                <a:gd name="T1" fmla="*/ 213676 h 831"/>
                <a:gd name="T2" fmla="*/ 47271 w 622"/>
                <a:gd name="T3" fmla="*/ 174078 h 831"/>
                <a:gd name="T4" fmla="*/ 13691 w 622"/>
                <a:gd name="T5" fmla="*/ 124451 h 831"/>
                <a:gd name="T6" fmla="*/ 41072 w 622"/>
                <a:gd name="T7" fmla="*/ 31627 h 831"/>
                <a:gd name="T8" fmla="*/ 158087 w 622"/>
                <a:gd name="T9" fmla="*/ 85625 h 831"/>
                <a:gd name="T10" fmla="*/ 141297 w 622"/>
                <a:gd name="T11" fmla="*/ 146308 h 831"/>
                <a:gd name="T12" fmla="*/ 113916 w 622"/>
                <a:gd name="T13" fmla="*/ 179735 h 831"/>
                <a:gd name="T14" fmla="*/ 83435 w 622"/>
                <a:gd name="T15" fmla="*/ 213676 h 831"/>
                <a:gd name="T16" fmla="*/ 118823 w 622"/>
                <a:gd name="T17" fmla="*/ 94110 h 831"/>
                <a:gd name="T18" fmla="*/ 83176 w 622"/>
                <a:gd name="T19" fmla="*/ 58626 h 831"/>
                <a:gd name="T20" fmla="*/ 47788 w 622"/>
                <a:gd name="T21" fmla="*/ 93853 h 831"/>
                <a:gd name="T22" fmla="*/ 83435 w 622"/>
                <a:gd name="T23" fmla="*/ 129594 h 831"/>
                <a:gd name="T24" fmla="*/ 118823 w 622"/>
                <a:gd name="T25" fmla="*/ 94110 h 8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22" h="831">
                  <a:moveTo>
                    <a:pt x="323" y="831"/>
                  </a:moveTo>
                  <a:cubicBezTo>
                    <a:pt x="278" y="781"/>
                    <a:pt x="230" y="729"/>
                    <a:pt x="183" y="677"/>
                  </a:cubicBezTo>
                  <a:cubicBezTo>
                    <a:pt x="131" y="619"/>
                    <a:pt x="82" y="558"/>
                    <a:pt x="53" y="484"/>
                  </a:cubicBezTo>
                  <a:cubicBezTo>
                    <a:pt x="0" y="349"/>
                    <a:pt x="43" y="202"/>
                    <a:pt x="159" y="123"/>
                  </a:cubicBezTo>
                  <a:cubicBezTo>
                    <a:pt x="340" y="0"/>
                    <a:pt x="589" y="115"/>
                    <a:pt x="612" y="333"/>
                  </a:cubicBezTo>
                  <a:cubicBezTo>
                    <a:pt x="622" y="421"/>
                    <a:pt x="596" y="499"/>
                    <a:pt x="547" y="569"/>
                  </a:cubicBezTo>
                  <a:cubicBezTo>
                    <a:pt x="515" y="614"/>
                    <a:pt x="477" y="656"/>
                    <a:pt x="441" y="699"/>
                  </a:cubicBezTo>
                  <a:cubicBezTo>
                    <a:pt x="402" y="744"/>
                    <a:pt x="361" y="789"/>
                    <a:pt x="323" y="831"/>
                  </a:cubicBezTo>
                  <a:close/>
                  <a:moveTo>
                    <a:pt x="460" y="366"/>
                  </a:moveTo>
                  <a:cubicBezTo>
                    <a:pt x="460" y="289"/>
                    <a:pt x="399" y="228"/>
                    <a:pt x="322" y="228"/>
                  </a:cubicBezTo>
                  <a:cubicBezTo>
                    <a:pt x="247" y="228"/>
                    <a:pt x="186" y="289"/>
                    <a:pt x="185" y="365"/>
                  </a:cubicBezTo>
                  <a:cubicBezTo>
                    <a:pt x="185" y="442"/>
                    <a:pt x="246" y="504"/>
                    <a:pt x="323" y="504"/>
                  </a:cubicBezTo>
                  <a:cubicBezTo>
                    <a:pt x="398" y="504"/>
                    <a:pt x="459" y="442"/>
                    <a:pt x="460" y="3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新月形 55"/>
            <p:cNvSpPr/>
            <p:nvPr/>
          </p:nvSpPr>
          <p:spPr>
            <a:xfrm rot="16200000">
              <a:off x="2590530" y="4371170"/>
              <a:ext cx="45939" cy="92385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 bwMode="auto">
          <a:xfrm>
            <a:off x="5395913" y="1719263"/>
            <a:ext cx="1847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j-ea"/>
              </a:rPr>
              <a:t>4087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+mj-ea"/>
              </a:rPr>
              <a:t>K</a:t>
            </a:r>
            <a:endParaRPr lang="zh-CN" altLang="en-US" sz="3200" dirty="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23562" name="文本框 34"/>
          <p:cNvSpPr txBox="1">
            <a:spLocks noChangeArrowheads="1"/>
          </p:cNvSpPr>
          <p:nvPr/>
        </p:nvSpPr>
        <p:spPr bwMode="auto">
          <a:xfrm>
            <a:off x="5384800" y="2314575"/>
            <a:ext cx="2916238" cy="102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请输入适量文字在此处进行解释说明，以便于读者合理理解上述标题的内容。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491163" y="2295525"/>
            <a:ext cx="2624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文本框 58"/>
          <p:cNvSpPr txBox="1">
            <a:spLocks noChangeArrowheads="1"/>
          </p:cNvSpPr>
          <p:nvPr/>
        </p:nvSpPr>
        <p:spPr bwMode="auto">
          <a:xfrm>
            <a:off x="7281863" y="1946275"/>
            <a:ext cx="842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/>
            <a:r>
              <a:rPr lang="zh-CN" altLang="en-US" dirty="0">
                <a:solidFill>
                  <a:schemeClr val="bg1"/>
                </a:solidFill>
              </a:rPr>
              <a:t>四川</a:t>
            </a:r>
          </a:p>
        </p:txBody>
      </p:sp>
      <p:sp>
        <p:nvSpPr>
          <p:cNvPr id="62" name="文本框 61"/>
          <p:cNvSpPr txBox="1"/>
          <p:nvPr/>
        </p:nvSpPr>
        <p:spPr bwMode="auto">
          <a:xfrm>
            <a:off x="8842375" y="1719263"/>
            <a:ext cx="1847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j-ea"/>
              </a:rPr>
              <a:t>4347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+mj-ea"/>
              </a:rPr>
              <a:t>K</a:t>
            </a:r>
            <a:endParaRPr lang="zh-CN" altLang="en-US" sz="3200" dirty="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23566" name="文本框 34"/>
          <p:cNvSpPr txBox="1">
            <a:spLocks noChangeArrowheads="1"/>
          </p:cNvSpPr>
          <p:nvPr/>
        </p:nvSpPr>
        <p:spPr bwMode="auto">
          <a:xfrm>
            <a:off x="8831263" y="2314575"/>
            <a:ext cx="2916237" cy="102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Tx/>
              <a:buNone/>
              <a:defRPr sz="1600">
                <a:solidFill>
                  <a:schemeClr val="bg1"/>
                </a:solidFill>
                <a:latin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8936038" y="2295525"/>
            <a:ext cx="2625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文本框 64"/>
          <p:cNvSpPr txBox="1">
            <a:spLocks noChangeArrowheads="1"/>
          </p:cNvSpPr>
          <p:nvPr/>
        </p:nvSpPr>
        <p:spPr bwMode="auto">
          <a:xfrm>
            <a:off x="10728325" y="1946275"/>
            <a:ext cx="842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/>
            <a:r>
              <a:rPr lang="zh-CN" altLang="en-US">
                <a:solidFill>
                  <a:schemeClr val="bg1"/>
                </a:solidFill>
              </a:rPr>
              <a:t>陕西</a:t>
            </a:r>
          </a:p>
        </p:txBody>
      </p:sp>
      <p:sp>
        <p:nvSpPr>
          <p:cNvPr id="67" name="文本框 66"/>
          <p:cNvSpPr txBox="1"/>
          <p:nvPr/>
        </p:nvSpPr>
        <p:spPr bwMode="auto">
          <a:xfrm>
            <a:off x="5407025" y="4049713"/>
            <a:ext cx="1847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j-ea"/>
              </a:rPr>
              <a:t>3245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+mj-ea"/>
              </a:rPr>
              <a:t>K</a:t>
            </a:r>
            <a:endParaRPr lang="zh-CN" altLang="en-US" sz="3200" dirty="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23570" name="文本框 34"/>
          <p:cNvSpPr txBox="1">
            <a:spLocks noChangeArrowheads="1"/>
          </p:cNvSpPr>
          <p:nvPr/>
        </p:nvSpPr>
        <p:spPr bwMode="auto">
          <a:xfrm>
            <a:off x="5395913" y="4646613"/>
            <a:ext cx="2916237" cy="102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Tx/>
              <a:buNone/>
              <a:defRPr sz="1600">
                <a:solidFill>
                  <a:schemeClr val="bg1"/>
                </a:solidFill>
                <a:latin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5502275" y="4625975"/>
            <a:ext cx="2624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2" name="文本框 69"/>
          <p:cNvSpPr txBox="1">
            <a:spLocks noChangeArrowheads="1"/>
          </p:cNvSpPr>
          <p:nvPr/>
        </p:nvSpPr>
        <p:spPr bwMode="auto">
          <a:xfrm>
            <a:off x="7292975" y="4276725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/>
            <a:r>
              <a:rPr lang="zh-CN" altLang="en-US">
                <a:solidFill>
                  <a:schemeClr val="bg1"/>
                </a:solidFill>
              </a:rPr>
              <a:t>湖南</a:t>
            </a:r>
          </a:p>
        </p:txBody>
      </p:sp>
      <p:sp>
        <p:nvSpPr>
          <p:cNvPr id="72" name="文本框 71"/>
          <p:cNvSpPr txBox="1"/>
          <p:nvPr/>
        </p:nvSpPr>
        <p:spPr bwMode="auto">
          <a:xfrm>
            <a:off x="8816975" y="4049713"/>
            <a:ext cx="1847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j-ea"/>
              </a:rPr>
              <a:t>3421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+mj-ea"/>
              </a:rPr>
              <a:t>K</a:t>
            </a:r>
            <a:endParaRPr lang="zh-CN" altLang="en-US" sz="3200" dirty="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23574" name="文本框 34"/>
          <p:cNvSpPr txBox="1">
            <a:spLocks noChangeArrowheads="1"/>
          </p:cNvSpPr>
          <p:nvPr/>
        </p:nvSpPr>
        <p:spPr bwMode="auto">
          <a:xfrm>
            <a:off x="8805863" y="4646613"/>
            <a:ext cx="2916237" cy="102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Tx/>
              <a:buNone/>
              <a:defRPr sz="1600">
                <a:solidFill>
                  <a:schemeClr val="bg1"/>
                </a:solidFill>
                <a:latin typeface="+mn-ea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8910638" y="4625975"/>
            <a:ext cx="2625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6" name="文本框 74"/>
          <p:cNvSpPr txBox="1">
            <a:spLocks noChangeArrowheads="1"/>
          </p:cNvSpPr>
          <p:nvPr/>
        </p:nvSpPr>
        <p:spPr bwMode="auto">
          <a:xfrm>
            <a:off x="10702925" y="4276725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/>
            <a:r>
              <a:rPr lang="zh-CN" altLang="en-US">
                <a:solidFill>
                  <a:schemeClr val="bg1"/>
                </a:solidFill>
              </a:rPr>
              <a:t>安徽</a:t>
            </a:r>
          </a:p>
        </p:txBody>
      </p:sp>
    </p:spTree>
    <p:extLst>
      <p:ext uri="{BB962C8B-B14F-4D97-AF65-F5344CB8AC3E}">
        <p14:creationId xmlns:p14="http://schemas.microsoft.com/office/powerpoint/2010/main" val="100095588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7" grpId="0"/>
      <p:bldP spid="23562" grpId="0"/>
      <p:bldP spid="23564" grpId="0"/>
      <p:bldP spid="62" grpId="0"/>
      <p:bldP spid="23566" grpId="0"/>
      <p:bldP spid="23568" grpId="0"/>
      <p:bldP spid="67" grpId="0"/>
      <p:bldP spid="23570" grpId="0"/>
      <p:bldP spid="23572" grpId="0"/>
      <p:bldP spid="72" grpId="0"/>
      <p:bldP spid="23574" grpId="0"/>
      <p:bldP spid="235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rgbClr val="0DB5C5"/>
            </a:gs>
            <a:gs pos="50298">
              <a:srgbClr val="2082B4"/>
            </a:gs>
            <a:gs pos="30000">
              <a:srgbClr val="305AA6"/>
            </a:gs>
            <a:gs pos="15000">
              <a:srgbClr val="403198"/>
            </a:gs>
            <a:gs pos="100000">
              <a:srgbClr val="03D3C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4241800" y="1739900"/>
            <a:ext cx="3708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241800" y="2954338"/>
            <a:ext cx="3708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文本框 112"/>
          <p:cNvSpPr txBox="1">
            <a:spLocks noChangeArrowheads="1"/>
          </p:cNvSpPr>
          <p:nvPr/>
        </p:nvSpPr>
        <p:spPr bwMode="auto">
          <a:xfrm>
            <a:off x="4437063" y="3513138"/>
            <a:ext cx="331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文案：木子尧</a:t>
            </a:r>
          </a:p>
        </p:txBody>
      </p:sp>
      <p:sp>
        <p:nvSpPr>
          <p:cNvPr id="24582" name="文本框 113"/>
          <p:cNvSpPr txBox="1">
            <a:spLocks noChangeArrowheads="1"/>
          </p:cNvSpPr>
          <p:nvPr/>
        </p:nvSpPr>
        <p:spPr bwMode="auto">
          <a:xfrm>
            <a:off x="4437063" y="4051300"/>
            <a:ext cx="331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制作：木子尧</a:t>
            </a:r>
          </a:p>
        </p:txBody>
      </p:sp>
      <p:grpSp>
        <p:nvGrpSpPr>
          <p:cNvPr id="24584" name="组合 116"/>
          <p:cNvGrpSpPr>
            <a:grpSpLocks/>
          </p:cNvGrpSpPr>
          <p:nvPr/>
        </p:nvGrpSpPr>
        <p:grpSpPr bwMode="auto">
          <a:xfrm>
            <a:off x="3049588" y="1765300"/>
            <a:ext cx="6092825" cy="1104900"/>
            <a:chOff x="120444" y="1836130"/>
            <a:chExt cx="6091084" cy="1104473"/>
          </a:xfrm>
        </p:grpSpPr>
        <p:sp>
          <p:nvSpPr>
            <p:cNvPr id="110" name="文本框 109"/>
            <p:cNvSpPr txBox="1"/>
            <p:nvPr/>
          </p:nvSpPr>
          <p:spPr>
            <a:xfrm>
              <a:off x="120444" y="1836130"/>
              <a:ext cx="6091084" cy="8315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800" dirty="0">
                  <a:solidFill>
                    <a:schemeClr val="bg1"/>
                  </a:solidFill>
                  <a:latin typeface="+mj-ea"/>
                  <a:ea typeface="+mj-ea"/>
                </a:rPr>
                <a:t>谢谢观看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334695" y="2478820"/>
              <a:ext cx="5662581" cy="4617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</a:rPr>
                <a:t>THANKS FOR WATCHING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6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5"/>
          <p:cNvGrpSpPr>
            <a:grpSpLocks/>
          </p:cNvGrpSpPr>
          <p:nvPr/>
        </p:nvGrpSpPr>
        <p:grpSpPr bwMode="auto">
          <a:xfrm>
            <a:off x="536575" y="179388"/>
            <a:ext cx="10748963" cy="515937"/>
            <a:chOff x="536575" y="179388"/>
            <a:chExt cx="10748963" cy="515937"/>
          </a:xfrm>
        </p:grpSpPr>
        <p:sp>
          <p:nvSpPr>
            <p:cNvPr id="21506" name="Freeform 9"/>
            <p:cNvSpPr>
              <a:spLocks noEditPoints="1"/>
            </p:cNvSpPr>
            <p:nvPr/>
          </p:nvSpPr>
          <p:spPr bwMode="auto">
            <a:xfrm>
              <a:off x="1262063" y="179388"/>
              <a:ext cx="517525" cy="514350"/>
            </a:xfrm>
            <a:custGeom>
              <a:avLst/>
              <a:gdLst>
                <a:gd name="T0" fmla="*/ 2147483646 w 800"/>
                <a:gd name="T1" fmla="*/ 2147483646 h 800"/>
                <a:gd name="T2" fmla="*/ 0 w 800"/>
                <a:gd name="T3" fmla="*/ 2147483646 h 800"/>
                <a:gd name="T4" fmla="*/ 2147483646 w 800"/>
                <a:gd name="T5" fmla="*/ 0 h 800"/>
                <a:gd name="T6" fmla="*/ 2147483646 w 800"/>
                <a:gd name="T7" fmla="*/ 2147483646 h 800"/>
                <a:gd name="T8" fmla="*/ 2147483646 w 800"/>
                <a:gd name="T9" fmla="*/ 2147483646 h 800"/>
                <a:gd name="T10" fmla="*/ 2147483646 w 800"/>
                <a:gd name="T11" fmla="*/ 2147483646 h 800"/>
                <a:gd name="T12" fmla="*/ 2147483646 w 800"/>
                <a:gd name="T13" fmla="*/ 2147483646 h 800"/>
                <a:gd name="T14" fmla="*/ 2147483646 w 800"/>
                <a:gd name="T15" fmla="*/ 2147483646 h 800"/>
                <a:gd name="T16" fmla="*/ 2147483646 w 800"/>
                <a:gd name="T17" fmla="*/ 2147483646 h 800"/>
                <a:gd name="T18" fmla="*/ 2147483646 w 800"/>
                <a:gd name="T19" fmla="*/ 2147483646 h 800"/>
                <a:gd name="T20" fmla="*/ 2147483646 w 800"/>
                <a:gd name="T21" fmla="*/ 2147483646 h 800"/>
                <a:gd name="T22" fmla="*/ 2147483646 w 800"/>
                <a:gd name="T23" fmla="*/ 2147483646 h 800"/>
                <a:gd name="T24" fmla="*/ 2147483646 w 800"/>
                <a:gd name="T25" fmla="*/ 2147483646 h 800"/>
                <a:gd name="T26" fmla="*/ 2147483646 w 800"/>
                <a:gd name="T27" fmla="*/ 2147483646 h 800"/>
                <a:gd name="T28" fmla="*/ 2147483646 w 800"/>
                <a:gd name="T29" fmla="*/ 2147483646 h 800"/>
                <a:gd name="T30" fmla="*/ 2147483646 w 800"/>
                <a:gd name="T31" fmla="*/ 2147483646 h 800"/>
                <a:gd name="T32" fmla="*/ 2147483646 w 800"/>
                <a:gd name="T33" fmla="*/ 2147483646 h 800"/>
                <a:gd name="T34" fmla="*/ 2147483646 w 800"/>
                <a:gd name="T35" fmla="*/ 2147483646 h 800"/>
                <a:gd name="T36" fmla="*/ 2147483646 w 800"/>
                <a:gd name="T37" fmla="*/ 2147483646 h 800"/>
                <a:gd name="T38" fmla="*/ 2147483646 w 800"/>
                <a:gd name="T39" fmla="*/ 2147483646 h 800"/>
                <a:gd name="T40" fmla="*/ 2147483646 w 800"/>
                <a:gd name="T41" fmla="*/ 2147483646 h 800"/>
                <a:gd name="T42" fmla="*/ 2147483646 w 800"/>
                <a:gd name="T43" fmla="*/ 2147483646 h 800"/>
                <a:gd name="T44" fmla="*/ 2147483646 w 800"/>
                <a:gd name="T45" fmla="*/ 2147483646 h 800"/>
                <a:gd name="T46" fmla="*/ 2147483646 w 800"/>
                <a:gd name="T47" fmla="*/ 2147483646 h 800"/>
                <a:gd name="T48" fmla="*/ 2147483646 w 800"/>
                <a:gd name="T49" fmla="*/ 2147483646 h 800"/>
                <a:gd name="T50" fmla="*/ 2147483646 w 800"/>
                <a:gd name="T51" fmla="*/ 2147483646 h 800"/>
                <a:gd name="T52" fmla="*/ 2147483646 w 800"/>
                <a:gd name="T53" fmla="*/ 2147483646 h 8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80" y="800"/>
                    <a:pt x="0" y="620"/>
                    <a:pt x="0" y="400"/>
                  </a:cubicBezTo>
                  <a:cubicBezTo>
                    <a:pt x="0" y="180"/>
                    <a:pt x="180" y="0"/>
                    <a:pt x="400" y="0"/>
                  </a:cubicBezTo>
                  <a:cubicBezTo>
                    <a:pt x="620" y="0"/>
                    <a:pt x="800" y="180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  <a:moveTo>
                    <a:pt x="400" y="50"/>
                  </a:moveTo>
                  <a:cubicBezTo>
                    <a:pt x="205" y="50"/>
                    <a:pt x="50" y="205"/>
                    <a:pt x="50" y="400"/>
                  </a:cubicBezTo>
                  <a:cubicBezTo>
                    <a:pt x="50" y="595"/>
                    <a:pt x="205" y="750"/>
                    <a:pt x="400" y="750"/>
                  </a:cubicBezTo>
                  <a:cubicBezTo>
                    <a:pt x="595" y="750"/>
                    <a:pt x="750" y="595"/>
                    <a:pt x="750" y="400"/>
                  </a:cubicBezTo>
                  <a:cubicBezTo>
                    <a:pt x="750" y="205"/>
                    <a:pt x="595" y="50"/>
                    <a:pt x="400" y="50"/>
                  </a:cubicBezTo>
                  <a:close/>
                  <a:moveTo>
                    <a:pt x="575" y="575"/>
                  </a:moveTo>
                  <a:cubicBezTo>
                    <a:pt x="425" y="575"/>
                    <a:pt x="425" y="575"/>
                    <a:pt x="425" y="575"/>
                  </a:cubicBezTo>
                  <a:cubicBezTo>
                    <a:pt x="425" y="450"/>
                    <a:pt x="425" y="450"/>
                    <a:pt x="425" y="450"/>
                  </a:cubicBezTo>
                  <a:cubicBezTo>
                    <a:pt x="500" y="450"/>
                    <a:pt x="500" y="450"/>
                    <a:pt x="500" y="450"/>
                  </a:cubicBezTo>
                  <a:cubicBezTo>
                    <a:pt x="400" y="300"/>
                    <a:pt x="400" y="300"/>
                    <a:pt x="400" y="300"/>
                  </a:cubicBezTo>
                  <a:cubicBezTo>
                    <a:pt x="300" y="450"/>
                    <a:pt x="300" y="450"/>
                    <a:pt x="300" y="450"/>
                  </a:cubicBezTo>
                  <a:cubicBezTo>
                    <a:pt x="375" y="450"/>
                    <a:pt x="375" y="450"/>
                    <a:pt x="375" y="450"/>
                  </a:cubicBezTo>
                  <a:cubicBezTo>
                    <a:pt x="375" y="575"/>
                    <a:pt x="375" y="575"/>
                    <a:pt x="375" y="575"/>
                  </a:cubicBezTo>
                  <a:cubicBezTo>
                    <a:pt x="225" y="575"/>
                    <a:pt x="225" y="575"/>
                    <a:pt x="225" y="575"/>
                  </a:cubicBezTo>
                  <a:cubicBezTo>
                    <a:pt x="170" y="575"/>
                    <a:pt x="125" y="530"/>
                    <a:pt x="125" y="475"/>
                  </a:cubicBezTo>
                  <a:cubicBezTo>
                    <a:pt x="125" y="425"/>
                    <a:pt x="125" y="425"/>
                    <a:pt x="125" y="425"/>
                  </a:cubicBezTo>
                  <a:cubicBezTo>
                    <a:pt x="125" y="365"/>
                    <a:pt x="190" y="300"/>
                    <a:pt x="275" y="300"/>
                  </a:cubicBezTo>
                  <a:cubicBezTo>
                    <a:pt x="275" y="230"/>
                    <a:pt x="330" y="175"/>
                    <a:pt x="400" y="175"/>
                  </a:cubicBezTo>
                  <a:cubicBezTo>
                    <a:pt x="470" y="175"/>
                    <a:pt x="525" y="230"/>
                    <a:pt x="525" y="300"/>
                  </a:cubicBezTo>
                  <a:cubicBezTo>
                    <a:pt x="610" y="300"/>
                    <a:pt x="675" y="365"/>
                    <a:pt x="675" y="425"/>
                  </a:cubicBezTo>
                  <a:cubicBezTo>
                    <a:pt x="675" y="475"/>
                    <a:pt x="675" y="475"/>
                    <a:pt x="675" y="475"/>
                  </a:cubicBezTo>
                  <a:cubicBezTo>
                    <a:pt x="675" y="530"/>
                    <a:pt x="630" y="575"/>
                    <a:pt x="575" y="57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07" name="Freeform 13"/>
            <p:cNvSpPr>
              <a:spLocks noEditPoints="1"/>
            </p:cNvSpPr>
            <p:nvPr/>
          </p:nvSpPr>
          <p:spPr bwMode="auto">
            <a:xfrm>
              <a:off x="2357438" y="179388"/>
              <a:ext cx="517525" cy="515937"/>
            </a:xfrm>
            <a:custGeom>
              <a:avLst/>
              <a:gdLst>
                <a:gd name="T0" fmla="*/ 2147483646 w 800"/>
                <a:gd name="T1" fmla="*/ 2147483646 h 800"/>
                <a:gd name="T2" fmla="*/ 0 w 800"/>
                <a:gd name="T3" fmla="*/ 2147483646 h 800"/>
                <a:gd name="T4" fmla="*/ 2147483646 w 800"/>
                <a:gd name="T5" fmla="*/ 0 h 800"/>
                <a:gd name="T6" fmla="*/ 2147483646 w 800"/>
                <a:gd name="T7" fmla="*/ 2147483646 h 800"/>
                <a:gd name="T8" fmla="*/ 2147483646 w 800"/>
                <a:gd name="T9" fmla="*/ 2147483646 h 800"/>
                <a:gd name="T10" fmla="*/ 2147483646 w 800"/>
                <a:gd name="T11" fmla="*/ 2147483646 h 800"/>
                <a:gd name="T12" fmla="*/ 2147483646 w 800"/>
                <a:gd name="T13" fmla="*/ 2147483646 h 800"/>
                <a:gd name="T14" fmla="*/ 2147483646 w 800"/>
                <a:gd name="T15" fmla="*/ 2147483646 h 800"/>
                <a:gd name="T16" fmla="*/ 2147483646 w 800"/>
                <a:gd name="T17" fmla="*/ 2147483646 h 800"/>
                <a:gd name="T18" fmla="*/ 2147483646 w 800"/>
                <a:gd name="T19" fmla="*/ 2147483646 h 800"/>
                <a:gd name="T20" fmla="*/ 2147483646 w 800"/>
                <a:gd name="T21" fmla="*/ 2147483646 h 800"/>
                <a:gd name="T22" fmla="*/ 2147483646 w 800"/>
                <a:gd name="T23" fmla="*/ 2147483646 h 800"/>
                <a:gd name="T24" fmla="*/ 2147483646 w 800"/>
                <a:gd name="T25" fmla="*/ 2147483646 h 800"/>
                <a:gd name="T26" fmla="*/ 2147483646 w 800"/>
                <a:gd name="T27" fmla="*/ 2147483646 h 800"/>
                <a:gd name="T28" fmla="*/ 2147483646 w 800"/>
                <a:gd name="T29" fmla="*/ 2147483646 h 800"/>
                <a:gd name="T30" fmla="*/ 2147483646 w 800"/>
                <a:gd name="T31" fmla="*/ 2147483646 h 800"/>
                <a:gd name="T32" fmla="*/ 2147483646 w 800"/>
                <a:gd name="T33" fmla="*/ 2147483646 h 800"/>
                <a:gd name="T34" fmla="*/ 2147483646 w 800"/>
                <a:gd name="T35" fmla="*/ 2147483646 h 800"/>
                <a:gd name="T36" fmla="*/ 2147483646 w 800"/>
                <a:gd name="T37" fmla="*/ 2147483646 h 800"/>
                <a:gd name="T38" fmla="*/ 2147483646 w 800"/>
                <a:gd name="T39" fmla="*/ 2147483646 h 800"/>
                <a:gd name="T40" fmla="*/ 2147483646 w 800"/>
                <a:gd name="T41" fmla="*/ 2147483646 h 800"/>
                <a:gd name="T42" fmla="*/ 2147483646 w 800"/>
                <a:gd name="T43" fmla="*/ 2147483646 h 800"/>
                <a:gd name="T44" fmla="*/ 2147483646 w 800"/>
                <a:gd name="T45" fmla="*/ 2147483646 h 800"/>
                <a:gd name="T46" fmla="*/ 2147483646 w 800"/>
                <a:gd name="T47" fmla="*/ 2147483646 h 800"/>
                <a:gd name="T48" fmla="*/ 2147483646 w 800"/>
                <a:gd name="T49" fmla="*/ 2147483646 h 800"/>
                <a:gd name="T50" fmla="*/ 2147483646 w 800"/>
                <a:gd name="T51" fmla="*/ 2147483646 h 800"/>
                <a:gd name="T52" fmla="*/ 2147483646 w 800"/>
                <a:gd name="T53" fmla="*/ 2147483646 h 800"/>
                <a:gd name="T54" fmla="*/ 2147483646 w 800"/>
                <a:gd name="T55" fmla="*/ 2147483646 h 800"/>
                <a:gd name="T56" fmla="*/ 2147483646 w 800"/>
                <a:gd name="T57" fmla="*/ 2147483646 h 800"/>
                <a:gd name="T58" fmla="*/ 2147483646 w 800"/>
                <a:gd name="T59" fmla="*/ 2147483646 h 800"/>
                <a:gd name="T60" fmla="*/ 2147483646 w 800"/>
                <a:gd name="T61" fmla="*/ 2147483646 h 800"/>
                <a:gd name="T62" fmla="*/ 2147483646 w 800"/>
                <a:gd name="T63" fmla="*/ 2147483646 h 800"/>
                <a:gd name="T64" fmla="*/ 2147483646 w 800"/>
                <a:gd name="T65" fmla="*/ 2147483646 h 800"/>
                <a:gd name="T66" fmla="*/ 2147483646 w 800"/>
                <a:gd name="T67" fmla="*/ 2147483646 h 800"/>
                <a:gd name="T68" fmla="*/ 2147483646 w 800"/>
                <a:gd name="T69" fmla="*/ 2147483646 h 800"/>
                <a:gd name="T70" fmla="*/ 2147483646 w 800"/>
                <a:gd name="T71" fmla="*/ 2147483646 h 800"/>
                <a:gd name="T72" fmla="*/ 2147483646 w 800"/>
                <a:gd name="T73" fmla="*/ 2147483646 h 800"/>
                <a:gd name="T74" fmla="*/ 2147483646 w 800"/>
                <a:gd name="T75" fmla="*/ 2147483646 h 800"/>
                <a:gd name="T76" fmla="*/ 2147483646 w 800"/>
                <a:gd name="T77" fmla="*/ 2147483646 h 800"/>
                <a:gd name="T78" fmla="*/ 2147483646 w 800"/>
                <a:gd name="T79" fmla="*/ 2147483646 h 800"/>
                <a:gd name="T80" fmla="*/ 2147483646 w 800"/>
                <a:gd name="T81" fmla="*/ 2147483646 h 800"/>
                <a:gd name="T82" fmla="*/ 2147483646 w 800"/>
                <a:gd name="T83" fmla="*/ 2147483646 h 800"/>
                <a:gd name="T84" fmla="*/ 2147483646 w 800"/>
                <a:gd name="T85" fmla="*/ 2147483646 h 8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80" y="800"/>
                    <a:pt x="0" y="620"/>
                    <a:pt x="0" y="400"/>
                  </a:cubicBezTo>
                  <a:cubicBezTo>
                    <a:pt x="0" y="180"/>
                    <a:pt x="180" y="0"/>
                    <a:pt x="400" y="0"/>
                  </a:cubicBezTo>
                  <a:cubicBezTo>
                    <a:pt x="620" y="0"/>
                    <a:pt x="800" y="180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  <a:moveTo>
                    <a:pt x="400" y="50"/>
                  </a:moveTo>
                  <a:cubicBezTo>
                    <a:pt x="205" y="50"/>
                    <a:pt x="50" y="205"/>
                    <a:pt x="50" y="400"/>
                  </a:cubicBezTo>
                  <a:cubicBezTo>
                    <a:pt x="50" y="595"/>
                    <a:pt x="205" y="750"/>
                    <a:pt x="400" y="750"/>
                  </a:cubicBezTo>
                  <a:cubicBezTo>
                    <a:pt x="595" y="750"/>
                    <a:pt x="750" y="595"/>
                    <a:pt x="750" y="400"/>
                  </a:cubicBezTo>
                  <a:cubicBezTo>
                    <a:pt x="750" y="205"/>
                    <a:pt x="595" y="50"/>
                    <a:pt x="400" y="50"/>
                  </a:cubicBezTo>
                  <a:close/>
                  <a:moveTo>
                    <a:pt x="500" y="650"/>
                  </a:moveTo>
                  <a:cubicBezTo>
                    <a:pt x="300" y="650"/>
                    <a:pt x="300" y="650"/>
                    <a:pt x="300" y="650"/>
                  </a:cubicBezTo>
                  <a:cubicBezTo>
                    <a:pt x="270" y="650"/>
                    <a:pt x="250" y="630"/>
                    <a:pt x="250" y="600"/>
                  </a:cubicBezTo>
                  <a:cubicBezTo>
                    <a:pt x="250" y="300"/>
                    <a:pt x="250" y="300"/>
                    <a:pt x="250" y="300"/>
                  </a:cubicBezTo>
                  <a:cubicBezTo>
                    <a:pt x="250" y="280"/>
                    <a:pt x="260" y="265"/>
                    <a:pt x="275" y="255"/>
                  </a:cubicBezTo>
                  <a:cubicBezTo>
                    <a:pt x="275" y="250"/>
                    <a:pt x="275" y="250"/>
                    <a:pt x="275" y="250"/>
                  </a:cubicBezTo>
                  <a:cubicBezTo>
                    <a:pt x="275" y="200"/>
                    <a:pt x="275" y="200"/>
                    <a:pt x="275" y="200"/>
                  </a:cubicBezTo>
                  <a:cubicBezTo>
                    <a:pt x="275" y="170"/>
                    <a:pt x="295" y="150"/>
                    <a:pt x="325" y="150"/>
                  </a:cubicBezTo>
                  <a:cubicBezTo>
                    <a:pt x="475" y="150"/>
                    <a:pt x="475" y="150"/>
                    <a:pt x="475" y="150"/>
                  </a:cubicBezTo>
                  <a:cubicBezTo>
                    <a:pt x="505" y="150"/>
                    <a:pt x="525" y="170"/>
                    <a:pt x="525" y="200"/>
                  </a:cubicBezTo>
                  <a:cubicBezTo>
                    <a:pt x="525" y="250"/>
                    <a:pt x="525" y="250"/>
                    <a:pt x="525" y="250"/>
                  </a:cubicBezTo>
                  <a:cubicBezTo>
                    <a:pt x="525" y="255"/>
                    <a:pt x="525" y="255"/>
                    <a:pt x="525" y="255"/>
                  </a:cubicBezTo>
                  <a:cubicBezTo>
                    <a:pt x="540" y="265"/>
                    <a:pt x="550" y="280"/>
                    <a:pt x="550" y="300"/>
                  </a:cubicBezTo>
                  <a:cubicBezTo>
                    <a:pt x="550" y="600"/>
                    <a:pt x="550" y="600"/>
                    <a:pt x="550" y="600"/>
                  </a:cubicBezTo>
                  <a:cubicBezTo>
                    <a:pt x="550" y="630"/>
                    <a:pt x="530" y="650"/>
                    <a:pt x="500" y="650"/>
                  </a:cubicBezTo>
                  <a:close/>
                  <a:moveTo>
                    <a:pt x="380" y="215"/>
                  </a:moveTo>
                  <a:cubicBezTo>
                    <a:pt x="380" y="205"/>
                    <a:pt x="370" y="200"/>
                    <a:pt x="365" y="200"/>
                  </a:cubicBezTo>
                  <a:cubicBezTo>
                    <a:pt x="340" y="200"/>
                    <a:pt x="340" y="200"/>
                    <a:pt x="340" y="200"/>
                  </a:cubicBezTo>
                  <a:cubicBezTo>
                    <a:pt x="330" y="200"/>
                    <a:pt x="325" y="205"/>
                    <a:pt x="325" y="215"/>
                  </a:cubicBezTo>
                  <a:cubicBezTo>
                    <a:pt x="325" y="240"/>
                    <a:pt x="325" y="240"/>
                    <a:pt x="325" y="240"/>
                  </a:cubicBezTo>
                  <a:cubicBezTo>
                    <a:pt x="325" y="245"/>
                    <a:pt x="330" y="250"/>
                    <a:pt x="340" y="250"/>
                  </a:cubicBezTo>
                  <a:cubicBezTo>
                    <a:pt x="365" y="250"/>
                    <a:pt x="365" y="250"/>
                    <a:pt x="365" y="250"/>
                  </a:cubicBezTo>
                  <a:cubicBezTo>
                    <a:pt x="370" y="250"/>
                    <a:pt x="380" y="245"/>
                    <a:pt x="380" y="235"/>
                  </a:cubicBezTo>
                  <a:cubicBezTo>
                    <a:pt x="380" y="215"/>
                    <a:pt x="380" y="215"/>
                    <a:pt x="380" y="215"/>
                  </a:cubicBezTo>
                  <a:close/>
                  <a:moveTo>
                    <a:pt x="480" y="215"/>
                  </a:moveTo>
                  <a:cubicBezTo>
                    <a:pt x="480" y="205"/>
                    <a:pt x="470" y="200"/>
                    <a:pt x="465" y="200"/>
                  </a:cubicBezTo>
                  <a:cubicBezTo>
                    <a:pt x="440" y="200"/>
                    <a:pt x="440" y="200"/>
                    <a:pt x="440" y="200"/>
                  </a:cubicBezTo>
                  <a:cubicBezTo>
                    <a:pt x="430" y="200"/>
                    <a:pt x="425" y="205"/>
                    <a:pt x="425" y="215"/>
                  </a:cubicBezTo>
                  <a:cubicBezTo>
                    <a:pt x="425" y="240"/>
                    <a:pt x="425" y="240"/>
                    <a:pt x="425" y="240"/>
                  </a:cubicBezTo>
                  <a:cubicBezTo>
                    <a:pt x="425" y="245"/>
                    <a:pt x="430" y="250"/>
                    <a:pt x="440" y="250"/>
                  </a:cubicBezTo>
                  <a:cubicBezTo>
                    <a:pt x="465" y="250"/>
                    <a:pt x="465" y="250"/>
                    <a:pt x="465" y="250"/>
                  </a:cubicBezTo>
                  <a:cubicBezTo>
                    <a:pt x="470" y="250"/>
                    <a:pt x="480" y="245"/>
                    <a:pt x="480" y="235"/>
                  </a:cubicBezTo>
                  <a:cubicBezTo>
                    <a:pt x="480" y="215"/>
                    <a:pt x="480" y="215"/>
                    <a:pt x="480" y="21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08" name="Freeform 17"/>
            <p:cNvSpPr>
              <a:spLocks noEditPoints="1"/>
            </p:cNvSpPr>
            <p:nvPr/>
          </p:nvSpPr>
          <p:spPr bwMode="auto">
            <a:xfrm>
              <a:off x="3405188" y="301625"/>
              <a:ext cx="461962" cy="328613"/>
            </a:xfrm>
            <a:custGeom>
              <a:avLst/>
              <a:gdLst>
                <a:gd name="T0" fmla="*/ 2147483646 w 700"/>
                <a:gd name="T1" fmla="*/ 0 h 500"/>
                <a:gd name="T2" fmla="*/ 2147483646 w 700"/>
                <a:gd name="T3" fmla="*/ 0 h 500"/>
                <a:gd name="T4" fmla="*/ 0 w 700"/>
                <a:gd name="T5" fmla="*/ 2147483646 h 500"/>
                <a:gd name="T6" fmla="*/ 0 w 700"/>
                <a:gd name="T7" fmla="*/ 2147483646 h 500"/>
                <a:gd name="T8" fmla="*/ 2147483646 w 700"/>
                <a:gd name="T9" fmla="*/ 2147483646 h 500"/>
                <a:gd name="T10" fmla="*/ 2147483646 w 700"/>
                <a:gd name="T11" fmla="*/ 2147483646 h 500"/>
                <a:gd name="T12" fmla="*/ 2147483646 w 700"/>
                <a:gd name="T13" fmla="*/ 2147483646 h 500"/>
                <a:gd name="T14" fmla="*/ 2147483646 w 700"/>
                <a:gd name="T15" fmla="*/ 2147483646 h 500"/>
                <a:gd name="T16" fmla="*/ 2147483646 w 700"/>
                <a:gd name="T17" fmla="*/ 0 h 500"/>
                <a:gd name="T18" fmla="*/ 2147483646 w 700"/>
                <a:gd name="T19" fmla="*/ 2147483646 h 500"/>
                <a:gd name="T20" fmla="*/ 2147483646 w 700"/>
                <a:gd name="T21" fmla="*/ 2147483646 h 500"/>
                <a:gd name="T22" fmla="*/ 2147483646 w 700"/>
                <a:gd name="T23" fmla="*/ 2147483646 h 500"/>
                <a:gd name="T24" fmla="*/ 2147483646 w 700"/>
                <a:gd name="T25" fmla="*/ 2147483646 h 500"/>
                <a:gd name="T26" fmla="*/ 2147483646 w 700"/>
                <a:gd name="T27" fmla="*/ 2147483646 h 500"/>
                <a:gd name="T28" fmla="*/ 2147483646 w 700"/>
                <a:gd name="T29" fmla="*/ 2147483646 h 500"/>
                <a:gd name="T30" fmla="*/ 2147483646 w 700"/>
                <a:gd name="T31" fmla="*/ 2147483646 h 500"/>
                <a:gd name="T32" fmla="*/ 2147483646 w 700"/>
                <a:gd name="T33" fmla="*/ 2147483646 h 500"/>
                <a:gd name="T34" fmla="*/ 2147483646 w 700"/>
                <a:gd name="T35" fmla="*/ 2147483646 h 500"/>
                <a:gd name="T36" fmla="*/ 2147483646 w 700"/>
                <a:gd name="T37" fmla="*/ 2147483646 h 500"/>
                <a:gd name="T38" fmla="*/ 2147483646 w 700"/>
                <a:gd name="T39" fmla="*/ 2147483646 h 500"/>
                <a:gd name="T40" fmla="*/ 2147483646 w 700"/>
                <a:gd name="T41" fmla="*/ 2147483646 h 500"/>
                <a:gd name="T42" fmla="*/ 2147483646 w 700"/>
                <a:gd name="T43" fmla="*/ 2147483646 h 500"/>
                <a:gd name="T44" fmla="*/ 2147483646 w 700"/>
                <a:gd name="T45" fmla="*/ 2147483646 h 500"/>
                <a:gd name="T46" fmla="*/ 2147483646 w 700"/>
                <a:gd name="T47" fmla="*/ 2147483646 h 500"/>
                <a:gd name="T48" fmla="*/ 2147483646 w 700"/>
                <a:gd name="T49" fmla="*/ 2147483646 h 500"/>
                <a:gd name="T50" fmla="*/ 2147483646 w 700"/>
                <a:gd name="T51" fmla="*/ 2147483646 h 500"/>
                <a:gd name="T52" fmla="*/ 2147483646 w 700"/>
                <a:gd name="T53" fmla="*/ 2147483646 h 500"/>
                <a:gd name="T54" fmla="*/ 2147483646 w 700"/>
                <a:gd name="T55" fmla="*/ 2147483646 h 500"/>
                <a:gd name="T56" fmla="*/ 2147483646 w 700"/>
                <a:gd name="T57" fmla="*/ 2147483646 h 500"/>
                <a:gd name="T58" fmla="*/ 2147483646 w 700"/>
                <a:gd name="T59" fmla="*/ 2147483646 h 500"/>
                <a:gd name="T60" fmla="*/ 2147483646 w 700"/>
                <a:gd name="T61" fmla="*/ 2147483646 h 500"/>
                <a:gd name="T62" fmla="*/ 2147483646 w 700"/>
                <a:gd name="T63" fmla="*/ 2147483646 h 500"/>
                <a:gd name="T64" fmla="*/ 2147483646 w 700"/>
                <a:gd name="T65" fmla="*/ 2147483646 h 500"/>
                <a:gd name="T66" fmla="*/ 2147483646 w 700"/>
                <a:gd name="T67" fmla="*/ 2147483646 h 500"/>
                <a:gd name="T68" fmla="*/ 2147483646 w 700"/>
                <a:gd name="T69" fmla="*/ 2147483646 h 500"/>
                <a:gd name="T70" fmla="*/ 2147483646 w 700"/>
                <a:gd name="T71" fmla="*/ 2147483646 h 500"/>
                <a:gd name="T72" fmla="*/ 2147483646 w 700"/>
                <a:gd name="T73" fmla="*/ 2147483646 h 500"/>
                <a:gd name="T74" fmla="*/ 2147483646 w 700"/>
                <a:gd name="T75" fmla="*/ 2147483646 h 500"/>
                <a:gd name="T76" fmla="*/ 2147483646 w 700"/>
                <a:gd name="T77" fmla="*/ 2147483646 h 500"/>
                <a:gd name="T78" fmla="*/ 2147483646 w 700"/>
                <a:gd name="T79" fmla="*/ 2147483646 h 500"/>
                <a:gd name="T80" fmla="*/ 2147483646 w 700"/>
                <a:gd name="T81" fmla="*/ 2147483646 h 500"/>
                <a:gd name="T82" fmla="*/ 2147483646 w 700"/>
                <a:gd name="T83" fmla="*/ 2147483646 h 500"/>
                <a:gd name="T84" fmla="*/ 2147483646 w 700"/>
                <a:gd name="T85" fmla="*/ 2147483646 h 500"/>
                <a:gd name="T86" fmla="*/ 2147483646 w 700"/>
                <a:gd name="T87" fmla="*/ 2147483646 h 500"/>
                <a:gd name="T88" fmla="*/ 2147483646 w 700"/>
                <a:gd name="T89" fmla="*/ 2147483646 h 500"/>
                <a:gd name="T90" fmla="*/ 2147483646 w 700"/>
                <a:gd name="T91" fmla="*/ 2147483646 h 500"/>
                <a:gd name="T92" fmla="*/ 2147483646 w 700"/>
                <a:gd name="T93" fmla="*/ 2147483646 h 500"/>
                <a:gd name="T94" fmla="*/ 2147483646 w 700"/>
                <a:gd name="T95" fmla="*/ 2147483646 h 500"/>
                <a:gd name="T96" fmla="*/ 2147483646 w 700"/>
                <a:gd name="T97" fmla="*/ 2147483646 h 500"/>
                <a:gd name="T98" fmla="*/ 2147483646 w 700"/>
                <a:gd name="T99" fmla="*/ 2147483646 h 500"/>
                <a:gd name="T100" fmla="*/ 2147483646 w 700"/>
                <a:gd name="T101" fmla="*/ 2147483646 h 500"/>
                <a:gd name="T102" fmla="*/ 2147483646 w 700"/>
                <a:gd name="T103" fmla="*/ 2147483646 h 500"/>
                <a:gd name="T104" fmla="*/ 2147483646 w 700"/>
                <a:gd name="T105" fmla="*/ 2147483646 h 500"/>
                <a:gd name="T106" fmla="*/ 2147483646 w 700"/>
                <a:gd name="T107" fmla="*/ 2147483646 h 500"/>
                <a:gd name="T108" fmla="*/ 2147483646 w 700"/>
                <a:gd name="T109" fmla="*/ 2147483646 h 500"/>
                <a:gd name="T110" fmla="*/ 2147483646 w 700"/>
                <a:gd name="T111" fmla="*/ 2147483646 h 5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00" h="500">
                  <a:moveTo>
                    <a:pt x="6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0" y="0"/>
                    <a:pt x="0" y="20"/>
                    <a:pt x="0" y="5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80"/>
                    <a:pt x="20" y="500"/>
                    <a:pt x="50" y="500"/>
                  </a:cubicBezTo>
                  <a:cubicBezTo>
                    <a:pt x="650" y="500"/>
                    <a:pt x="650" y="500"/>
                    <a:pt x="650" y="500"/>
                  </a:cubicBezTo>
                  <a:cubicBezTo>
                    <a:pt x="680" y="500"/>
                    <a:pt x="700" y="480"/>
                    <a:pt x="700" y="450"/>
                  </a:cubicBezTo>
                  <a:cubicBezTo>
                    <a:pt x="700" y="50"/>
                    <a:pt x="700" y="50"/>
                    <a:pt x="700" y="50"/>
                  </a:cubicBezTo>
                  <a:cubicBezTo>
                    <a:pt x="700" y="20"/>
                    <a:pt x="680" y="0"/>
                    <a:pt x="650" y="0"/>
                  </a:cubicBezTo>
                  <a:close/>
                  <a:moveTo>
                    <a:pt x="650" y="400"/>
                  </a:moveTo>
                  <a:cubicBezTo>
                    <a:pt x="650" y="430"/>
                    <a:pt x="630" y="450"/>
                    <a:pt x="600" y="450"/>
                  </a:cubicBezTo>
                  <a:cubicBezTo>
                    <a:pt x="100" y="450"/>
                    <a:pt x="100" y="450"/>
                    <a:pt x="100" y="450"/>
                  </a:cubicBezTo>
                  <a:cubicBezTo>
                    <a:pt x="70" y="450"/>
                    <a:pt x="50" y="430"/>
                    <a:pt x="50" y="4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70"/>
                    <a:pt x="70" y="50"/>
                    <a:pt x="100" y="50"/>
                  </a:cubicBezTo>
                  <a:cubicBezTo>
                    <a:pt x="600" y="50"/>
                    <a:pt x="600" y="50"/>
                    <a:pt x="600" y="50"/>
                  </a:cubicBezTo>
                  <a:cubicBezTo>
                    <a:pt x="630" y="50"/>
                    <a:pt x="650" y="70"/>
                    <a:pt x="650" y="100"/>
                  </a:cubicBezTo>
                  <a:lnTo>
                    <a:pt x="650" y="400"/>
                  </a:lnTo>
                  <a:close/>
                  <a:moveTo>
                    <a:pt x="285" y="230"/>
                  </a:moveTo>
                  <a:cubicBezTo>
                    <a:pt x="295" y="215"/>
                    <a:pt x="300" y="200"/>
                    <a:pt x="300" y="185"/>
                  </a:cubicBezTo>
                  <a:cubicBezTo>
                    <a:pt x="300" y="145"/>
                    <a:pt x="265" y="110"/>
                    <a:pt x="225" y="110"/>
                  </a:cubicBezTo>
                  <a:cubicBezTo>
                    <a:pt x="185" y="110"/>
                    <a:pt x="150" y="145"/>
                    <a:pt x="150" y="185"/>
                  </a:cubicBezTo>
                  <a:cubicBezTo>
                    <a:pt x="150" y="200"/>
                    <a:pt x="155" y="215"/>
                    <a:pt x="165" y="230"/>
                  </a:cubicBezTo>
                  <a:cubicBezTo>
                    <a:pt x="125" y="250"/>
                    <a:pt x="100" y="290"/>
                    <a:pt x="100" y="335"/>
                  </a:cubicBezTo>
                  <a:cubicBezTo>
                    <a:pt x="100" y="405"/>
                    <a:pt x="350" y="405"/>
                    <a:pt x="350" y="335"/>
                  </a:cubicBezTo>
                  <a:cubicBezTo>
                    <a:pt x="350" y="290"/>
                    <a:pt x="325" y="250"/>
                    <a:pt x="285" y="230"/>
                  </a:cubicBezTo>
                  <a:close/>
                  <a:moveTo>
                    <a:pt x="200" y="185"/>
                  </a:moveTo>
                  <a:cubicBezTo>
                    <a:pt x="200" y="170"/>
                    <a:pt x="210" y="160"/>
                    <a:pt x="225" y="160"/>
                  </a:cubicBezTo>
                  <a:cubicBezTo>
                    <a:pt x="240" y="160"/>
                    <a:pt x="250" y="170"/>
                    <a:pt x="250" y="185"/>
                  </a:cubicBezTo>
                  <a:cubicBezTo>
                    <a:pt x="250" y="200"/>
                    <a:pt x="240" y="210"/>
                    <a:pt x="225" y="210"/>
                  </a:cubicBezTo>
                  <a:cubicBezTo>
                    <a:pt x="210" y="210"/>
                    <a:pt x="200" y="200"/>
                    <a:pt x="200" y="185"/>
                  </a:cubicBezTo>
                  <a:close/>
                  <a:moveTo>
                    <a:pt x="150" y="335"/>
                  </a:moveTo>
                  <a:cubicBezTo>
                    <a:pt x="150" y="295"/>
                    <a:pt x="185" y="260"/>
                    <a:pt x="225" y="260"/>
                  </a:cubicBezTo>
                  <a:cubicBezTo>
                    <a:pt x="265" y="260"/>
                    <a:pt x="300" y="295"/>
                    <a:pt x="300" y="335"/>
                  </a:cubicBezTo>
                  <a:cubicBezTo>
                    <a:pt x="300" y="355"/>
                    <a:pt x="150" y="355"/>
                    <a:pt x="150" y="335"/>
                  </a:cubicBezTo>
                  <a:close/>
                  <a:moveTo>
                    <a:pt x="425" y="175"/>
                  </a:moveTo>
                  <a:cubicBezTo>
                    <a:pt x="575" y="175"/>
                    <a:pt x="575" y="175"/>
                    <a:pt x="575" y="175"/>
                  </a:cubicBezTo>
                  <a:cubicBezTo>
                    <a:pt x="590" y="175"/>
                    <a:pt x="600" y="165"/>
                    <a:pt x="600" y="150"/>
                  </a:cubicBezTo>
                  <a:cubicBezTo>
                    <a:pt x="600" y="135"/>
                    <a:pt x="590" y="125"/>
                    <a:pt x="575" y="125"/>
                  </a:cubicBezTo>
                  <a:cubicBezTo>
                    <a:pt x="425" y="125"/>
                    <a:pt x="425" y="125"/>
                    <a:pt x="425" y="125"/>
                  </a:cubicBezTo>
                  <a:cubicBezTo>
                    <a:pt x="410" y="125"/>
                    <a:pt x="400" y="135"/>
                    <a:pt x="400" y="150"/>
                  </a:cubicBezTo>
                  <a:cubicBezTo>
                    <a:pt x="400" y="165"/>
                    <a:pt x="410" y="175"/>
                    <a:pt x="425" y="175"/>
                  </a:cubicBezTo>
                  <a:close/>
                  <a:moveTo>
                    <a:pt x="575" y="225"/>
                  </a:moveTo>
                  <a:cubicBezTo>
                    <a:pt x="475" y="225"/>
                    <a:pt x="475" y="225"/>
                    <a:pt x="475" y="225"/>
                  </a:cubicBezTo>
                  <a:cubicBezTo>
                    <a:pt x="460" y="225"/>
                    <a:pt x="450" y="235"/>
                    <a:pt x="450" y="250"/>
                  </a:cubicBezTo>
                  <a:cubicBezTo>
                    <a:pt x="450" y="265"/>
                    <a:pt x="460" y="275"/>
                    <a:pt x="475" y="275"/>
                  </a:cubicBezTo>
                  <a:cubicBezTo>
                    <a:pt x="575" y="275"/>
                    <a:pt x="575" y="275"/>
                    <a:pt x="575" y="275"/>
                  </a:cubicBezTo>
                  <a:cubicBezTo>
                    <a:pt x="590" y="275"/>
                    <a:pt x="600" y="265"/>
                    <a:pt x="600" y="250"/>
                  </a:cubicBezTo>
                  <a:cubicBezTo>
                    <a:pt x="600" y="235"/>
                    <a:pt x="590" y="225"/>
                    <a:pt x="575" y="225"/>
                  </a:cubicBezTo>
                  <a:close/>
                  <a:moveTo>
                    <a:pt x="575" y="325"/>
                  </a:moveTo>
                  <a:cubicBezTo>
                    <a:pt x="375" y="325"/>
                    <a:pt x="375" y="325"/>
                    <a:pt x="375" y="325"/>
                  </a:cubicBezTo>
                  <a:cubicBezTo>
                    <a:pt x="360" y="325"/>
                    <a:pt x="350" y="335"/>
                    <a:pt x="350" y="350"/>
                  </a:cubicBezTo>
                  <a:cubicBezTo>
                    <a:pt x="350" y="365"/>
                    <a:pt x="360" y="375"/>
                    <a:pt x="375" y="375"/>
                  </a:cubicBezTo>
                  <a:cubicBezTo>
                    <a:pt x="575" y="375"/>
                    <a:pt x="575" y="375"/>
                    <a:pt x="575" y="375"/>
                  </a:cubicBezTo>
                  <a:cubicBezTo>
                    <a:pt x="590" y="375"/>
                    <a:pt x="600" y="365"/>
                    <a:pt x="600" y="350"/>
                  </a:cubicBezTo>
                  <a:cubicBezTo>
                    <a:pt x="600" y="335"/>
                    <a:pt x="590" y="325"/>
                    <a:pt x="575" y="32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09" name="Freeform 21"/>
            <p:cNvSpPr>
              <a:spLocks noEditPoints="1"/>
            </p:cNvSpPr>
            <p:nvPr/>
          </p:nvSpPr>
          <p:spPr bwMode="auto">
            <a:xfrm>
              <a:off x="4468813" y="190500"/>
              <a:ext cx="277812" cy="385763"/>
            </a:xfrm>
            <a:custGeom>
              <a:avLst/>
              <a:gdLst>
                <a:gd name="T0" fmla="*/ 2147483646 w 500"/>
                <a:gd name="T1" fmla="*/ 0 h 700"/>
                <a:gd name="T2" fmla="*/ 2147483646 w 500"/>
                <a:gd name="T3" fmla="*/ 0 h 700"/>
                <a:gd name="T4" fmla="*/ 0 w 500"/>
                <a:gd name="T5" fmla="*/ 2147483646 h 700"/>
                <a:gd name="T6" fmla="*/ 0 w 500"/>
                <a:gd name="T7" fmla="*/ 2147483646 h 700"/>
                <a:gd name="T8" fmla="*/ 2147483646 w 500"/>
                <a:gd name="T9" fmla="*/ 2147483646 h 700"/>
                <a:gd name="T10" fmla="*/ 2147483646 w 500"/>
                <a:gd name="T11" fmla="*/ 2147483646 h 700"/>
                <a:gd name="T12" fmla="*/ 2147483646 w 500"/>
                <a:gd name="T13" fmla="*/ 2147483646 h 700"/>
                <a:gd name="T14" fmla="*/ 2147483646 w 500"/>
                <a:gd name="T15" fmla="*/ 2147483646 h 700"/>
                <a:gd name="T16" fmla="*/ 2147483646 w 500"/>
                <a:gd name="T17" fmla="*/ 0 h 700"/>
                <a:gd name="T18" fmla="*/ 2147483646 w 500"/>
                <a:gd name="T19" fmla="*/ 2147483646 h 700"/>
                <a:gd name="T20" fmla="*/ 2147483646 w 500"/>
                <a:gd name="T21" fmla="*/ 2147483646 h 700"/>
                <a:gd name="T22" fmla="*/ 2147483646 w 500"/>
                <a:gd name="T23" fmla="*/ 2147483646 h 700"/>
                <a:gd name="T24" fmla="*/ 2147483646 w 500"/>
                <a:gd name="T25" fmla="*/ 2147483646 h 700"/>
                <a:gd name="T26" fmla="*/ 2147483646 w 500"/>
                <a:gd name="T27" fmla="*/ 2147483646 h 700"/>
                <a:gd name="T28" fmla="*/ 2147483646 w 500"/>
                <a:gd name="T29" fmla="*/ 2147483646 h 700"/>
                <a:gd name="T30" fmla="*/ 2147483646 w 500"/>
                <a:gd name="T31" fmla="*/ 2147483646 h 700"/>
                <a:gd name="T32" fmla="*/ 2147483646 w 500"/>
                <a:gd name="T33" fmla="*/ 2147483646 h 700"/>
                <a:gd name="T34" fmla="*/ 2147483646 w 500"/>
                <a:gd name="T35" fmla="*/ 2147483646 h 700"/>
                <a:gd name="T36" fmla="*/ 2147483646 w 500"/>
                <a:gd name="T37" fmla="*/ 2147483646 h 700"/>
                <a:gd name="T38" fmla="*/ 2147483646 w 500"/>
                <a:gd name="T39" fmla="*/ 2147483646 h 700"/>
                <a:gd name="T40" fmla="*/ 2147483646 w 500"/>
                <a:gd name="T41" fmla="*/ 2147483646 h 700"/>
                <a:gd name="T42" fmla="*/ 2147483646 w 500"/>
                <a:gd name="T43" fmla="*/ 2147483646 h 700"/>
                <a:gd name="T44" fmla="*/ 2147483646 w 500"/>
                <a:gd name="T45" fmla="*/ 2147483646 h 700"/>
                <a:gd name="T46" fmla="*/ 2147483646 w 500"/>
                <a:gd name="T47" fmla="*/ 2147483646 h 700"/>
                <a:gd name="T48" fmla="*/ 2147483646 w 500"/>
                <a:gd name="T49" fmla="*/ 2147483646 h 700"/>
                <a:gd name="T50" fmla="*/ 2147483646 w 500"/>
                <a:gd name="T51" fmla="*/ 2147483646 h 700"/>
                <a:gd name="T52" fmla="*/ 2147483646 w 500"/>
                <a:gd name="T53" fmla="*/ 2147483646 h 700"/>
                <a:gd name="T54" fmla="*/ 2147483646 w 500"/>
                <a:gd name="T55" fmla="*/ 2147483646 h 700"/>
                <a:gd name="T56" fmla="*/ 2147483646 w 500"/>
                <a:gd name="T57" fmla="*/ 2147483646 h 700"/>
                <a:gd name="T58" fmla="*/ 2147483646 w 500"/>
                <a:gd name="T59" fmla="*/ 2147483646 h 700"/>
                <a:gd name="T60" fmla="*/ 2147483646 w 500"/>
                <a:gd name="T61" fmla="*/ 2147483646 h 700"/>
                <a:gd name="T62" fmla="*/ 2147483646 w 500"/>
                <a:gd name="T63" fmla="*/ 2147483646 h 700"/>
                <a:gd name="T64" fmla="*/ 2147483646 w 500"/>
                <a:gd name="T65" fmla="*/ 2147483646 h 700"/>
                <a:gd name="T66" fmla="*/ 2147483646 w 500"/>
                <a:gd name="T67" fmla="*/ 2147483646 h 700"/>
                <a:gd name="T68" fmla="*/ 2147483646 w 500"/>
                <a:gd name="T69" fmla="*/ 2147483646 h 700"/>
                <a:gd name="T70" fmla="*/ 2147483646 w 500"/>
                <a:gd name="T71" fmla="*/ 2147483646 h 70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0" h="700">
                  <a:moveTo>
                    <a:pt x="4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0" y="0"/>
                    <a:pt x="0" y="25"/>
                    <a:pt x="0" y="5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680"/>
                    <a:pt x="20" y="700"/>
                    <a:pt x="50" y="700"/>
                  </a:cubicBezTo>
                  <a:cubicBezTo>
                    <a:pt x="450" y="700"/>
                    <a:pt x="450" y="700"/>
                    <a:pt x="450" y="700"/>
                  </a:cubicBezTo>
                  <a:cubicBezTo>
                    <a:pt x="480" y="700"/>
                    <a:pt x="500" y="680"/>
                    <a:pt x="500" y="650"/>
                  </a:cubicBezTo>
                  <a:cubicBezTo>
                    <a:pt x="500" y="50"/>
                    <a:pt x="500" y="50"/>
                    <a:pt x="500" y="50"/>
                  </a:cubicBezTo>
                  <a:cubicBezTo>
                    <a:pt x="500" y="25"/>
                    <a:pt x="480" y="0"/>
                    <a:pt x="450" y="0"/>
                  </a:cubicBezTo>
                  <a:close/>
                  <a:moveTo>
                    <a:pt x="450" y="600"/>
                  </a:moveTo>
                  <a:cubicBezTo>
                    <a:pt x="450" y="630"/>
                    <a:pt x="430" y="650"/>
                    <a:pt x="400" y="650"/>
                  </a:cubicBezTo>
                  <a:cubicBezTo>
                    <a:pt x="100" y="650"/>
                    <a:pt x="100" y="650"/>
                    <a:pt x="100" y="650"/>
                  </a:cubicBezTo>
                  <a:cubicBezTo>
                    <a:pt x="70" y="650"/>
                    <a:pt x="50" y="630"/>
                    <a:pt x="50" y="6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70"/>
                    <a:pt x="70" y="50"/>
                    <a:pt x="100" y="50"/>
                  </a:cubicBezTo>
                  <a:cubicBezTo>
                    <a:pt x="400" y="50"/>
                    <a:pt x="400" y="50"/>
                    <a:pt x="400" y="50"/>
                  </a:cubicBezTo>
                  <a:cubicBezTo>
                    <a:pt x="430" y="50"/>
                    <a:pt x="450" y="70"/>
                    <a:pt x="450" y="100"/>
                  </a:cubicBezTo>
                  <a:lnTo>
                    <a:pt x="450" y="600"/>
                  </a:lnTo>
                  <a:close/>
                  <a:moveTo>
                    <a:pt x="200" y="550"/>
                  </a:moveTo>
                  <a:cubicBezTo>
                    <a:pt x="200" y="578"/>
                    <a:pt x="222" y="600"/>
                    <a:pt x="250" y="600"/>
                  </a:cubicBezTo>
                  <a:cubicBezTo>
                    <a:pt x="278" y="600"/>
                    <a:pt x="300" y="578"/>
                    <a:pt x="300" y="550"/>
                  </a:cubicBezTo>
                  <a:cubicBezTo>
                    <a:pt x="300" y="522"/>
                    <a:pt x="278" y="500"/>
                    <a:pt x="250" y="500"/>
                  </a:cubicBezTo>
                  <a:cubicBezTo>
                    <a:pt x="222" y="500"/>
                    <a:pt x="200" y="522"/>
                    <a:pt x="200" y="550"/>
                  </a:cubicBezTo>
                  <a:close/>
                  <a:moveTo>
                    <a:pt x="300" y="125"/>
                  </a:moveTo>
                  <a:cubicBezTo>
                    <a:pt x="300" y="140"/>
                    <a:pt x="290" y="150"/>
                    <a:pt x="275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15" y="150"/>
                    <a:pt x="100" y="140"/>
                    <a:pt x="100" y="125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100" y="110"/>
                    <a:pt x="115" y="100"/>
                    <a:pt x="125" y="100"/>
                  </a:cubicBezTo>
                  <a:cubicBezTo>
                    <a:pt x="275" y="100"/>
                    <a:pt x="275" y="100"/>
                    <a:pt x="275" y="100"/>
                  </a:cubicBezTo>
                  <a:cubicBezTo>
                    <a:pt x="290" y="100"/>
                    <a:pt x="300" y="110"/>
                    <a:pt x="300" y="125"/>
                  </a:cubicBezTo>
                  <a:close/>
                  <a:moveTo>
                    <a:pt x="350" y="125"/>
                  </a:moveTo>
                  <a:cubicBezTo>
                    <a:pt x="350" y="139"/>
                    <a:pt x="361" y="150"/>
                    <a:pt x="375" y="150"/>
                  </a:cubicBezTo>
                  <a:cubicBezTo>
                    <a:pt x="389" y="150"/>
                    <a:pt x="400" y="139"/>
                    <a:pt x="400" y="125"/>
                  </a:cubicBezTo>
                  <a:cubicBezTo>
                    <a:pt x="400" y="111"/>
                    <a:pt x="389" y="100"/>
                    <a:pt x="375" y="100"/>
                  </a:cubicBezTo>
                  <a:cubicBezTo>
                    <a:pt x="361" y="100"/>
                    <a:pt x="350" y="111"/>
                    <a:pt x="350" y="12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0" name="Freeform 25"/>
            <p:cNvSpPr>
              <a:spLocks noEditPoints="1"/>
            </p:cNvSpPr>
            <p:nvPr/>
          </p:nvSpPr>
          <p:spPr bwMode="auto">
            <a:xfrm>
              <a:off x="5426075" y="187325"/>
              <a:ext cx="261938" cy="417513"/>
            </a:xfrm>
            <a:custGeom>
              <a:avLst/>
              <a:gdLst>
                <a:gd name="T0" fmla="*/ 2147483646 w 500"/>
                <a:gd name="T1" fmla="*/ 2147483646 h 800"/>
                <a:gd name="T2" fmla="*/ 2147483646 w 500"/>
                <a:gd name="T3" fmla="*/ 0 h 800"/>
                <a:gd name="T4" fmla="*/ 0 w 500"/>
                <a:gd name="T5" fmla="*/ 2147483646 h 800"/>
                <a:gd name="T6" fmla="*/ 2147483646 w 500"/>
                <a:gd name="T7" fmla="*/ 2147483646 h 800"/>
                <a:gd name="T8" fmla="*/ 2147483646 w 500"/>
                <a:gd name="T9" fmla="*/ 2147483646 h 800"/>
                <a:gd name="T10" fmla="*/ 2147483646 w 500"/>
                <a:gd name="T11" fmla="*/ 2147483646 h 800"/>
                <a:gd name="T12" fmla="*/ 2147483646 w 500"/>
                <a:gd name="T13" fmla="*/ 2147483646 h 800"/>
                <a:gd name="T14" fmla="*/ 2147483646 w 500"/>
                <a:gd name="T15" fmla="*/ 2147483646 h 800"/>
                <a:gd name="T16" fmla="*/ 2147483646 w 500"/>
                <a:gd name="T17" fmla="*/ 2147483646 h 800"/>
                <a:gd name="T18" fmla="*/ 2147483646 w 500"/>
                <a:gd name="T19" fmla="*/ 2147483646 h 800"/>
                <a:gd name="T20" fmla="*/ 2147483646 w 500"/>
                <a:gd name="T21" fmla="*/ 2147483646 h 800"/>
                <a:gd name="T22" fmla="*/ 2147483646 w 500"/>
                <a:gd name="T23" fmla="*/ 2147483646 h 800"/>
                <a:gd name="T24" fmla="*/ 2147483646 w 500"/>
                <a:gd name="T25" fmla="*/ 2147483646 h 800"/>
                <a:gd name="T26" fmla="*/ 2147483646 w 500"/>
                <a:gd name="T27" fmla="*/ 2147483646 h 800"/>
                <a:gd name="T28" fmla="*/ 2147483646 w 500"/>
                <a:gd name="T29" fmla="*/ 2147483646 h 800"/>
                <a:gd name="T30" fmla="*/ 2147483646 w 500"/>
                <a:gd name="T31" fmla="*/ 2147483646 h 800"/>
                <a:gd name="T32" fmla="*/ 2147483646 w 500"/>
                <a:gd name="T33" fmla="*/ 2147483646 h 800"/>
                <a:gd name="T34" fmla="*/ 2147483646 w 500"/>
                <a:gd name="T35" fmla="*/ 2147483646 h 800"/>
                <a:gd name="T36" fmla="*/ 2147483646 w 500"/>
                <a:gd name="T37" fmla="*/ 2147483646 h 800"/>
                <a:gd name="T38" fmla="*/ 2147483646 w 500"/>
                <a:gd name="T39" fmla="*/ 2147483646 h 800"/>
                <a:gd name="T40" fmla="*/ 2147483646 w 500"/>
                <a:gd name="T41" fmla="*/ 2147483646 h 800"/>
                <a:gd name="T42" fmla="*/ 2147483646 w 500"/>
                <a:gd name="T43" fmla="*/ 2147483646 h 800"/>
                <a:gd name="T44" fmla="*/ 2147483646 w 500"/>
                <a:gd name="T45" fmla="*/ 2147483646 h 800"/>
                <a:gd name="T46" fmla="*/ 2147483646 w 500"/>
                <a:gd name="T47" fmla="*/ 2147483646 h 800"/>
                <a:gd name="T48" fmla="*/ 2147483646 w 500"/>
                <a:gd name="T49" fmla="*/ 2147483646 h 800"/>
                <a:gd name="T50" fmla="*/ 2147483646 w 500"/>
                <a:gd name="T51" fmla="*/ 2147483646 h 800"/>
                <a:gd name="T52" fmla="*/ 2147483646 w 500"/>
                <a:gd name="T53" fmla="*/ 2147483646 h 800"/>
                <a:gd name="T54" fmla="*/ 2147483646 w 500"/>
                <a:gd name="T55" fmla="*/ 2147483646 h 800"/>
                <a:gd name="T56" fmla="*/ 2147483646 w 500"/>
                <a:gd name="T57" fmla="*/ 2147483646 h 800"/>
                <a:gd name="T58" fmla="*/ 2147483646 w 500"/>
                <a:gd name="T59" fmla="*/ 2147483646 h 8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00" h="800">
                  <a:moveTo>
                    <a:pt x="500" y="250"/>
                  </a:moveTo>
                  <a:cubicBezTo>
                    <a:pt x="500" y="110"/>
                    <a:pt x="390" y="0"/>
                    <a:pt x="250" y="0"/>
                  </a:cubicBezTo>
                  <a:cubicBezTo>
                    <a:pt x="110" y="0"/>
                    <a:pt x="0" y="110"/>
                    <a:pt x="0" y="250"/>
                  </a:cubicBezTo>
                  <a:cubicBezTo>
                    <a:pt x="0" y="330"/>
                    <a:pt x="40" y="405"/>
                    <a:pt x="100" y="450"/>
                  </a:cubicBezTo>
                  <a:cubicBezTo>
                    <a:pt x="100" y="450"/>
                    <a:pt x="100" y="450"/>
                    <a:pt x="100" y="450"/>
                  </a:cubicBezTo>
                  <a:cubicBezTo>
                    <a:pt x="100" y="660"/>
                    <a:pt x="100" y="660"/>
                    <a:pt x="100" y="660"/>
                  </a:cubicBezTo>
                  <a:cubicBezTo>
                    <a:pt x="100" y="675"/>
                    <a:pt x="105" y="685"/>
                    <a:pt x="110" y="700"/>
                  </a:cubicBezTo>
                  <a:cubicBezTo>
                    <a:pt x="130" y="760"/>
                    <a:pt x="185" y="800"/>
                    <a:pt x="250" y="800"/>
                  </a:cubicBezTo>
                  <a:cubicBezTo>
                    <a:pt x="315" y="800"/>
                    <a:pt x="370" y="760"/>
                    <a:pt x="390" y="700"/>
                  </a:cubicBezTo>
                  <a:cubicBezTo>
                    <a:pt x="395" y="690"/>
                    <a:pt x="400" y="675"/>
                    <a:pt x="400" y="660"/>
                  </a:cubicBezTo>
                  <a:cubicBezTo>
                    <a:pt x="400" y="450"/>
                    <a:pt x="400" y="450"/>
                    <a:pt x="400" y="450"/>
                  </a:cubicBezTo>
                  <a:cubicBezTo>
                    <a:pt x="400" y="450"/>
                    <a:pt x="400" y="450"/>
                    <a:pt x="400" y="450"/>
                  </a:cubicBezTo>
                  <a:cubicBezTo>
                    <a:pt x="460" y="405"/>
                    <a:pt x="500" y="330"/>
                    <a:pt x="500" y="250"/>
                  </a:cubicBezTo>
                  <a:close/>
                  <a:moveTo>
                    <a:pt x="250" y="750"/>
                  </a:moveTo>
                  <a:cubicBezTo>
                    <a:pt x="195" y="750"/>
                    <a:pt x="150" y="705"/>
                    <a:pt x="150" y="650"/>
                  </a:cubicBezTo>
                  <a:cubicBezTo>
                    <a:pt x="350" y="650"/>
                    <a:pt x="350" y="650"/>
                    <a:pt x="350" y="650"/>
                  </a:cubicBezTo>
                  <a:cubicBezTo>
                    <a:pt x="350" y="705"/>
                    <a:pt x="305" y="750"/>
                    <a:pt x="250" y="750"/>
                  </a:cubicBezTo>
                  <a:close/>
                  <a:moveTo>
                    <a:pt x="350" y="600"/>
                  </a:moveTo>
                  <a:cubicBezTo>
                    <a:pt x="150" y="600"/>
                    <a:pt x="150" y="600"/>
                    <a:pt x="150" y="600"/>
                  </a:cubicBezTo>
                  <a:cubicBezTo>
                    <a:pt x="150" y="550"/>
                    <a:pt x="150" y="550"/>
                    <a:pt x="150" y="550"/>
                  </a:cubicBezTo>
                  <a:cubicBezTo>
                    <a:pt x="350" y="550"/>
                    <a:pt x="350" y="550"/>
                    <a:pt x="350" y="550"/>
                  </a:cubicBezTo>
                  <a:lnTo>
                    <a:pt x="350" y="600"/>
                  </a:lnTo>
                  <a:close/>
                  <a:moveTo>
                    <a:pt x="350" y="420"/>
                  </a:moveTo>
                  <a:cubicBezTo>
                    <a:pt x="350" y="500"/>
                    <a:pt x="350" y="500"/>
                    <a:pt x="350" y="500"/>
                  </a:cubicBezTo>
                  <a:cubicBezTo>
                    <a:pt x="150" y="500"/>
                    <a:pt x="150" y="500"/>
                    <a:pt x="150" y="500"/>
                  </a:cubicBezTo>
                  <a:cubicBezTo>
                    <a:pt x="150" y="420"/>
                    <a:pt x="150" y="420"/>
                    <a:pt x="150" y="420"/>
                  </a:cubicBezTo>
                  <a:cubicBezTo>
                    <a:pt x="90" y="390"/>
                    <a:pt x="50" y="325"/>
                    <a:pt x="50" y="250"/>
                  </a:cubicBezTo>
                  <a:cubicBezTo>
                    <a:pt x="50" y="140"/>
                    <a:pt x="140" y="50"/>
                    <a:pt x="250" y="50"/>
                  </a:cubicBezTo>
                  <a:cubicBezTo>
                    <a:pt x="360" y="50"/>
                    <a:pt x="450" y="140"/>
                    <a:pt x="450" y="250"/>
                  </a:cubicBezTo>
                  <a:cubicBezTo>
                    <a:pt x="450" y="325"/>
                    <a:pt x="410" y="390"/>
                    <a:pt x="350" y="42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1" name="Freeform 29"/>
            <p:cNvSpPr>
              <a:spLocks noEditPoints="1"/>
            </p:cNvSpPr>
            <p:nvPr/>
          </p:nvSpPr>
          <p:spPr bwMode="auto">
            <a:xfrm>
              <a:off x="6189663" y="242888"/>
              <a:ext cx="300037" cy="279400"/>
            </a:xfrm>
            <a:custGeom>
              <a:avLst/>
              <a:gdLst>
                <a:gd name="T0" fmla="*/ 2147483646 w 750"/>
                <a:gd name="T1" fmla="*/ 2147483646 h 700"/>
                <a:gd name="T2" fmla="*/ 0 w 750"/>
                <a:gd name="T3" fmla="*/ 2147483646 h 700"/>
                <a:gd name="T4" fmla="*/ 2147483646 w 750"/>
                <a:gd name="T5" fmla="*/ 2147483646 h 700"/>
                <a:gd name="T6" fmla="*/ 2147483646 w 750"/>
                <a:gd name="T7" fmla="*/ 2147483646 h 700"/>
                <a:gd name="T8" fmla="*/ 2147483646 w 750"/>
                <a:gd name="T9" fmla="*/ 2147483646 h 700"/>
                <a:gd name="T10" fmla="*/ 2147483646 w 750"/>
                <a:gd name="T11" fmla="*/ 2147483646 h 700"/>
                <a:gd name="T12" fmla="*/ 2147483646 w 750"/>
                <a:gd name="T13" fmla="*/ 2147483646 h 700"/>
                <a:gd name="T14" fmla="*/ 2147483646 w 750"/>
                <a:gd name="T15" fmla="*/ 2147483646 h 700"/>
                <a:gd name="T16" fmla="*/ 2147483646 w 750"/>
                <a:gd name="T17" fmla="*/ 2147483646 h 700"/>
                <a:gd name="T18" fmla="*/ 2147483646 w 750"/>
                <a:gd name="T19" fmla="*/ 2147483646 h 700"/>
                <a:gd name="T20" fmla="*/ 2147483646 w 750"/>
                <a:gd name="T21" fmla="*/ 2147483646 h 700"/>
                <a:gd name="T22" fmla="*/ 2147483646 w 750"/>
                <a:gd name="T23" fmla="*/ 2147483646 h 700"/>
                <a:gd name="T24" fmla="*/ 2147483646 w 750"/>
                <a:gd name="T25" fmla="*/ 2147483646 h 700"/>
                <a:gd name="T26" fmla="*/ 2147483646 w 750"/>
                <a:gd name="T27" fmla="*/ 2147483646 h 700"/>
                <a:gd name="T28" fmla="*/ 2147483646 w 750"/>
                <a:gd name="T29" fmla="*/ 2147483646 h 700"/>
                <a:gd name="T30" fmla="*/ 2147483646 w 750"/>
                <a:gd name="T31" fmla="*/ 2147483646 h 700"/>
                <a:gd name="T32" fmla="*/ 2147483646 w 750"/>
                <a:gd name="T33" fmla="*/ 2147483646 h 700"/>
                <a:gd name="T34" fmla="*/ 2147483646 w 750"/>
                <a:gd name="T35" fmla="*/ 2147483646 h 700"/>
                <a:gd name="T36" fmla="*/ 2147483646 w 750"/>
                <a:gd name="T37" fmla="*/ 2147483646 h 700"/>
                <a:gd name="T38" fmla="*/ 2147483646 w 750"/>
                <a:gd name="T39" fmla="*/ 2147483646 h 700"/>
                <a:gd name="T40" fmla="*/ 2147483646 w 750"/>
                <a:gd name="T41" fmla="*/ 2147483646 h 700"/>
                <a:gd name="T42" fmla="*/ 2147483646 w 750"/>
                <a:gd name="T43" fmla="*/ 2147483646 h 700"/>
                <a:gd name="T44" fmla="*/ 2147483646 w 750"/>
                <a:gd name="T45" fmla="*/ 2147483646 h 700"/>
                <a:gd name="T46" fmla="*/ 2147483646 w 750"/>
                <a:gd name="T47" fmla="*/ 2147483646 h 700"/>
                <a:gd name="T48" fmla="*/ 2147483646 w 750"/>
                <a:gd name="T49" fmla="*/ 2147483646 h 700"/>
                <a:gd name="T50" fmla="*/ 2147483646 w 750"/>
                <a:gd name="T51" fmla="*/ 2147483646 h 700"/>
                <a:gd name="T52" fmla="*/ 2147483646 w 750"/>
                <a:gd name="T53" fmla="*/ 2147483646 h 700"/>
                <a:gd name="T54" fmla="*/ 2147483646 w 750"/>
                <a:gd name="T55" fmla="*/ 2147483646 h 700"/>
                <a:gd name="T56" fmla="*/ 2147483646 w 750"/>
                <a:gd name="T57" fmla="*/ 2147483646 h 700"/>
                <a:gd name="T58" fmla="*/ 2147483646 w 750"/>
                <a:gd name="T59" fmla="*/ 2147483646 h 700"/>
                <a:gd name="T60" fmla="*/ 2147483646 w 750"/>
                <a:gd name="T61" fmla="*/ 2147483646 h 700"/>
                <a:gd name="T62" fmla="*/ 2147483646 w 750"/>
                <a:gd name="T63" fmla="*/ 2147483646 h 700"/>
                <a:gd name="T64" fmla="*/ 2147483646 w 750"/>
                <a:gd name="T65" fmla="*/ 2147483646 h 700"/>
                <a:gd name="T66" fmla="*/ 2147483646 w 750"/>
                <a:gd name="T67" fmla="*/ 2147483646 h 700"/>
                <a:gd name="T68" fmla="*/ 2147483646 w 750"/>
                <a:gd name="T69" fmla="*/ 2147483646 h 700"/>
                <a:gd name="T70" fmla="*/ 2147483646 w 750"/>
                <a:gd name="T71" fmla="*/ 2147483646 h 700"/>
                <a:gd name="T72" fmla="*/ 2147483646 w 750"/>
                <a:gd name="T73" fmla="*/ 0 h 700"/>
                <a:gd name="T74" fmla="*/ 2147483646 w 750"/>
                <a:gd name="T75" fmla="*/ 1589167329 h 700"/>
                <a:gd name="T76" fmla="*/ 2147483646 w 750"/>
                <a:gd name="T77" fmla="*/ 2147483646 h 700"/>
                <a:gd name="T78" fmla="*/ 2147483646 w 750"/>
                <a:gd name="T79" fmla="*/ 2147483646 h 700"/>
                <a:gd name="T80" fmla="*/ 2147483646 w 750"/>
                <a:gd name="T81" fmla="*/ 2147483646 h 700"/>
                <a:gd name="T82" fmla="*/ 961196933 w 750"/>
                <a:gd name="T83" fmla="*/ 2147483646 h 70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50" h="700">
                  <a:moveTo>
                    <a:pt x="115" y="450"/>
                  </a:moveTo>
                  <a:cubicBezTo>
                    <a:pt x="40" y="450"/>
                    <a:pt x="40" y="450"/>
                    <a:pt x="40" y="450"/>
                  </a:cubicBezTo>
                  <a:cubicBezTo>
                    <a:pt x="15" y="450"/>
                    <a:pt x="0" y="470"/>
                    <a:pt x="0" y="490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680"/>
                    <a:pt x="15" y="700"/>
                    <a:pt x="40" y="700"/>
                  </a:cubicBezTo>
                  <a:cubicBezTo>
                    <a:pt x="115" y="700"/>
                    <a:pt x="115" y="700"/>
                    <a:pt x="115" y="700"/>
                  </a:cubicBezTo>
                  <a:cubicBezTo>
                    <a:pt x="135" y="700"/>
                    <a:pt x="150" y="680"/>
                    <a:pt x="150" y="660"/>
                  </a:cubicBezTo>
                  <a:cubicBezTo>
                    <a:pt x="150" y="490"/>
                    <a:pt x="150" y="490"/>
                    <a:pt x="150" y="490"/>
                  </a:cubicBezTo>
                  <a:cubicBezTo>
                    <a:pt x="150" y="470"/>
                    <a:pt x="135" y="450"/>
                    <a:pt x="115" y="450"/>
                  </a:cubicBezTo>
                  <a:close/>
                  <a:moveTo>
                    <a:pt x="100" y="635"/>
                  </a:moveTo>
                  <a:cubicBezTo>
                    <a:pt x="100" y="645"/>
                    <a:pt x="90" y="650"/>
                    <a:pt x="75" y="650"/>
                  </a:cubicBezTo>
                  <a:cubicBezTo>
                    <a:pt x="60" y="650"/>
                    <a:pt x="50" y="645"/>
                    <a:pt x="50" y="635"/>
                  </a:cubicBezTo>
                  <a:cubicBezTo>
                    <a:pt x="50" y="515"/>
                    <a:pt x="50" y="515"/>
                    <a:pt x="50" y="515"/>
                  </a:cubicBezTo>
                  <a:cubicBezTo>
                    <a:pt x="50" y="505"/>
                    <a:pt x="60" y="500"/>
                    <a:pt x="75" y="500"/>
                  </a:cubicBezTo>
                  <a:cubicBezTo>
                    <a:pt x="90" y="500"/>
                    <a:pt x="100" y="505"/>
                    <a:pt x="100" y="515"/>
                  </a:cubicBezTo>
                  <a:lnTo>
                    <a:pt x="100" y="635"/>
                  </a:lnTo>
                  <a:close/>
                  <a:moveTo>
                    <a:pt x="315" y="300"/>
                  </a:moveTo>
                  <a:cubicBezTo>
                    <a:pt x="240" y="300"/>
                    <a:pt x="240" y="300"/>
                    <a:pt x="240" y="300"/>
                  </a:cubicBezTo>
                  <a:cubicBezTo>
                    <a:pt x="215" y="300"/>
                    <a:pt x="200" y="320"/>
                    <a:pt x="200" y="340"/>
                  </a:cubicBezTo>
                  <a:cubicBezTo>
                    <a:pt x="200" y="655"/>
                    <a:pt x="200" y="655"/>
                    <a:pt x="200" y="655"/>
                  </a:cubicBezTo>
                  <a:cubicBezTo>
                    <a:pt x="200" y="680"/>
                    <a:pt x="215" y="700"/>
                    <a:pt x="240" y="700"/>
                  </a:cubicBezTo>
                  <a:cubicBezTo>
                    <a:pt x="315" y="700"/>
                    <a:pt x="315" y="700"/>
                    <a:pt x="315" y="700"/>
                  </a:cubicBezTo>
                  <a:cubicBezTo>
                    <a:pt x="335" y="700"/>
                    <a:pt x="355" y="680"/>
                    <a:pt x="355" y="660"/>
                  </a:cubicBezTo>
                  <a:cubicBezTo>
                    <a:pt x="355" y="340"/>
                    <a:pt x="355" y="340"/>
                    <a:pt x="355" y="340"/>
                  </a:cubicBezTo>
                  <a:cubicBezTo>
                    <a:pt x="350" y="320"/>
                    <a:pt x="335" y="300"/>
                    <a:pt x="315" y="300"/>
                  </a:cubicBezTo>
                  <a:close/>
                  <a:moveTo>
                    <a:pt x="300" y="635"/>
                  </a:moveTo>
                  <a:cubicBezTo>
                    <a:pt x="300" y="645"/>
                    <a:pt x="290" y="650"/>
                    <a:pt x="275" y="650"/>
                  </a:cubicBezTo>
                  <a:cubicBezTo>
                    <a:pt x="260" y="650"/>
                    <a:pt x="250" y="645"/>
                    <a:pt x="250" y="635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0" y="355"/>
                    <a:pt x="260" y="350"/>
                    <a:pt x="275" y="350"/>
                  </a:cubicBezTo>
                  <a:cubicBezTo>
                    <a:pt x="290" y="350"/>
                    <a:pt x="300" y="355"/>
                    <a:pt x="300" y="365"/>
                  </a:cubicBezTo>
                  <a:lnTo>
                    <a:pt x="300" y="635"/>
                  </a:lnTo>
                  <a:close/>
                  <a:moveTo>
                    <a:pt x="710" y="250"/>
                  </a:moveTo>
                  <a:cubicBezTo>
                    <a:pt x="635" y="250"/>
                    <a:pt x="635" y="250"/>
                    <a:pt x="635" y="250"/>
                  </a:cubicBezTo>
                  <a:cubicBezTo>
                    <a:pt x="610" y="250"/>
                    <a:pt x="595" y="270"/>
                    <a:pt x="595" y="290"/>
                  </a:cubicBezTo>
                  <a:cubicBezTo>
                    <a:pt x="595" y="655"/>
                    <a:pt x="595" y="655"/>
                    <a:pt x="595" y="655"/>
                  </a:cubicBezTo>
                  <a:cubicBezTo>
                    <a:pt x="595" y="680"/>
                    <a:pt x="610" y="700"/>
                    <a:pt x="635" y="700"/>
                  </a:cubicBezTo>
                  <a:cubicBezTo>
                    <a:pt x="710" y="700"/>
                    <a:pt x="710" y="700"/>
                    <a:pt x="710" y="700"/>
                  </a:cubicBezTo>
                  <a:cubicBezTo>
                    <a:pt x="730" y="700"/>
                    <a:pt x="750" y="680"/>
                    <a:pt x="750" y="660"/>
                  </a:cubicBezTo>
                  <a:cubicBezTo>
                    <a:pt x="750" y="290"/>
                    <a:pt x="750" y="290"/>
                    <a:pt x="750" y="290"/>
                  </a:cubicBezTo>
                  <a:cubicBezTo>
                    <a:pt x="745" y="270"/>
                    <a:pt x="730" y="250"/>
                    <a:pt x="710" y="250"/>
                  </a:cubicBezTo>
                  <a:close/>
                  <a:moveTo>
                    <a:pt x="695" y="635"/>
                  </a:moveTo>
                  <a:cubicBezTo>
                    <a:pt x="695" y="645"/>
                    <a:pt x="685" y="650"/>
                    <a:pt x="670" y="650"/>
                  </a:cubicBezTo>
                  <a:cubicBezTo>
                    <a:pt x="655" y="650"/>
                    <a:pt x="645" y="645"/>
                    <a:pt x="645" y="635"/>
                  </a:cubicBezTo>
                  <a:cubicBezTo>
                    <a:pt x="645" y="315"/>
                    <a:pt x="645" y="315"/>
                    <a:pt x="645" y="315"/>
                  </a:cubicBezTo>
                  <a:cubicBezTo>
                    <a:pt x="645" y="305"/>
                    <a:pt x="655" y="300"/>
                    <a:pt x="670" y="300"/>
                  </a:cubicBezTo>
                  <a:cubicBezTo>
                    <a:pt x="685" y="300"/>
                    <a:pt x="695" y="305"/>
                    <a:pt x="695" y="315"/>
                  </a:cubicBezTo>
                  <a:lnTo>
                    <a:pt x="695" y="635"/>
                  </a:lnTo>
                  <a:close/>
                  <a:moveTo>
                    <a:pt x="515" y="400"/>
                  </a:moveTo>
                  <a:cubicBezTo>
                    <a:pt x="440" y="400"/>
                    <a:pt x="440" y="400"/>
                    <a:pt x="440" y="400"/>
                  </a:cubicBezTo>
                  <a:cubicBezTo>
                    <a:pt x="415" y="400"/>
                    <a:pt x="400" y="420"/>
                    <a:pt x="400" y="440"/>
                  </a:cubicBezTo>
                  <a:cubicBezTo>
                    <a:pt x="400" y="655"/>
                    <a:pt x="400" y="655"/>
                    <a:pt x="400" y="655"/>
                  </a:cubicBezTo>
                  <a:cubicBezTo>
                    <a:pt x="400" y="680"/>
                    <a:pt x="415" y="700"/>
                    <a:pt x="440" y="700"/>
                  </a:cubicBezTo>
                  <a:cubicBezTo>
                    <a:pt x="515" y="700"/>
                    <a:pt x="515" y="700"/>
                    <a:pt x="515" y="700"/>
                  </a:cubicBezTo>
                  <a:cubicBezTo>
                    <a:pt x="535" y="700"/>
                    <a:pt x="550" y="680"/>
                    <a:pt x="550" y="66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20"/>
                    <a:pt x="535" y="400"/>
                    <a:pt x="515" y="400"/>
                  </a:cubicBezTo>
                  <a:close/>
                  <a:moveTo>
                    <a:pt x="500" y="635"/>
                  </a:moveTo>
                  <a:cubicBezTo>
                    <a:pt x="500" y="645"/>
                    <a:pt x="490" y="650"/>
                    <a:pt x="475" y="650"/>
                  </a:cubicBezTo>
                  <a:cubicBezTo>
                    <a:pt x="460" y="650"/>
                    <a:pt x="450" y="645"/>
                    <a:pt x="450" y="635"/>
                  </a:cubicBezTo>
                  <a:cubicBezTo>
                    <a:pt x="450" y="465"/>
                    <a:pt x="450" y="465"/>
                    <a:pt x="450" y="465"/>
                  </a:cubicBezTo>
                  <a:cubicBezTo>
                    <a:pt x="450" y="455"/>
                    <a:pt x="460" y="450"/>
                    <a:pt x="475" y="450"/>
                  </a:cubicBezTo>
                  <a:cubicBezTo>
                    <a:pt x="490" y="450"/>
                    <a:pt x="500" y="455"/>
                    <a:pt x="500" y="465"/>
                  </a:cubicBezTo>
                  <a:lnTo>
                    <a:pt x="500" y="635"/>
                  </a:lnTo>
                  <a:close/>
                  <a:moveTo>
                    <a:pt x="50" y="410"/>
                  </a:moveTo>
                  <a:cubicBezTo>
                    <a:pt x="275" y="215"/>
                    <a:pt x="275" y="215"/>
                    <a:pt x="275" y="215"/>
                  </a:cubicBezTo>
                  <a:cubicBezTo>
                    <a:pt x="435" y="325"/>
                    <a:pt x="435" y="325"/>
                    <a:pt x="435" y="325"/>
                  </a:cubicBezTo>
                  <a:cubicBezTo>
                    <a:pt x="450" y="345"/>
                    <a:pt x="470" y="330"/>
                    <a:pt x="470" y="325"/>
                  </a:cubicBezTo>
                  <a:cubicBezTo>
                    <a:pt x="700" y="80"/>
                    <a:pt x="700" y="80"/>
                    <a:pt x="700" y="80"/>
                  </a:cubicBezTo>
                  <a:cubicBezTo>
                    <a:pt x="700" y="125"/>
                    <a:pt x="700" y="125"/>
                    <a:pt x="700" y="125"/>
                  </a:cubicBezTo>
                  <a:cubicBezTo>
                    <a:pt x="700" y="140"/>
                    <a:pt x="710" y="150"/>
                    <a:pt x="725" y="150"/>
                  </a:cubicBezTo>
                  <a:cubicBezTo>
                    <a:pt x="740" y="150"/>
                    <a:pt x="750" y="140"/>
                    <a:pt x="750" y="125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50" y="10"/>
                    <a:pt x="740" y="0"/>
                    <a:pt x="7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10" y="0"/>
                    <a:pt x="600" y="10"/>
                    <a:pt x="600" y="25"/>
                  </a:cubicBezTo>
                  <a:cubicBezTo>
                    <a:pt x="600" y="40"/>
                    <a:pt x="610" y="50"/>
                    <a:pt x="625" y="50"/>
                  </a:cubicBezTo>
                  <a:cubicBezTo>
                    <a:pt x="660" y="50"/>
                    <a:pt x="660" y="50"/>
                    <a:pt x="660" y="50"/>
                  </a:cubicBezTo>
                  <a:cubicBezTo>
                    <a:pt x="450" y="270"/>
                    <a:pt x="450" y="270"/>
                    <a:pt x="450" y="270"/>
                  </a:cubicBezTo>
                  <a:cubicBezTo>
                    <a:pt x="290" y="160"/>
                    <a:pt x="290" y="160"/>
                    <a:pt x="290" y="160"/>
                  </a:cubicBezTo>
                  <a:cubicBezTo>
                    <a:pt x="290" y="160"/>
                    <a:pt x="290" y="160"/>
                    <a:pt x="290" y="160"/>
                  </a:cubicBezTo>
                  <a:cubicBezTo>
                    <a:pt x="280" y="150"/>
                    <a:pt x="265" y="150"/>
                    <a:pt x="255" y="160"/>
                  </a:cubicBezTo>
                  <a:cubicBezTo>
                    <a:pt x="15" y="370"/>
                    <a:pt x="15" y="370"/>
                    <a:pt x="15" y="370"/>
                  </a:cubicBezTo>
                  <a:cubicBezTo>
                    <a:pt x="5" y="380"/>
                    <a:pt x="5" y="400"/>
                    <a:pt x="15" y="410"/>
                  </a:cubicBezTo>
                  <a:cubicBezTo>
                    <a:pt x="25" y="415"/>
                    <a:pt x="40" y="415"/>
                    <a:pt x="50" y="41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3" name="Freeform 37"/>
            <p:cNvSpPr>
              <a:spLocks noEditPoints="1"/>
            </p:cNvSpPr>
            <p:nvPr/>
          </p:nvSpPr>
          <p:spPr bwMode="auto">
            <a:xfrm>
              <a:off x="6924675" y="234950"/>
              <a:ext cx="322263" cy="320675"/>
            </a:xfrm>
            <a:custGeom>
              <a:avLst/>
              <a:gdLst>
                <a:gd name="T0" fmla="*/ 2147483646 w 800"/>
                <a:gd name="T1" fmla="*/ 2147483646 h 800"/>
                <a:gd name="T2" fmla="*/ 2147483646 w 800"/>
                <a:gd name="T3" fmla="*/ 2147483646 h 800"/>
                <a:gd name="T4" fmla="*/ 0 w 800"/>
                <a:gd name="T5" fmla="*/ 2147483646 h 800"/>
                <a:gd name="T6" fmla="*/ 0 w 800"/>
                <a:gd name="T7" fmla="*/ 2147483646 h 800"/>
                <a:gd name="T8" fmla="*/ 2147483646 w 800"/>
                <a:gd name="T9" fmla="*/ 0 h 800"/>
                <a:gd name="T10" fmla="*/ 2147483646 w 800"/>
                <a:gd name="T11" fmla="*/ 0 h 800"/>
                <a:gd name="T12" fmla="*/ 2147483646 w 800"/>
                <a:gd name="T13" fmla="*/ 2147483646 h 800"/>
                <a:gd name="T14" fmla="*/ 2147483646 w 800"/>
                <a:gd name="T15" fmla="*/ 2147483646 h 800"/>
                <a:gd name="T16" fmla="*/ 2147483646 w 800"/>
                <a:gd name="T17" fmla="*/ 2147483646 h 800"/>
                <a:gd name="T18" fmla="*/ 2147483646 w 800"/>
                <a:gd name="T19" fmla="*/ 2147483646 h 800"/>
                <a:gd name="T20" fmla="*/ 2147483646 w 800"/>
                <a:gd name="T21" fmla="*/ 2147483646 h 800"/>
                <a:gd name="T22" fmla="*/ 2147483646 w 800"/>
                <a:gd name="T23" fmla="*/ 2147483646 h 800"/>
                <a:gd name="T24" fmla="*/ 2147483646 w 800"/>
                <a:gd name="T25" fmla="*/ 2147483646 h 800"/>
                <a:gd name="T26" fmla="*/ 2147483646 w 800"/>
                <a:gd name="T27" fmla="*/ 2147483646 h 800"/>
                <a:gd name="T28" fmla="*/ 2147483646 w 800"/>
                <a:gd name="T29" fmla="*/ 2147483646 h 800"/>
                <a:gd name="T30" fmla="*/ 2147483646 w 800"/>
                <a:gd name="T31" fmla="*/ 2147483646 h 800"/>
                <a:gd name="T32" fmla="*/ 2147483646 w 800"/>
                <a:gd name="T33" fmla="*/ 2147483646 h 800"/>
                <a:gd name="T34" fmla="*/ 2147483646 w 800"/>
                <a:gd name="T35" fmla="*/ 2147483646 h 800"/>
                <a:gd name="T36" fmla="*/ 2147483646 w 800"/>
                <a:gd name="T37" fmla="*/ 2147483646 h 800"/>
                <a:gd name="T38" fmla="*/ 2147483646 w 800"/>
                <a:gd name="T39" fmla="*/ 2147483646 h 800"/>
                <a:gd name="T40" fmla="*/ 2147483646 w 800"/>
                <a:gd name="T41" fmla="*/ 2147483646 h 800"/>
                <a:gd name="T42" fmla="*/ 2147483646 w 800"/>
                <a:gd name="T43" fmla="*/ 2147483646 h 800"/>
                <a:gd name="T44" fmla="*/ 2147483646 w 800"/>
                <a:gd name="T45" fmla="*/ 2147483646 h 800"/>
                <a:gd name="T46" fmla="*/ 2147483646 w 800"/>
                <a:gd name="T47" fmla="*/ 2147483646 h 800"/>
                <a:gd name="T48" fmla="*/ 2147483646 w 800"/>
                <a:gd name="T49" fmla="*/ 2147483646 h 800"/>
                <a:gd name="T50" fmla="*/ 2147483646 w 800"/>
                <a:gd name="T51" fmla="*/ 2147483646 h 800"/>
                <a:gd name="T52" fmla="*/ 2147483646 w 800"/>
                <a:gd name="T53" fmla="*/ 2147483646 h 800"/>
                <a:gd name="T54" fmla="*/ 2147483646 w 800"/>
                <a:gd name="T55" fmla="*/ 2147483646 h 800"/>
                <a:gd name="T56" fmla="*/ 2147483646 w 800"/>
                <a:gd name="T57" fmla="*/ 2147483646 h 800"/>
                <a:gd name="T58" fmla="*/ 2147483646 w 800"/>
                <a:gd name="T59" fmla="*/ 2147483646 h 800"/>
                <a:gd name="T60" fmla="*/ 2147483646 w 800"/>
                <a:gd name="T61" fmla="*/ 2147483646 h 800"/>
                <a:gd name="T62" fmla="*/ 2147483646 w 800"/>
                <a:gd name="T63" fmla="*/ 2147483646 h 800"/>
                <a:gd name="T64" fmla="*/ 2147483646 w 800"/>
                <a:gd name="T65" fmla="*/ 2147483646 h 800"/>
                <a:gd name="T66" fmla="*/ 2147483646 w 800"/>
                <a:gd name="T67" fmla="*/ 2147483646 h 800"/>
                <a:gd name="T68" fmla="*/ 2147483646 w 800"/>
                <a:gd name="T69" fmla="*/ 2147483646 h 800"/>
                <a:gd name="T70" fmla="*/ 2147483646 w 800"/>
                <a:gd name="T71" fmla="*/ 2147483646 h 800"/>
                <a:gd name="T72" fmla="*/ 2147483646 w 800"/>
                <a:gd name="T73" fmla="*/ 2147483646 h 800"/>
                <a:gd name="T74" fmla="*/ 2147483646 w 800"/>
                <a:gd name="T75" fmla="*/ 2147483646 h 800"/>
                <a:gd name="T76" fmla="*/ 2147483646 w 800"/>
                <a:gd name="T77" fmla="*/ 2147483646 h 800"/>
                <a:gd name="T78" fmla="*/ 2147483646 w 800"/>
                <a:gd name="T79" fmla="*/ 2147483646 h 800"/>
                <a:gd name="T80" fmla="*/ 2147483646 w 800"/>
                <a:gd name="T81" fmla="*/ 2147483646 h 800"/>
                <a:gd name="T82" fmla="*/ 2147483646 w 800"/>
                <a:gd name="T83" fmla="*/ 2147483646 h 800"/>
                <a:gd name="T84" fmla="*/ 2147483646 w 800"/>
                <a:gd name="T85" fmla="*/ 2147483646 h 800"/>
                <a:gd name="T86" fmla="*/ 2147483646 w 800"/>
                <a:gd name="T87" fmla="*/ 2147483646 h 800"/>
                <a:gd name="T88" fmla="*/ 2147483646 w 800"/>
                <a:gd name="T89" fmla="*/ 2147483646 h 800"/>
                <a:gd name="T90" fmla="*/ 2147483646 w 800"/>
                <a:gd name="T91" fmla="*/ 2147483646 h 800"/>
                <a:gd name="T92" fmla="*/ 2147483646 w 800"/>
                <a:gd name="T93" fmla="*/ 2147483646 h 800"/>
                <a:gd name="T94" fmla="*/ 2147483646 w 800"/>
                <a:gd name="T95" fmla="*/ 2147483646 h 800"/>
                <a:gd name="T96" fmla="*/ 2147483646 w 800"/>
                <a:gd name="T97" fmla="*/ 2147483646 h 800"/>
                <a:gd name="T98" fmla="*/ 2147483646 w 800"/>
                <a:gd name="T99" fmla="*/ 2147483646 h 800"/>
                <a:gd name="T100" fmla="*/ 2147483646 w 800"/>
                <a:gd name="T101" fmla="*/ 2147483646 h 800"/>
                <a:gd name="T102" fmla="*/ 2147483646 w 800"/>
                <a:gd name="T103" fmla="*/ 2147483646 h 800"/>
                <a:gd name="T104" fmla="*/ 2147483646 w 800"/>
                <a:gd name="T105" fmla="*/ 2147483646 h 800"/>
                <a:gd name="T106" fmla="*/ 2147483646 w 800"/>
                <a:gd name="T107" fmla="*/ 2147483646 h 800"/>
                <a:gd name="T108" fmla="*/ 2147483646 w 800"/>
                <a:gd name="T109" fmla="*/ 2147483646 h 800"/>
                <a:gd name="T110" fmla="*/ 2147483646 w 800"/>
                <a:gd name="T111" fmla="*/ 2147483646 h 800"/>
                <a:gd name="T112" fmla="*/ 2147483646 w 800"/>
                <a:gd name="T113" fmla="*/ 2147483646 h 800"/>
                <a:gd name="T114" fmla="*/ 2147483646 w 800"/>
                <a:gd name="T115" fmla="*/ 2147483646 h 80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00" h="800">
                  <a:moveTo>
                    <a:pt x="700" y="800"/>
                  </a:moveTo>
                  <a:cubicBezTo>
                    <a:pt x="100" y="800"/>
                    <a:pt x="100" y="800"/>
                    <a:pt x="100" y="800"/>
                  </a:cubicBezTo>
                  <a:cubicBezTo>
                    <a:pt x="45" y="800"/>
                    <a:pt x="0" y="755"/>
                    <a:pt x="0" y="7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700" y="0"/>
                    <a:pt x="700" y="0"/>
                    <a:pt x="700" y="0"/>
                  </a:cubicBezTo>
                  <a:cubicBezTo>
                    <a:pt x="755" y="0"/>
                    <a:pt x="800" y="45"/>
                    <a:pt x="800" y="100"/>
                  </a:cubicBezTo>
                  <a:cubicBezTo>
                    <a:pt x="800" y="700"/>
                    <a:pt x="800" y="700"/>
                    <a:pt x="800" y="700"/>
                  </a:cubicBezTo>
                  <a:cubicBezTo>
                    <a:pt x="800" y="755"/>
                    <a:pt x="755" y="800"/>
                    <a:pt x="700" y="800"/>
                  </a:cubicBezTo>
                  <a:close/>
                  <a:moveTo>
                    <a:pt x="750" y="150"/>
                  </a:moveTo>
                  <a:cubicBezTo>
                    <a:pt x="750" y="95"/>
                    <a:pt x="705" y="50"/>
                    <a:pt x="650" y="50"/>
                  </a:cubicBezTo>
                  <a:cubicBezTo>
                    <a:pt x="150" y="50"/>
                    <a:pt x="150" y="50"/>
                    <a:pt x="150" y="50"/>
                  </a:cubicBezTo>
                  <a:cubicBezTo>
                    <a:pt x="95" y="50"/>
                    <a:pt x="50" y="95"/>
                    <a:pt x="50" y="150"/>
                  </a:cubicBezTo>
                  <a:cubicBezTo>
                    <a:pt x="50" y="650"/>
                    <a:pt x="50" y="650"/>
                    <a:pt x="50" y="650"/>
                  </a:cubicBezTo>
                  <a:cubicBezTo>
                    <a:pt x="50" y="705"/>
                    <a:pt x="95" y="750"/>
                    <a:pt x="150" y="750"/>
                  </a:cubicBezTo>
                  <a:cubicBezTo>
                    <a:pt x="650" y="750"/>
                    <a:pt x="650" y="750"/>
                    <a:pt x="650" y="750"/>
                  </a:cubicBezTo>
                  <a:cubicBezTo>
                    <a:pt x="705" y="750"/>
                    <a:pt x="750" y="705"/>
                    <a:pt x="750" y="650"/>
                  </a:cubicBezTo>
                  <a:lnTo>
                    <a:pt x="750" y="150"/>
                  </a:lnTo>
                  <a:close/>
                  <a:moveTo>
                    <a:pt x="300" y="600"/>
                  </a:moveTo>
                  <a:cubicBezTo>
                    <a:pt x="650" y="600"/>
                    <a:pt x="650" y="600"/>
                    <a:pt x="650" y="600"/>
                  </a:cubicBezTo>
                  <a:cubicBezTo>
                    <a:pt x="650" y="650"/>
                    <a:pt x="650" y="650"/>
                    <a:pt x="650" y="650"/>
                  </a:cubicBezTo>
                  <a:cubicBezTo>
                    <a:pt x="300" y="650"/>
                    <a:pt x="300" y="650"/>
                    <a:pt x="300" y="650"/>
                  </a:cubicBezTo>
                  <a:lnTo>
                    <a:pt x="300" y="600"/>
                  </a:lnTo>
                  <a:close/>
                  <a:moveTo>
                    <a:pt x="300" y="450"/>
                  </a:moveTo>
                  <a:cubicBezTo>
                    <a:pt x="650" y="450"/>
                    <a:pt x="650" y="450"/>
                    <a:pt x="650" y="450"/>
                  </a:cubicBezTo>
                  <a:cubicBezTo>
                    <a:pt x="650" y="500"/>
                    <a:pt x="650" y="500"/>
                    <a:pt x="650" y="500"/>
                  </a:cubicBezTo>
                  <a:cubicBezTo>
                    <a:pt x="300" y="500"/>
                    <a:pt x="300" y="500"/>
                    <a:pt x="300" y="500"/>
                  </a:cubicBezTo>
                  <a:lnTo>
                    <a:pt x="300" y="450"/>
                  </a:lnTo>
                  <a:close/>
                  <a:moveTo>
                    <a:pt x="300" y="300"/>
                  </a:moveTo>
                  <a:cubicBezTo>
                    <a:pt x="650" y="300"/>
                    <a:pt x="650" y="300"/>
                    <a:pt x="650" y="300"/>
                  </a:cubicBezTo>
                  <a:cubicBezTo>
                    <a:pt x="650" y="350"/>
                    <a:pt x="650" y="350"/>
                    <a:pt x="650" y="350"/>
                  </a:cubicBezTo>
                  <a:cubicBezTo>
                    <a:pt x="300" y="350"/>
                    <a:pt x="300" y="350"/>
                    <a:pt x="300" y="350"/>
                  </a:cubicBezTo>
                  <a:lnTo>
                    <a:pt x="300" y="300"/>
                  </a:lnTo>
                  <a:close/>
                  <a:moveTo>
                    <a:pt x="300" y="150"/>
                  </a:moveTo>
                  <a:cubicBezTo>
                    <a:pt x="650" y="150"/>
                    <a:pt x="650" y="150"/>
                    <a:pt x="650" y="150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300" y="200"/>
                    <a:pt x="300" y="200"/>
                    <a:pt x="300" y="200"/>
                  </a:cubicBezTo>
                  <a:lnTo>
                    <a:pt x="300" y="150"/>
                  </a:lnTo>
                  <a:close/>
                  <a:moveTo>
                    <a:pt x="150" y="600"/>
                  </a:moveTo>
                  <a:cubicBezTo>
                    <a:pt x="200" y="600"/>
                    <a:pt x="200" y="600"/>
                    <a:pt x="200" y="600"/>
                  </a:cubicBezTo>
                  <a:cubicBezTo>
                    <a:pt x="200" y="650"/>
                    <a:pt x="200" y="650"/>
                    <a:pt x="200" y="650"/>
                  </a:cubicBezTo>
                  <a:cubicBezTo>
                    <a:pt x="150" y="650"/>
                    <a:pt x="150" y="650"/>
                    <a:pt x="150" y="650"/>
                  </a:cubicBezTo>
                  <a:lnTo>
                    <a:pt x="150" y="600"/>
                  </a:lnTo>
                  <a:close/>
                  <a:moveTo>
                    <a:pt x="150" y="450"/>
                  </a:moveTo>
                  <a:cubicBezTo>
                    <a:pt x="200" y="450"/>
                    <a:pt x="200" y="450"/>
                    <a:pt x="200" y="450"/>
                  </a:cubicBezTo>
                  <a:cubicBezTo>
                    <a:pt x="200" y="500"/>
                    <a:pt x="200" y="500"/>
                    <a:pt x="200" y="500"/>
                  </a:cubicBezTo>
                  <a:cubicBezTo>
                    <a:pt x="150" y="500"/>
                    <a:pt x="150" y="500"/>
                    <a:pt x="150" y="500"/>
                  </a:cubicBezTo>
                  <a:lnTo>
                    <a:pt x="150" y="450"/>
                  </a:lnTo>
                  <a:close/>
                  <a:moveTo>
                    <a:pt x="150" y="300"/>
                  </a:moveTo>
                  <a:cubicBezTo>
                    <a:pt x="200" y="300"/>
                    <a:pt x="200" y="300"/>
                    <a:pt x="200" y="300"/>
                  </a:cubicBezTo>
                  <a:cubicBezTo>
                    <a:pt x="200" y="350"/>
                    <a:pt x="200" y="350"/>
                    <a:pt x="200" y="350"/>
                  </a:cubicBezTo>
                  <a:cubicBezTo>
                    <a:pt x="150" y="350"/>
                    <a:pt x="150" y="350"/>
                    <a:pt x="150" y="350"/>
                  </a:cubicBezTo>
                  <a:lnTo>
                    <a:pt x="150" y="300"/>
                  </a:lnTo>
                  <a:close/>
                  <a:moveTo>
                    <a:pt x="150" y="150"/>
                  </a:moveTo>
                  <a:cubicBezTo>
                    <a:pt x="200" y="150"/>
                    <a:pt x="200" y="150"/>
                    <a:pt x="200" y="15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150" y="200"/>
                    <a:pt x="150" y="200"/>
                    <a:pt x="150" y="200"/>
                  </a:cubicBezTo>
                  <a:lnTo>
                    <a:pt x="150" y="1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4" name="Freeform 5"/>
            <p:cNvSpPr>
              <a:spLocks noEditPoints="1"/>
            </p:cNvSpPr>
            <p:nvPr/>
          </p:nvSpPr>
          <p:spPr bwMode="auto">
            <a:xfrm>
              <a:off x="536575" y="255588"/>
              <a:ext cx="234950" cy="361950"/>
            </a:xfrm>
            <a:custGeom>
              <a:avLst/>
              <a:gdLst>
                <a:gd name="T0" fmla="*/ 2147483646 w 450"/>
                <a:gd name="T1" fmla="*/ 2147483646 h 700"/>
                <a:gd name="T2" fmla="*/ 2147483646 w 450"/>
                <a:gd name="T3" fmla="*/ 2147483646 h 700"/>
                <a:gd name="T4" fmla="*/ 2147483646 w 450"/>
                <a:gd name="T5" fmla="*/ 2147483646 h 700"/>
                <a:gd name="T6" fmla="*/ 2147483646 w 450"/>
                <a:gd name="T7" fmla="*/ 2147483646 h 700"/>
                <a:gd name="T8" fmla="*/ 2147483646 w 450"/>
                <a:gd name="T9" fmla="*/ 2147483646 h 700"/>
                <a:gd name="T10" fmla="*/ 2147483646 w 450"/>
                <a:gd name="T11" fmla="*/ 2147483646 h 700"/>
                <a:gd name="T12" fmla="*/ 2147483646 w 450"/>
                <a:gd name="T13" fmla="*/ 2147483646 h 700"/>
                <a:gd name="T14" fmla="*/ 2147483646 w 450"/>
                <a:gd name="T15" fmla="*/ 2147483646 h 700"/>
                <a:gd name="T16" fmla="*/ 2147483646 w 450"/>
                <a:gd name="T17" fmla="*/ 2147483646 h 700"/>
                <a:gd name="T18" fmla="*/ 2147483646 w 450"/>
                <a:gd name="T19" fmla="*/ 2147483646 h 700"/>
                <a:gd name="T20" fmla="*/ 2147483646 w 450"/>
                <a:gd name="T21" fmla="*/ 2147483646 h 700"/>
                <a:gd name="T22" fmla="*/ 2147483646 w 450"/>
                <a:gd name="T23" fmla="*/ 2147483646 h 700"/>
                <a:gd name="T24" fmla="*/ 0 w 450"/>
                <a:gd name="T25" fmla="*/ 2147483646 h 700"/>
                <a:gd name="T26" fmla="*/ 2147483646 w 450"/>
                <a:gd name="T27" fmla="*/ 2147483646 h 700"/>
                <a:gd name="T28" fmla="*/ 2147483646 w 450"/>
                <a:gd name="T29" fmla="*/ 2147483646 h 700"/>
                <a:gd name="T30" fmla="*/ 2147483646 w 450"/>
                <a:gd name="T31" fmla="*/ 2147483646 h 700"/>
                <a:gd name="T32" fmla="*/ 2147483646 w 450"/>
                <a:gd name="T33" fmla="*/ 2147483646 h 700"/>
                <a:gd name="T34" fmla="*/ 2147483646 w 450"/>
                <a:gd name="T35" fmla="*/ 0 h 700"/>
                <a:gd name="T36" fmla="*/ 2147483646 w 450"/>
                <a:gd name="T37" fmla="*/ 2147483646 h 700"/>
                <a:gd name="T38" fmla="*/ 2147483646 w 450"/>
                <a:gd name="T39" fmla="*/ 2147483646 h 700"/>
                <a:gd name="T40" fmla="*/ 2147483646 w 450"/>
                <a:gd name="T41" fmla="*/ 2147483646 h 700"/>
                <a:gd name="T42" fmla="*/ 2147483646 w 450"/>
                <a:gd name="T43" fmla="*/ 2147483646 h 700"/>
                <a:gd name="T44" fmla="*/ 2147483646 w 450"/>
                <a:gd name="T45" fmla="*/ 2147483646 h 700"/>
                <a:gd name="T46" fmla="*/ 2147483646 w 450"/>
                <a:gd name="T47" fmla="*/ 2147483646 h 700"/>
                <a:gd name="T48" fmla="*/ 2147483646 w 450"/>
                <a:gd name="T49" fmla="*/ 2147483646 h 700"/>
                <a:gd name="T50" fmla="*/ 2147483646 w 450"/>
                <a:gd name="T51" fmla="*/ 2147483646 h 700"/>
                <a:gd name="T52" fmla="*/ 2147483646 w 450"/>
                <a:gd name="T53" fmla="*/ 2147483646 h 700"/>
                <a:gd name="T54" fmla="*/ 2147483646 w 450"/>
                <a:gd name="T55" fmla="*/ 2147483646 h 700"/>
                <a:gd name="T56" fmla="*/ 2147483646 w 450"/>
                <a:gd name="T57" fmla="*/ 2147483646 h 700"/>
                <a:gd name="T58" fmla="*/ 2147483646 w 450"/>
                <a:gd name="T59" fmla="*/ 2147483646 h 700"/>
                <a:gd name="T60" fmla="*/ 2147483646 w 450"/>
                <a:gd name="T61" fmla="*/ 2147483646 h 700"/>
                <a:gd name="T62" fmla="*/ 2147483646 w 450"/>
                <a:gd name="T63" fmla="*/ 2147483646 h 700"/>
                <a:gd name="T64" fmla="*/ 2147483646 w 450"/>
                <a:gd name="T65" fmla="*/ 2147483646 h 700"/>
                <a:gd name="T66" fmla="*/ 2147483646 w 450"/>
                <a:gd name="T67" fmla="*/ 2147483646 h 700"/>
                <a:gd name="T68" fmla="*/ 2147483646 w 450"/>
                <a:gd name="T69" fmla="*/ 2147483646 h 700"/>
                <a:gd name="T70" fmla="*/ 2147483646 w 450"/>
                <a:gd name="T71" fmla="*/ 2147483646 h 700"/>
                <a:gd name="T72" fmla="*/ 2147483646 w 450"/>
                <a:gd name="T73" fmla="*/ 2147483646 h 700"/>
                <a:gd name="T74" fmla="*/ 2147483646 w 450"/>
                <a:gd name="T75" fmla="*/ 2147483646 h 700"/>
                <a:gd name="T76" fmla="*/ 2147483646 w 450"/>
                <a:gd name="T77" fmla="*/ 2147483646 h 700"/>
                <a:gd name="T78" fmla="*/ 2147483646 w 450"/>
                <a:gd name="T79" fmla="*/ 2147483646 h 700"/>
                <a:gd name="T80" fmla="*/ 2147483646 w 450"/>
                <a:gd name="T81" fmla="*/ 2147483646 h 700"/>
                <a:gd name="T82" fmla="*/ 2147483646 w 450"/>
                <a:gd name="T83" fmla="*/ 2147483646 h 700"/>
                <a:gd name="T84" fmla="*/ 2147483646 w 450"/>
                <a:gd name="T85" fmla="*/ 2147483646 h 700"/>
                <a:gd name="T86" fmla="*/ 2147483646 w 450"/>
                <a:gd name="T87" fmla="*/ 2147483646 h 700"/>
                <a:gd name="T88" fmla="*/ 2147483646 w 450"/>
                <a:gd name="T89" fmla="*/ 2147483646 h 700"/>
                <a:gd name="T90" fmla="*/ 2147483646 w 450"/>
                <a:gd name="T91" fmla="*/ 2147483646 h 700"/>
                <a:gd name="T92" fmla="*/ 2147483646 w 450"/>
                <a:gd name="T93" fmla="*/ 2147483646 h 700"/>
                <a:gd name="T94" fmla="*/ 2147483646 w 450"/>
                <a:gd name="T95" fmla="*/ 2147483646 h 700"/>
                <a:gd name="T96" fmla="*/ 2147483646 w 450"/>
                <a:gd name="T97" fmla="*/ 2147483646 h 700"/>
                <a:gd name="T98" fmla="*/ 2147483646 w 450"/>
                <a:gd name="T99" fmla="*/ 2147483646 h 7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50" h="700">
                  <a:moveTo>
                    <a:pt x="375" y="450"/>
                  </a:moveTo>
                  <a:cubicBezTo>
                    <a:pt x="370" y="450"/>
                    <a:pt x="365" y="450"/>
                    <a:pt x="360" y="450"/>
                  </a:cubicBezTo>
                  <a:cubicBezTo>
                    <a:pt x="285" y="580"/>
                    <a:pt x="285" y="580"/>
                    <a:pt x="285" y="580"/>
                  </a:cubicBezTo>
                  <a:cubicBezTo>
                    <a:pt x="295" y="595"/>
                    <a:pt x="300" y="610"/>
                    <a:pt x="300" y="625"/>
                  </a:cubicBezTo>
                  <a:cubicBezTo>
                    <a:pt x="300" y="665"/>
                    <a:pt x="265" y="700"/>
                    <a:pt x="225" y="700"/>
                  </a:cubicBezTo>
                  <a:cubicBezTo>
                    <a:pt x="185" y="700"/>
                    <a:pt x="150" y="665"/>
                    <a:pt x="150" y="625"/>
                  </a:cubicBezTo>
                  <a:cubicBezTo>
                    <a:pt x="150" y="585"/>
                    <a:pt x="185" y="550"/>
                    <a:pt x="225" y="550"/>
                  </a:cubicBezTo>
                  <a:cubicBezTo>
                    <a:pt x="230" y="550"/>
                    <a:pt x="235" y="550"/>
                    <a:pt x="240" y="550"/>
                  </a:cubicBezTo>
                  <a:cubicBezTo>
                    <a:pt x="315" y="420"/>
                    <a:pt x="315" y="420"/>
                    <a:pt x="315" y="420"/>
                  </a:cubicBezTo>
                  <a:cubicBezTo>
                    <a:pt x="310" y="415"/>
                    <a:pt x="305" y="405"/>
                    <a:pt x="305" y="395"/>
                  </a:cubicBezTo>
                  <a:cubicBezTo>
                    <a:pt x="145" y="355"/>
                    <a:pt x="145" y="355"/>
                    <a:pt x="145" y="355"/>
                  </a:cubicBezTo>
                  <a:cubicBezTo>
                    <a:pt x="135" y="380"/>
                    <a:pt x="105" y="400"/>
                    <a:pt x="75" y="400"/>
                  </a:cubicBezTo>
                  <a:cubicBezTo>
                    <a:pt x="35" y="400"/>
                    <a:pt x="0" y="365"/>
                    <a:pt x="0" y="325"/>
                  </a:cubicBezTo>
                  <a:cubicBezTo>
                    <a:pt x="0" y="285"/>
                    <a:pt x="35" y="250"/>
                    <a:pt x="75" y="250"/>
                  </a:cubicBezTo>
                  <a:cubicBezTo>
                    <a:pt x="80" y="250"/>
                    <a:pt x="85" y="250"/>
                    <a:pt x="90" y="25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55" y="110"/>
                    <a:pt x="150" y="90"/>
                    <a:pt x="150" y="75"/>
                  </a:cubicBezTo>
                  <a:cubicBezTo>
                    <a:pt x="150" y="35"/>
                    <a:pt x="185" y="0"/>
                    <a:pt x="225" y="0"/>
                  </a:cubicBezTo>
                  <a:cubicBezTo>
                    <a:pt x="265" y="0"/>
                    <a:pt x="300" y="35"/>
                    <a:pt x="300" y="75"/>
                  </a:cubicBezTo>
                  <a:cubicBezTo>
                    <a:pt x="300" y="115"/>
                    <a:pt x="265" y="150"/>
                    <a:pt x="225" y="150"/>
                  </a:cubicBezTo>
                  <a:cubicBezTo>
                    <a:pt x="220" y="150"/>
                    <a:pt x="215" y="150"/>
                    <a:pt x="210" y="150"/>
                  </a:cubicBezTo>
                  <a:cubicBezTo>
                    <a:pt x="135" y="280"/>
                    <a:pt x="135" y="280"/>
                    <a:pt x="135" y="280"/>
                  </a:cubicBezTo>
                  <a:cubicBezTo>
                    <a:pt x="140" y="285"/>
                    <a:pt x="145" y="295"/>
                    <a:pt x="145" y="300"/>
                  </a:cubicBezTo>
                  <a:cubicBezTo>
                    <a:pt x="305" y="345"/>
                    <a:pt x="305" y="345"/>
                    <a:pt x="305" y="345"/>
                  </a:cubicBezTo>
                  <a:cubicBezTo>
                    <a:pt x="320" y="320"/>
                    <a:pt x="345" y="300"/>
                    <a:pt x="375" y="300"/>
                  </a:cubicBezTo>
                  <a:cubicBezTo>
                    <a:pt x="415" y="300"/>
                    <a:pt x="450" y="335"/>
                    <a:pt x="450" y="375"/>
                  </a:cubicBezTo>
                  <a:cubicBezTo>
                    <a:pt x="450" y="415"/>
                    <a:pt x="415" y="450"/>
                    <a:pt x="375" y="450"/>
                  </a:cubicBezTo>
                  <a:close/>
                  <a:moveTo>
                    <a:pt x="225" y="600"/>
                  </a:moveTo>
                  <a:cubicBezTo>
                    <a:pt x="210" y="600"/>
                    <a:pt x="200" y="610"/>
                    <a:pt x="200" y="625"/>
                  </a:cubicBezTo>
                  <a:cubicBezTo>
                    <a:pt x="200" y="640"/>
                    <a:pt x="210" y="650"/>
                    <a:pt x="225" y="650"/>
                  </a:cubicBezTo>
                  <a:cubicBezTo>
                    <a:pt x="240" y="650"/>
                    <a:pt x="250" y="640"/>
                    <a:pt x="250" y="625"/>
                  </a:cubicBezTo>
                  <a:cubicBezTo>
                    <a:pt x="250" y="610"/>
                    <a:pt x="240" y="600"/>
                    <a:pt x="225" y="600"/>
                  </a:cubicBezTo>
                  <a:close/>
                  <a:moveTo>
                    <a:pt x="225" y="100"/>
                  </a:moveTo>
                  <a:cubicBezTo>
                    <a:pt x="240" y="100"/>
                    <a:pt x="250" y="90"/>
                    <a:pt x="250" y="75"/>
                  </a:cubicBezTo>
                  <a:cubicBezTo>
                    <a:pt x="250" y="60"/>
                    <a:pt x="240" y="50"/>
                    <a:pt x="225" y="50"/>
                  </a:cubicBezTo>
                  <a:cubicBezTo>
                    <a:pt x="210" y="50"/>
                    <a:pt x="200" y="60"/>
                    <a:pt x="200" y="75"/>
                  </a:cubicBezTo>
                  <a:cubicBezTo>
                    <a:pt x="200" y="90"/>
                    <a:pt x="210" y="100"/>
                    <a:pt x="225" y="100"/>
                  </a:cubicBezTo>
                  <a:close/>
                  <a:moveTo>
                    <a:pt x="75" y="300"/>
                  </a:moveTo>
                  <a:cubicBezTo>
                    <a:pt x="60" y="300"/>
                    <a:pt x="50" y="310"/>
                    <a:pt x="50" y="325"/>
                  </a:cubicBezTo>
                  <a:cubicBezTo>
                    <a:pt x="50" y="340"/>
                    <a:pt x="60" y="350"/>
                    <a:pt x="75" y="350"/>
                  </a:cubicBezTo>
                  <a:cubicBezTo>
                    <a:pt x="90" y="350"/>
                    <a:pt x="100" y="340"/>
                    <a:pt x="100" y="325"/>
                  </a:cubicBezTo>
                  <a:cubicBezTo>
                    <a:pt x="100" y="310"/>
                    <a:pt x="90" y="300"/>
                    <a:pt x="75" y="300"/>
                  </a:cubicBezTo>
                  <a:close/>
                  <a:moveTo>
                    <a:pt x="375" y="350"/>
                  </a:moveTo>
                  <a:cubicBezTo>
                    <a:pt x="365" y="350"/>
                    <a:pt x="355" y="360"/>
                    <a:pt x="350" y="370"/>
                  </a:cubicBezTo>
                  <a:cubicBezTo>
                    <a:pt x="350" y="370"/>
                    <a:pt x="350" y="370"/>
                    <a:pt x="350" y="370"/>
                  </a:cubicBezTo>
                  <a:cubicBezTo>
                    <a:pt x="350" y="375"/>
                    <a:pt x="350" y="375"/>
                    <a:pt x="350" y="375"/>
                  </a:cubicBezTo>
                  <a:cubicBezTo>
                    <a:pt x="350" y="375"/>
                    <a:pt x="350" y="375"/>
                    <a:pt x="350" y="375"/>
                  </a:cubicBezTo>
                  <a:cubicBezTo>
                    <a:pt x="350" y="390"/>
                    <a:pt x="360" y="400"/>
                    <a:pt x="375" y="400"/>
                  </a:cubicBezTo>
                  <a:cubicBezTo>
                    <a:pt x="390" y="400"/>
                    <a:pt x="400" y="390"/>
                    <a:pt x="400" y="375"/>
                  </a:cubicBezTo>
                  <a:cubicBezTo>
                    <a:pt x="400" y="360"/>
                    <a:pt x="390" y="350"/>
                    <a:pt x="375" y="3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1" name="Freeform 5"/>
            <p:cNvSpPr>
              <a:spLocks noEditPoints="1"/>
            </p:cNvSpPr>
            <p:nvPr/>
          </p:nvSpPr>
          <p:spPr bwMode="auto">
            <a:xfrm>
              <a:off x="7753350" y="241300"/>
              <a:ext cx="369888" cy="368300"/>
            </a:xfrm>
            <a:custGeom>
              <a:avLst/>
              <a:gdLst>
                <a:gd name="T0" fmla="*/ 2147483646 w 2070"/>
                <a:gd name="T1" fmla="*/ 2147483646 h 2070"/>
                <a:gd name="T2" fmla="*/ 2147483646 w 2070"/>
                <a:gd name="T3" fmla="*/ 2147483646 h 2070"/>
                <a:gd name="T4" fmla="*/ 2147483646 w 2070"/>
                <a:gd name="T5" fmla="*/ 2147483646 h 2070"/>
                <a:gd name="T6" fmla="*/ 2147483646 w 2070"/>
                <a:gd name="T7" fmla="*/ 2147483646 h 2070"/>
                <a:gd name="T8" fmla="*/ 2147483646 w 2070"/>
                <a:gd name="T9" fmla="*/ 0 h 2070"/>
                <a:gd name="T10" fmla="*/ 0 w 2070"/>
                <a:gd name="T11" fmla="*/ 2147483646 h 2070"/>
                <a:gd name="T12" fmla="*/ 2147483646 w 2070"/>
                <a:gd name="T13" fmla="*/ 2147483646 h 2070"/>
                <a:gd name="T14" fmla="*/ 2147483646 w 2070"/>
                <a:gd name="T15" fmla="*/ 2147483646 h 2070"/>
                <a:gd name="T16" fmla="*/ 2147483646 w 2070"/>
                <a:gd name="T17" fmla="*/ 2147483646 h 2070"/>
                <a:gd name="T18" fmla="*/ 2147483646 w 2070"/>
                <a:gd name="T19" fmla="*/ 2147483646 h 2070"/>
                <a:gd name="T20" fmla="*/ 2147483646 w 2070"/>
                <a:gd name="T21" fmla="*/ 2147483646 h 2070"/>
                <a:gd name="T22" fmla="*/ 2147483646 w 2070"/>
                <a:gd name="T23" fmla="*/ 2147483646 h 2070"/>
                <a:gd name="T24" fmla="*/ 2147483646 w 2070"/>
                <a:gd name="T25" fmla="*/ 2147483646 h 2070"/>
                <a:gd name="T26" fmla="*/ 1460481147 w 2070"/>
                <a:gd name="T27" fmla="*/ 2147483646 h 2070"/>
                <a:gd name="T28" fmla="*/ 2147483646 w 2070"/>
                <a:gd name="T29" fmla="*/ 1442934458 h 2070"/>
                <a:gd name="T30" fmla="*/ 2147483646 w 2070"/>
                <a:gd name="T31" fmla="*/ 2147483646 h 2070"/>
                <a:gd name="T32" fmla="*/ 2147483646 w 2070"/>
                <a:gd name="T33" fmla="*/ 2147483646 h 2070"/>
                <a:gd name="T34" fmla="*/ 2147483646 w 2070"/>
                <a:gd name="T35" fmla="*/ 2147483646 h 2070"/>
                <a:gd name="T36" fmla="*/ 2147483646 w 2070"/>
                <a:gd name="T37" fmla="*/ 2147483646 h 2070"/>
                <a:gd name="T38" fmla="*/ 2147483646 w 2070"/>
                <a:gd name="T39" fmla="*/ 2147483646 h 2070"/>
                <a:gd name="T40" fmla="*/ 2147483646 w 2070"/>
                <a:gd name="T41" fmla="*/ 2147483646 h 2070"/>
                <a:gd name="T42" fmla="*/ 2147483646 w 2070"/>
                <a:gd name="T43" fmla="*/ 2147483646 h 207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70" h="2070">
                  <a:moveTo>
                    <a:pt x="1985" y="1743"/>
                  </a:moveTo>
                  <a:cubicBezTo>
                    <a:pt x="1499" y="1330"/>
                    <a:pt x="1499" y="1330"/>
                    <a:pt x="1499" y="1330"/>
                  </a:cubicBezTo>
                  <a:cubicBezTo>
                    <a:pt x="1449" y="1285"/>
                    <a:pt x="1396" y="1264"/>
                    <a:pt x="1352" y="1266"/>
                  </a:cubicBezTo>
                  <a:cubicBezTo>
                    <a:pt x="1467" y="1132"/>
                    <a:pt x="1536" y="958"/>
                    <a:pt x="1536" y="768"/>
                  </a:cubicBezTo>
                  <a:cubicBezTo>
                    <a:pt x="1536" y="344"/>
                    <a:pt x="1192" y="0"/>
                    <a:pt x="768" y="0"/>
                  </a:cubicBezTo>
                  <a:cubicBezTo>
                    <a:pt x="344" y="0"/>
                    <a:pt x="0" y="344"/>
                    <a:pt x="0" y="768"/>
                  </a:cubicBezTo>
                  <a:cubicBezTo>
                    <a:pt x="0" y="1192"/>
                    <a:pt x="344" y="1536"/>
                    <a:pt x="768" y="1536"/>
                  </a:cubicBezTo>
                  <a:cubicBezTo>
                    <a:pt x="958" y="1536"/>
                    <a:pt x="1132" y="1467"/>
                    <a:pt x="1266" y="1352"/>
                  </a:cubicBezTo>
                  <a:cubicBezTo>
                    <a:pt x="1264" y="1396"/>
                    <a:pt x="1285" y="1449"/>
                    <a:pt x="1330" y="1499"/>
                  </a:cubicBezTo>
                  <a:cubicBezTo>
                    <a:pt x="1743" y="1985"/>
                    <a:pt x="1743" y="1985"/>
                    <a:pt x="1743" y="1985"/>
                  </a:cubicBezTo>
                  <a:cubicBezTo>
                    <a:pt x="1813" y="2063"/>
                    <a:pt x="1929" y="2070"/>
                    <a:pt x="1999" y="1999"/>
                  </a:cubicBezTo>
                  <a:cubicBezTo>
                    <a:pt x="2070" y="1929"/>
                    <a:pt x="2063" y="1813"/>
                    <a:pt x="1985" y="1743"/>
                  </a:cubicBezTo>
                  <a:close/>
                  <a:moveTo>
                    <a:pt x="768" y="1280"/>
                  </a:moveTo>
                  <a:cubicBezTo>
                    <a:pt x="485" y="1280"/>
                    <a:pt x="256" y="1051"/>
                    <a:pt x="256" y="768"/>
                  </a:cubicBezTo>
                  <a:cubicBezTo>
                    <a:pt x="256" y="485"/>
                    <a:pt x="485" y="256"/>
                    <a:pt x="768" y="256"/>
                  </a:cubicBezTo>
                  <a:cubicBezTo>
                    <a:pt x="1051" y="256"/>
                    <a:pt x="1280" y="485"/>
                    <a:pt x="1280" y="768"/>
                  </a:cubicBezTo>
                  <a:cubicBezTo>
                    <a:pt x="1280" y="1051"/>
                    <a:pt x="1051" y="1280"/>
                    <a:pt x="768" y="1280"/>
                  </a:cubicBezTo>
                  <a:close/>
                  <a:moveTo>
                    <a:pt x="384" y="640"/>
                  </a:moveTo>
                  <a:cubicBezTo>
                    <a:pt x="1152" y="640"/>
                    <a:pt x="1152" y="640"/>
                    <a:pt x="1152" y="640"/>
                  </a:cubicBezTo>
                  <a:cubicBezTo>
                    <a:pt x="1152" y="896"/>
                    <a:pt x="1152" y="896"/>
                    <a:pt x="1152" y="896"/>
                  </a:cubicBezTo>
                  <a:cubicBezTo>
                    <a:pt x="384" y="896"/>
                    <a:pt x="384" y="896"/>
                    <a:pt x="384" y="896"/>
                  </a:cubicBezTo>
                  <a:lnTo>
                    <a:pt x="384" y="6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2" name="Freeform 9"/>
            <p:cNvSpPr>
              <a:spLocks noEditPoints="1"/>
            </p:cNvSpPr>
            <p:nvPr/>
          </p:nvSpPr>
          <p:spPr bwMode="auto">
            <a:xfrm>
              <a:off x="8632825" y="241300"/>
              <a:ext cx="371475" cy="369888"/>
            </a:xfrm>
            <a:custGeom>
              <a:avLst/>
              <a:gdLst>
                <a:gd name="T0" fmla="*/ 2147483646 w 2070"/>
                <a:gd name="T1" fmla="*/ 2147483646 h 2070"/>
                <a:gd name="T2" fmla="*/ 2147483646 w 2070"/>
                <a:gd name="T3" fmla="*/ 2147483646 h 2070"/>
                <a:gd name="T4" fmla="*/ 2147483646 w 2070"/>
                <a:gd name="T5" fmla="*/ 2147483646 h 2070"/>
                <a:gd name="T6" fmla="*/ 2147483646 w 2070"/>
                <a:gd name="T7" fmla="*/ 2147483646 h 2070"/>
                <a:gd name="T8" fmla="*/ 2147483646 w 2070"/>
                <a:gd name="T9" fmla="*/ 0 h 2070"/>
                <a:gd name="T10" fmla="*/ 0 w 2070"/>
                <a:gd name="T11" fmla="*/ 2147483646 h 2070"/>
                <a:gd name="T12" fmla="*/ 2147483646 w 2070"/>
                <a:gd name="T13" fmla="*/ 2147483646 h 2070"/>
                <a:gd name="T14" fmla="*/ 2147483646 w 2070"/>
                <a:gd name="T15" fmla="*/ 2147483646 h 2070"/>
                <a:gd name="T16" fmla="*/ 2147483646 w 2070"/>
                <a:gd name="T17" fmla="*/ 2147483646 h 2070"/>
                <a:gd name="T18" fmla="*/ 2147483646 w 2070"/>
                <a:gd name="T19" fmla="*/ 2147483646 h 2070"/>
                <a:gd name="T20" fmla="*/ 2147483646 w 2070"/>
                <a:gd name="T21" fmla="*/ 2147483646 h 2070"/>
                <a:gd name="T22" fmla="*/ 2147483646 w 2070"/>
                <a:gd name="T23" fmla="*/ 2147483646 h 2070"/>
                <a:gd name="T24" fmla="*/ 2147483646 w 2070"/>
                <a:gd name="T25" fmla="*/ 2147483646 h 2070"/>
                <a:gd name="T26" fmla="*/ 1479030404 w 2070"/>
                <a:gd name="T27" fmla="*/ 2147483646 h 2070"/>
                <a:gd name="T28" fmla="*/ 2147483646 w 2070"/>
                <a:gd name="T29" fmla="*/ 1460960035 h 2070"/>
                <a:gd name="T30" fmla="*/ 2147483646 w 2070"/>
                <a:gd name="T31" fmla="*/ 2147483646 h 2070"/>
                <a:gd name="T32" fmla="*/ 2147483646 w 2070"/>
                <a:gd name="T33" fmla="*/ 2147483646 h 2070"/>
                <a:gd name="T34" fmla="*/ 2147483646 w 2070"/>
                <a:gd name="T35" fmla="*/ 2147483646 h 2070"/>
                <a:gd name="T36" fmla="*/ 2147483646 w 2070"/>
                <a:gd name="T37" fmla="*/ 2147483646 h 2070"/>
                <a:gd name="T38" fmla="*/ 2147483646 w 2070"/>
                <a:gd name="T39" fmla="*/ 2147483646 h 2070"/>
                <a:gd name="T40" fmla="*/ 2147483646 w 2070"/>
                <a:gd name="T41" fmla="*/ 2147483646 h 2070"/>
                <a:gd name="T42" fmla="*/ 2147483646 w 2070"/>
                <a:gd name="T43" fmla="*/ 2147483646 h 2070"/>
                <a:gd name="T44" fmla="*/ 2147483646 w 2070"/>
                <a:gd name="T45" fmla="*/ 2147483646 h 2070"/>
                <a:gd name="T46" fmla="*/ 2147483646 w 2070"/>
                <a:gd name="T47" fmla="*/ 2147483646 h 2070"/>
                <a:gd name="T48" fmla="*/ 2147483646 w 2070"/>
                <a:gd name="T49" fmla="*/ 2147483646 h 2070"/>
                <a:gd name="T50" fmla="*/ 2147483646 w 2070"/>
                <a:gd name="T51" fmla="*/ 2147483646 h 2070"/>
                <a:gd name="T52" fmla="*/ 2147483646 w 2070"/>
                <a:gd name="T53" fmla="*/ 2147483646 h 2070"/>
                <a:gd name="T54" fmla="*/ 2147483646 w 2070"/>
                <a:gd name="T55" fmla="*/ 2147483646 h 2070"/>
                <a:gd name="T56" fmla="*/ 2147483646 w 2070"/>
                <a:gd name="T57" fmla="*/ 2147483646 h 2070"/>
                <a:gd name="T58" fmla="*/ 2147483646 w 2070"/>
                <a:gd name="T59" fmla="*/ 2147483646 h 207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70" h="2070">
                  <a:moveTo>
                    <a:pt x="1985" y="1743"/>
                  </a:moveTo>
                  <a:cubicBezTo>
                    <a:pt x="1499" y="1330"/>
                    <a:pt x="1499" y="1330"/>
                    <a:pt x="1499" y="1330"/>
                  </a:cubicBezTo>
                  <a:cubicBezTo>
                    <a:pt x="1449" y="1285"/>
                    <a:pt x="1396" y="1264"/>
                    <a:pt x="1352" y="1266"/>
                  </a:cubicBezTo>
                  <a:cubicBezTo>
                    <a:pt x="1467" y="1132"/>
                    <a:pt x="1536" y="958"/>
                    <a:pt x="1536" y="768"/>
                  </a:cubicBezTo>
                  <a:cubicBezTo>
                    <a:pt x="1536" y="344"/>
                    <a:pt x="1192" y="0"/>
                    <a:pt x="768" y="0"/>
                  </a:cubicBezTo>
                  <a:cubicBezTo>
                    <a:pt x="344" y="0"/>
                    <a:pt x="0" y="344"/>
                    <a:pt x="0" y="768"/>
                  </a:cubicBezTo>
                  <a:cubicBezTo>
                    <a:pt x="0" y="1192"/>
                    <a:pt x="344" y="1536"/>
                    <a:pt x="768" y="1536"/>
                  </a:cubicBezTo>
                  <a:cubicBezTo>
                    <a:pt x="958" y="1536"/>
                    <a:pt x="1132" y="1467"/>
                    <a:pt x="1266" y="1352"/>
                  </a:cubicBezTo>
                  <a:cubicBezTo>
                    <a:pt x="1264" y="1396"/>
                    <a:pt x="1285" y="1449"/>
                    <a:pt x="1330" y="1499"/>
                  </a:cubicBezTo>
                  <a:cubicBezTo>
                    <a:pt x="1743" y="1985"/>
                    <a:pt x="1743" y="1985"/>
                    <a:pt x="1743" y="1985"/>
                  </a:cubicBezTo>
                  <a:cubicBezTo>
                    <a:pt x="1813" y="2063"/>
                    <a:pt x="1929" y="2070"/>
                    <a:pt x="1999" y="1999"/>
                  </a:cubicBezTo>
                  <a:cubicBezTo>
                    <a:pt x="2070" y="1929"/>
                    <a:pt x="2063" y="1813"/>
                    <a:pt x="1985" y="1743"/>
                  </a:cubicBezTo>
                  <a:close/>
                  <a:moveTo>
                    <a:pt x="768" y="1280"/>
                  </a:moveTo>
                  <a:cubicBezTo>
                    <a:pt x="485" y="1280"/>
                    <a:pt x="256" y="1051"/>
                    <a:pt x="256" y="768"/>
                  </a:cubicBezTo>
                  <a:cubicBezTo>
                    <a:pt x="256" y="485"/>
                    <a:pt x="485" y="256"/>
                    <a:pt x="768" y="256"/>
                  </a:cubicBezTo>
                  <a:cubicBezTo>
                    <a:pt x="1051" y="256"/>
                    <a:pt x="1280" y="485"/>
                    <a:pt x="1280" y="768"/>
                  </a:cubicBezTo>
                  <a:cubicBezTo>
                    <a:pt x="1280" y="1051"/>
                    <a:pt x="1051" y="1280"/>
                    <a:pt x="768" y="1280"/>
                  </a:cubicBezTo>
                  <a:close/>
                  <a:moveTo>
                    <a:pt x="896" y="384"/>
                  </a:moveTo>
                  <a:cubicBezTo>
                    <a:pt x="640" y="384"/>
                    <a:pt x="640" y="384"/>
                    <a:pt x="640" y="384"/>
                  </a:cubicBezTo>
                  <a:cubicBezTo>
                    <a:pt x="640" y="640"/>
                    <a:pt x="640" y="640"/>
                    <a:pt x="640" y="640"/>
                  </a:cubicBezTo>
                  <a:cubicBezTo>
                    <a:pt x="384" y="640"/>
                    <a:pt x="384" y="640"/>
                    <a:pt x="384" y="640"/>
                  </a:cubicBezTo>
                  <a:cubicBezTo>
                    <a:pt x="384" y="896"/>
                    <a:pt x="384" y="896"/>
                    <a:pt x="384" y="896"/>
                  </a:cubicBezTo>
                  <a:cubicBezTo>
                    <a:pt x="640" y="896"/>
                    <a:pt x="640" y="896"/>
                    <a:pt x="640" y="896"/>
                  </a:cubicBezTo>
                  <a:cubicBezTo>
                    <a:pt x="640" y="1152"/>
                    <a:pt x="640" y="1152"/>
                    <a:pt x="640" y="1152"/>
                  </a:cubicBezTo>
                  <a:cubicBezTo>
                    <a:pt x="896" y="1152"/>
                    <a:pt x="896" y="1152"/>
                    <a:pt x="896" y="1152"/>
                  </a:cubicBezTo>
                  <a:cubicBezTo>
                    <a:pt x="896" y="896"/>
                    <a:pt x="896" y="896"/>
                    <a:pt x="896" y="896"/>
                  </a:cubicBezTo>
                  <a:cubicBezTo>
                    <a:pt x="1152" y="896"/>
                    <a:pt x="1152" y="896"/>
                    <a:pt x="1152" y="896"/>
                  </a:cubicBezTo>
                  <a:cubicBezTo>
                    <a:pt x="1152" y="640"/>
                    <a:pt x="1152" y="640"/>
                    <a:pt x="1152" y="640"/>
                  </a:cubicBezTo>
                  <a:cubicBezTo>
                    <a:pt x="896" y="640"/>
                    <a:pt x="896" y="640"/>
                    <a:pt x="896" y="640"/>
                  </a:cubicBezTo>
                  <a:lnTo>
                    <a:pt x="896" y="38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3" name="Freeform 13"/>
            <p:cNvSpPr>
              <a:spLocks noEditPoints="1"/>
            </p:cNvSpPr>
            <p:nvPr/>
          </p:nvSpPr>
          <p:spPr bwMode="auto">
            <a:xfrm>
              <a:off x="9355138" y="290513"/>
              <a:ext cx="363537" cy="271462"/>
            </a:xfrm>
            <a:custGeom>
              <a:avLst/>
              <a:gdLst>
                <a:gd name="T0" fmla="*/ 2147483646 w 2048"/>
                <a:gd name="T1" fmla="*/ 0 h 1536"/>
                <a:gd name="T2" fmla="*/ 2146816099 w 2048"/>
                <a:gd name="T3" fmla="*/ 0 h 1536"/>
                <a:gd name="T4" fmla="*/ 0 w 2048"/>
                <a:gd name="T5" fmla="*/ 2122046024 h 1536"/>
                <a:gd name="T6" fmla="*/ 0 w 2048"/>
                <a:gd name="T7" fmla="*/ 2147483646 h 1536"/>
                <a:gd name="T8" fmla="*/ 2146816099 w 2048"/>
                <a:gd name="T9" fmla="*/ 2147483646 h 1536"/>
                <a:gd name="T10" fmla="*/ 2147483646 w 2048"/>
                <a:gd name="T11" fmla="*/ 2147483646 h 1536"/>
                <a:gd name="T12" fmla="*/ 2147483646 w 2048"/>
                <a:gd name="T13" fmla="*/ 2147483646 h 1536"/>
                <a:gd name="T14" fmla="*/ 2147483646 w 2048"/>
                <a:gd name="T15" fmla="*/ 2122046024 h 1536"/>
                <a:gd name="T16" fmla="*/ 2147483646 w 2048"/>
                <a:gd name="T17" fmla="*/ 0 h 1536"/>
                <a:gd name="T18" fmla="*/ 2147483646 w 2048"/>
                <a:gd name="T19" fmla="*/ 2147483646 h 1536"/>
                <a:gd name="T20" fmla="*/ 2147483646 w 2048"/>
                <a:gd name="T21" fmla="*/ 2147483646 h 1536"/>
                <a:gd name="T22" fmla="*/ 2147483646 w 2048"/>
                <a:gd name="T23" fmla="*/ 2147483646 h 1536"/>
                <a:gd name="T24" fmla="*/ 2146816099 w 2048"/>
                <a:gd name="T25" fmla="*/ 2147483646 h 1536"/>
                <a:gd name="T26" fmla="*/ 1134898256 w 2048"/>
                <a:gd name="T27" fmla="*/ 2147483646 h 1536"/>
                <a:gd name="T28" fmla="*/ 715605366 w 2048"/>
                <a:gd name="T29" fmla="*/ 2147483646 h 1536"/>
                <a:gd name="T30" fmla="*/ 715605366 w 2048"/>
                <a:gd name="T31" fmla="*/ 2122046024 h 1536"/>
                <a:gd name="T32" fmla="*/ 1134898256 w 2048"/>
                <a:gd name="T33" fmla="*/ 1121789852 h 1536"/>
                <a:gd name="T34" fmla="*/ 2146816099 w 2048"/>
                <a:gd name="T35" fmla="*/ 707338248 h 1536"/>
                <a:gd name="T36" fmla="*/ 2147483646 w 2048"/>
                <a:gd name="T37" fmla="*/ 707338248 h 1536"/>
                <a:gd name="T38" fmla="*/ 2147483646 w 2048"/>
                <a:gd name="T39" fmla="*/ 1121789852 h 1536"/>
                <a:gd name="T40" fmla="*/ 2147483646 w 2048"/>
                <a:gd name="T41" fmla="*/ 2122046024 h 1536"/>
                <a:gd name="T42" fmla="*/ 2147483646 w 2048"/>
                <a:gd name="T43" fmla="*/ 2147483646 h 1536"/>
                <a:gd name="T44" fmla="*/ 2147483646 w 2048"/>
                <a:gd name="T45" fmla="*/ 2147483646 h 1536"/>
                <a:gd name="T46" fmla="*/ 2147483646 w 2048"/>
                <a:gd name="T47" fmla="*/ 2147483646 h 1536"/>
                <a:gd name="T48" fmla="*/ 2147483646 w 2048"/>
                <a:gd name="T49" fmla="*/ 1414676495 h 1536"/>
                <a:gd name="T50" fmla="*/ 2147483646 w 2048"/>
                <a:gd name="T51" fmla="*/ 2147483646 h 1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48" h="1536">
                  <a:moveTo>
                    <a:pt x="1664" y="0"/>
                  </a:moveTo>
                  <a:cubicBezTo>
                    <a:pt x="384" y="0"/>
                    <a:pt x="384" y="0"/>
                    <a:pt x="384" y="0"/>
                  </a:cubicBezTo>
                  <a:cubicBezTo>
                    <a:pt x="173" y="0"/>
                    <a:pt x="0" y="173"/>
                    <a:pt x="0" y="384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1363"/>
                    <a:pt x="173" y="1536"/>
                    <a:pt x="384" y="1536"/>
                  </a:cubicBezTo>
                  <a:cubicBezTo>
                    <a:pt x="1664" y="1536"/>
                    <a:pt x="1664" y="1536"/>
                    <a:pt x="1664" y="1536"/>
                  </a:cubicBezTo>
                  <a:cubicBezTo>
                    <a:pt x="1875" y="1536"/>
                    <a:pt x="2048" y="1363"/>
                    <a:pt x="2048" y="1152"/>
                  </a:cubicBezTo>
                  <a:cubicBezTo>
                    <a:pt x="2048" y="384"/>
                    <a:pt x="2048" y="384"/>
                    <a:pt x="2048" y="384"/>
                  </a:cubicBezTo>
                  <a:cubicBezTo>
                    <a:pt x="2048" y="173"/>
                    <a:pt x="1875" y="0"/>
                    <a:pt x="1664" y="0"/>
                  </a:cubicBezTo>
                  <a:close/>
                  <a:moveTo>
                    <a:pt x="1920" y="1152"/>
                  </a:moveTo>
                  <a:cubicBezTo>
                    <a:pt x="1920" y="1220"/>
                    <a:pt x="1893" y="1284"/>
                    <a:pt x="1845" y="1333"/>
                  </a:cubicBezTo>
                  <a:cubicBezTo>
                    <a:pt x="1796" y="1381"/>
                    <a:pt x="1732" y="1408"/>
                    <a:pt x="1664" y="1408"/>
                  </a:cubicBezTo>
                  <a:cubicBezTo>
                    <a:pt x="384" y="1408"/>
                    <a:pt x="384" y="1408"/>
                    <a:pt x="384" y="1408"/>
                  </a:cubicBezTo>
                  <a:cubicBezTo>
                    <a:pt x="316" y="1408"/>
                    <a:pt x="252" y="1381"/>
                    <a:pt x="203" y="1333"/>
                  </a:cubicBezTo>
                  <a:cubicBezTo>
                    <a:pt x="155" y="1284"/>
                    <a:pt x="128" y="1220"/>
                    <a:pt x="128" y="1152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128" y="316"/>
                    <a:pt x="155" y="252"/>
                    <a:pt x="203" y="203"/>
                  </a:cubicBezTo>
                  <a:cubicBezTo>
                    <a:pt x="252" y="155"/>
                    <a:pt x="316" y="128"/>
                    <a:pt x="384" y="128"/>
                  </a:cubicBezTo>
                  <a:cubicBezTo>
                    <a:pt x="1664" y="128"/>
                    <a:pt x="1664" y="128"/>
                    <a:pt x="1664" y="128"/>
                  </a:cubicBezTo>
                  <a:cubicBezTo>
                    <a:pt x="1732" y="128"/>
                    <a:pt x="1796" y="155"/>
                    <a:pt x="1845" y="203"/>
                  </a:cubicBezTo>
                  <a:cubicBezTo>
                    <a:pt x="1893" y="252"/>
                    <a:pt x="1920" y="316"/>
                    <a:pt x="1920" y="384"/>
                  </a:cubicBezTo>
                  <a:lnTo>
                    <a:pt x="1920" y="1152"/>
                  </a:lnTo>
                  <a:close/>
                  <a:moveTo>
                    <a:pt x="768" y="1280"/>
                  </a:moveTo>
                  <a:cubicBezTo>
                    <a:pt x="1408" y="768"/>
                    <a:pt x="1408" y="768"/>
                    <a:pt x="1408" y="768"/>
                  </a:cubicBezTo>
                  <a:cubicBezTo>
                    <a:pt x="768" y="256"/>
                    <a:pt x="768" y="256"/>
                    <a:pt x="768" y="256"/>
                  </a:cubicBezTo>
                  <a:lnTo>
                    <a:pt x="768" y="12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4" name="Freeform 17"/>
            <p:cNvSpPr>
              <a:spLocks/>
            </p:cNvSpPr>
            <p:nvPr/>
          </p:nvSpPr>
          <p:spPr bwMode="auto">
            <a:xfrm>
              <a:off x="10193338" y="257175"/>
              <a:ext cx="338137" cy="338138"/>
            </a:xfrm>
            <a:custGeom>
              <a:avLst/>
              <a:gdLst>
                <a:gd name="T0" fmla="*/ 2147483646 w 2062"/>
                <a:gd name="T1" fmla="*/ 2147483646 h 2062"/>
                <a:gd name="T2" fmla="*/ 2147483646 w 2062"/>
                <a:gd name="T3" fmla="*/ 2147483646 h 2062"/>
                <a:gd name="T4" fmla="*/ 2147483646 w 2062"/>
                <a:gd name="T5" fmla="*/ 2147483646 h 2062"/>
                <a:gd name="T6" fmla="*/ 2147483646 w 2062"/>
                <a:gd name="T7" fmla="*/ 0 h 2062"/>
                <a:gd name="T8" fmla="*/ 1803530270 w 2062"/>
                <a:gd name="T9" fmla="*/ 109985042 h 2062"/>
                <a:gd name="T10" fmla="*/ 2147483646 w 2062"/>
                <a:gd name="T11" fmla="*/ 1570393881 h 2062"/>
                <a:gd name="T12" fmla="*/ 2147483646 w 2062"/>
                <a:gd name="T13" fmla="*/ 2147483646 h 2062"/>
                <a:gd name="T14" fmla="*/ 2147483646 w 2062"/>
                <a:gd name="T15" fmla="*/ 2147483646 h 2062"/>
                <a:gd name="T16" fmla="*/ 1574230092 w 2062"/>
                <a:gd name="T17" fmla="*/ 2147483646 h 2062"/>
                <a:gd name="T18" fmla="*/ 110226431 w 2062"/>
                <a:gd name="T19" fmla="*/ 1799130791 h 2062"/>
                <a:gd name="T20" fmla="*/ 0 w 2062"/>
                <a:gd name="T21" fmla="*/ 2147483646 h 2062"/>
                <a:gd name="T22" fmla="*/ 2147483646 w 2062"/>
                <a:gd name="T23" fmla="*/ 2147483646 h 2062"/>
                <a:gd name="T24" fmla="*/ 2147483646 w 2062"/>
                <a:gd name="T25" fmla="*/ 2147483646 h 2062"/>
                <a:gd name="T26" fmla="*/ 2147483646 w 2062"/>
                <a:gd name="T27" fmla="*/ 2147483646 h 2062"/>
                <a:gd name="T28" fmla="*/ 2147483646 w 2062"/>
                <a:gd name="T29" fmla="*/ 2147483646 h 2062"/>
                <a:gd name="T30" fmla="*/ 2147483646 w 2062"/>
                <a:gd name="T31" fmla="*/ 2147483646 h 2062"/>
                <a:gd name="T32" fmla="*/ 2147483646 w 2062"/>
                <a:gd name="T33" fmla="*/ 2147483646 h 20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62" h="2062">
                  <a:moveTo>
                    <a:pt x="2006" y="1636"/>
                  </a:moveTo>
                  <a:cubicBezTo>
                    <a:pt x="1085" y="846"/>
                    <a:pt x="1085" y="846"/>
                    <a:pt x="1085" y="846"/>
                  </a:cubicBezTo>
                  <a:cubicBezTo>
                    <a:pt x="1128" y="766"/>
                    <a:pt x="1152" y="674"/>
                    <a:pt x="1152" y="576"/>
                  </a:cubicBezTo>
                  <a:cubicBezTo>
                    <a:pt x="1152" y="258"/>
                    <a:pt x="894" y="0"/>
                    <a:pt x="576" y="0"/>
                  </a:cubicBezTo>
                  <a:cubicBezTo>
                    <a:pt x="518" y="0"/>
                    <a:pt x="462" y="9"/>
                    <a:pt x="409" y="25"/>
                  </a:cubicBezTo>
                  <a:cubicBezTo>
                    <a:pt x="741" y="357"/>
                    <a:pt x="741" y="357"/>
                    <a:pt x="741" y="357"/>
                  </a:cubicBezTo>
                  <a:cubicBezTo>
                    <a:pt x="791" y="407"/>
                    <a:pt x="791" y="489"/>
                    <a:pt x="741" y="539"/>
                  </a:cubicBezTo>
                  <a:cubicBezTo>
                    <a:pt x="539" y="741"/>
                    <a:pt x="539" y="741"/>
                    <a:pt x="539" y="741"/>
                  </a:cubicBezTo>
                  <a:cubicBezTo>
                    <a:pt x="489" y="791"/>
                    <a:pt x="407" y="791"/>
                    <a:pt x="357" y="741"/>
                  </a:cubicBezTo>
                  <a:cubicBezTo>
                    <a:pt x="25" y="409"/>
                    <a:pt x="25" y="409"/>
                    <a:pt x="25" y="409"/>
                  </a:cubicBezTo>
                  <a:cubicBezTo>
                    <a:pt x="9" y="462"/>
                    <a:pt x="0" y="518"/>
                    <a:pt x="0" y="576"/>
                  </a:cubicBezTo>
                  <a:cubicBezTo>
                    <a:pt x="0" y="894"/>
                    <a:pt x="258" y="1152"/>
                    <a:pt x="576" y="1152"/>
                  </a:cubicBezTo>
                  <a:cubicBezTo>
                    <a:pt x="674" y="1152"/>
                    <a:pt x="766" y="1128"/>
                    <a:pt x="846" y="1085"/>
                  </a:cubicBezTo>
                  <a:cubicBezTo>
                    <a:pt x="1636" y="2006"/>
                    <a:pt x="1636" y="2006"/>
                    <a:pt x="1636" y="2006"/>
                  </a:cubicBezTo>
                  <a:cubicBezTo>
                    <a:pt x="1682" y="2059"/>
                    <a:pt x="1760" y="2062"/>
                    <a:pt x="1810" y="2013"/>
                  </a:cubicBezTo>
                  <a:cubicBezTo>
                    <a:pt x="2013" y="1810"/>
                    <a:pt x="2013" y="1810"/>
                    <a:pt x="2013" y="1810"/>
                  </a:cubicBezTo>
                  <a:cubicBezTo>
                    <a:pt x="2062" y="1760"/>
                    <a:pt x="2059" y="1682"/>
                    <a:pt x="2006" y="163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5" name="Freeform 21"/>
            <p:cNvSpPr>
              <a:spLocks noEditPoints="1"/>
            </p:cNvSpPr>
            <p:nvPr/>
          </p:nvSpPr>
          <p:spPr bwMode="auto">
            <a:xfrm>
              <a:off x="10977563" y="273050"/>
              <a:ext cx="307975" cy="306388"/>
            </a:xfrm>
            <a:custGeom>
              <a:avLst/>
              <a:gdLst>
                <a:gd name="T0" fmla="*/ 66505580 w 760"/>
                <a:gd name="T1" fmla="*/ 2147483646 h 756"/>
                <a:gd name="T2" fmla="*/ 0 w 760"/>
                <a:gd name="T3" fmla="*/ 2147483646 h 756"/>
                <a:gd name="T4" fmla="*/ 2147483646 w 760"/>
                <a:gd name="T5" fmla="*/ 2147483646 h 756"/>
                <a:gd name="T6" fmla="*/ 2147483646 w 760"/>
                <a:gd name="T7" fmla="*/ 2147483646 h 756"/>
                <a:gd name="T8" fmla="*/ 66505580 w 760"/>
                <a:gd name="T9" fmla="*/ 2147483646 h 756"/>
                <a:gd name="T10" fmla="*/ 2147483646 w 760"/>
                <a:gd name="T11" fmla="*/ 2147483646 h 756"/>
                <a:gd name="T12" fmla="*/ 2147483646 w 760"/>
                <a:gd name="T13" fmla="*/ 0 h 756"/>
                <a:gd name="T14" fmla="*/ 2147483646 w 760"/>
                <a:gd name="T15" fmla="*/ 2147483646 h 756"/>
                <a:gd name="T16" fmla="*/ 2147483646 w 760"/>
                <a:gd name="T17" fmla="*/ 2147483646 h 756"/>
                <a:gd name="T18" fmla="*/ 2147483646 w 760"/>
                <a:gd name="T19" fmla="*/ 2147483646 h 756"/>
                <a:gd name="T20" fmla="*/ 2147483646 w 760"/>
                <a:gd name="T21" fmla="*/ 2147483646 h 756"/>
                <a:gd name="T22" fmla="*/ 2147483646 w 760"/>
                <a:gd name="T23" fmla="*/ 2147483646 h 756"/>
                <a:gd name="T24" fmla="*/ 2147483646 w 760"/>
                <a:gd name="T25" fmla="*/ 2147483646 h 756"/>
                <a:gd name="T26" fmla="*/ 2147483646 w 760"/>
                <a:gd name="T27" fmla="*/ 2147483646 h 756"/>
                <a:gd name="T28" fmla="*/ 2147483646 w 760"/>
                <a:gd name="T29" fmla="*/ 2147483646 h 756"/>
                <a:gd name="T30" fmla="*/ 2147483646 w 760"/>
                <a:gd name="T31" fmla="*/ 2147483646 h 756"/>
                <a:gd name="T32" fmla="*/ 66505580 w 760"/>
                <a:gd name="T33" fmla="*/ 2147483646 h 756"/>
                <a:gd name="T34" fmla="*/ 66505580 w 760"/>
                <a:gd name="T35" fmla="*/ 2147483646 h 756"/>
                <a:gd name="T36" fmla="*/ 2147483646 w 760"/>
                <a:gd name="T37" fmla="*/ 2147483646 h 756"/>
                <a:gd name="T38" fmla="*/ 2147483646 w 760"/>
                <a:gd name="T39" fmla="*/ 2147483646 h 7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60" h="756">
                  <a:moveTo>
                    <a:pt x="1" y="352"/>
                  </a:moveTo>
                  <a:lnTo>
                    <a:pt x="0" y="107"/>
                  </a:lnTo>
                  <a:lnTo>
                    <a:pt x="304" y="66"/>
                  </a:lnTo>
                  <a:lnTo>
                    <a:pt x="304" y="352"/>
                  </a:lnTo>
                  <a:lnTo>
                    <a:pt x="1" y="352"/>
                  </a:lnTo>
                  <a:close/>
                  <a:moveTo>
                    <a:pt x="355" y="58"/>
                  </a:moveTo>
                  <a:lnTo>
                    <a:pt x="760" y="0"/>
                  </a:lnTo>
                  <a:lnTo>
                    <a:pt x="760" y="352"/>
                  </a:lnTo>
                  <a:lnTo>
                    <a:pt x="355" y="352"/>
                  </a:lnTo>
                  <a:lnTo>
                    <a:pt x="355" y="58"/>
                  </a:lnTo>
                  <a:close/>
                  <a:moveTo>
                    <a:pt x="760" y="403"/>
                  </a:moveTo>
                  <a:lnTo>
                    <a:pt x="760" y="756"/>
                  </a:lnTo>
                  <a:lnTo>
                    <a:pt x="355" y="699"/>
                  </a:lnTo>
                  <a:lnTo>
                    <a:pt x="355" y="403"/>
                  </a:lnTo>
                  <a:lnTo>
                    <a:pt x="760" y="403"/>
                  </a:lnTo>
                  <a:close/>
                  <a:moveTo>
                    <a:pt x="304" y="693"/>
                  </a:moveTo>
                  <a:lnTo>
                    <a:pt x="1" y="651"/>
                  </a:lnTo>
                  <a:lnTo>
                    <a:pt x="1" y="403"/>
                  </a:lnTo>
                  <a:lnTo>
                    <a:pt x="304" y="403"/>
                  </a:lnTo>
                  <a:lnTo>
                    <a:pt x="304" y="69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5603" name="组合 4"/>
          <p:cNvGrpSpPr>
            <a:grpSpLocks/>
          </p:cNvGrpSpPr>
          <p:nvPr/>
        </p:nvGrpSpPr>
        <p:grpSpPr bwMode="auto">
          <a:xfrm>
            <a:off x="433388" y="828675"/>
            <a:ext cx="10974387" cy="398463"/>
            <a:chOff x="433388" y="827882"/>
            <a:chExt cx="10975146" cy="398462"/>
          </a:xfrm>
        </p:grpSpPr>
        <p:sp>
          <p:nvSpPr>
            <p:cNvPr id="21512" name="Freeform 33"/>
            <p:cNvSpPr>
              <a:spLocks noEditPoints="1"/>
            </p:cNvSpPr>
            <p:nvPr/>
          </p:nvSpPr>
          <p:spPr bwMode="auto">
            <a:xfrm>
              <a:off x="6102742" y="877095"/>
              <a:ext cx="301646" cy="300036"/>
            </a:xfrm>
            <a:custGeom>
              <a:avLst/>
              <a:gdLst>
                <a:gd name="T0" fmla="*/ 2147483646 w 700"/>
                <a:gd name="T1" fmla="*/ 2147483646 h 700"/>
                <a:gd name="T2" fmla="*/ 2147483646 w 700"/>
                <a:gd name="T3" fmla="*/ 0 h 700"/>
                <a:gd name="T4" fmla="*/ 2147483646 w 700"/>
                <a:gd name="T5" fmla="*/ 2147483646 h 700"/>
                <a:gd name="T6" fmla="*/ 2147483646 w 700"/>
                <a:gd name="T7" fmla="*/ 1961211246 h 700"/>
                <a:gd name="T8" fmla="*/ 2147483646 w 700"/>
                <a:gd name="T9" fmla="*/ 1961211246 h 700"/>
                <a:gd name="T10" fmla="*/ 2147483646 w 700"/>
                <a:gd name="T11" fmla="*/ 2147483646 h 700"/>
                <a:gd name="T12" fmla="*/ 0 w 700"/>
                <a:gd name="T13" fmla="*/ 2147483646 h 700"/>
                <a:gd name="T14" fmla="*/ 2147483646 w 700"/>
                <a:gd name="T15" fmla="*/ 2147483646 h 700"/>
                <a:gd name="T16" fmla="*/ 2147483646 w 700"/>
                <a:gd name="T17" fmla="*/ 2147483646 h 700"/>
                <a:gd name="T18" fmla="*/ 2147483646 w 700"/>
                <a:gd name="T19" fmla="*/ 2147483646 h 700"/>
                <a:gd name="T20" fmla="*/ 2147483646 w 700"/>
                <a:gd name="T21" fmla="*/ 2147483646 h 700"/>
                <a:gd name="T22" fmla="*/ 2147483646 w 700"/>
                <a:gd name="T23" fmla="*/ 2147483646 h 700"/>
                <a:gd name="T24" fmla="*/ 2147483646 w 700"/>
                <a:gd name="T25" fmla="*/ 2147483646 h 700"/>
                <a:gd name="T26" fmla="*/ 2147483646 w 700"/>
                <a:gd name="T27" fmla="*/ 2147483646 h 700"/>
                <a:gd name="T28" fmla="*/ 2147483646 w 700"/>
                <a:gd name="T29" fmla="*/ 2147483646 h 700"/>
                <a:gd name="T30" fmla="*/ 2147483646 w 700"/>
                <a:gd name="T31" fmla="*/ 2147483646 h 700"/>
                <a:gd name="T32" fmla="*/ 2147483646 w 700"/>
                <a:gd name="T33" fmla="*/ 2147483646 h 700"/>
                <a:gd name="T34" fmla="*/ 2147483646 w 700"/>
                <a:gd name="T35" fmla="*/ 2147483646 h 700"/>
                <a:gd name="T36" fmla="*/ 2147483646 w 700"/>
                <a:gd name="T37" fmla="*/ 2147483646 h 700"/>
                <a:gd name="T38" fmla="*/ 2147483646 w 700"/>
                <a:gd name="T39" fmla="*/ 2147483646 h 700"/>
                <a:gd name="T40" fmla="*/ 2147483646 w 700"/>
                <a:gd name="T41" fmla="*/ 2147483646 h 700"/>
                <a:gd name="T42" fmla="*/ 2147483646 w 700"/>
                <a:gd name="T43" fmla="*/ 2147483646 h 700"/>
                <a:gd name="T44" fmla="*/ 2147483646 w 700"/>
                <a:gd name="T45" fmla="*/ 2147483646 h 700"/>
                <a:gd name="T46" fmla="*/ 2147483646 w 700"/>
                <a:gd name="T47" fmla="*/ 2147483646 h 700"/>
                <a:gd name="T48" fmla="*/ 2147483646 w 700"/>
                <a:gd name="T49" fmla="*/ 2147483646 h 700"/>
                <a:gd name="T50" fmla="*/ 2147483646 w 700"/>
                <a:gd name="T51" fmla="*/ 2147483646 h 700"/>
                <a:gd name="T52" fmla="*/ 2147483646 w 700"/>
                <a:gd name="T53" fmla="*/ 2147483646 h 700"/>
                <a:gd name="T54" fmla="*/ 2147483646 w 700"/>
                <a:gd name="T55" fmla="*/ 2147483646 h 700"/>
                <a:gd name="T56" fmla="*/ 2147483646 w 700"/>
                <a:gd name="T57" fmla="*/ 2147483646 h 700"/>
                <a:gd name="T58" fmla="*/ 2147483646 w 700"/>
                <a:gd name="T59" fmla="*/ 2147483646 h 700"/>
                <a:gd name="T60" fmla="*/ 2147483646 w 700"/>
                <a:gd name="T61" fmla="*/ 2147483646 h 700"/>
                <a:gd name="T62" fmla="*/ 2147483646 w 700"/>
                <a:gd name="T63" fmla="*/ 2147483646 h 700"/>
                <a:gd name="T64" fmla="*/ 2147483646 w 700"/>
                <a:gd name="T65" fmla="*/ 2147483646 h 700"/>
                <a:gd name="T66" fmla="*/ 2147483646 w 700"/>
                <a:gd name="T67" fmla="*/ 2147483646 h 700"/>
                <a:gd name="T68" fmla="*/ 2147483646 w 700"/>
                <a:gd name="T69" fmla="*/ 2147483646 h 700"/>
                <a:gd name="T70" fmla="*/ 2147483646 w 700"/>
                <a:gd name="T71" fmla="*/ 2147483646 h 700"/>
                <a:gd name="T72" fmla="*/ 2147483646 w 700"/>
                <a:gd name="T73" fmla="*/ 2147483646 h 700"/>
                <a:gd name="T74" fmla="*/ 2147483646 w 700"/>
                <a:gd name="T75" fmla="*/ 2147483646 h 700"/>
                <a:gd name="T76" fmla="*/ 2147483646 w 700"/>
                <a:gd name="T77" fmla="*/ 2147483646 h 700"/>
                <a:gd name="T78" fmla="*/ 2147483646 w 700"/>
                <a:gd name="T79" fmla="*/ 2147483646 h 700"/>
                <a:gd name="T80" fmla="*/ 2147483646 w 700"/>
                <a:gd name="T81" fmla="*/ 2147483646 h 700"/>
                <a:gd name="T82" fmla="*/ 2147483646 w 700"/>
                <a:gd name="T83" fmla="*/ 2147483646 h 700"/>
                <a:gd name="T84" fmla="*/ 2147483646 w 700"/>
                <a:gd name="T85" fmla="*/ 2147483646 h 700"/>
                <a:gd name="T86" fmla="*/ 2147483646 w 700"/>
                <a:gd name="T87" fmla="*/ 2147483646 h 700"/>
                <a:gd name="T88" fmla="*/ 2147483646 w 700"/>
                <a:gd name="T89" fmla="*/ 2147483646 h 700"/>
                <a:gd name="T90" fmla="*/ 2147483646 w 700"/>
                <a:gd name="T91" fmla="*/ 2147483646 h 700"/>
                <a:gd name="T92" fmla="*/ 2147483646 w 700"/>
                <a:gd name="T93" fmla="*/ 2147483646 h 700"/>
                <a:gd name="T94" fmla="*/ 2147483646 w 700"/>
                <a:gd name="T95" fmla="*/ 2147483646 h 700"/>
                <a:gd name="T96" fmla="*/ 2147483646 w 700"/>
                <a:gd name="T97" fmla="*/ 2147483646 h 700"/>
                <a:gd name="T98" fmla="*/ 2147483646 w 700"/>
                <a:gd name="T99" fmla="*/ 2147483646 h 700"/>
                <a:gd name="T100" fmla="*/ 2147483646 w 700"/>
                <a:gd name="T101" fmla="*/ 2147483646 h 700"/>
                <a:gd name="T102" fmla="*/ 2147483646 w 700"/>
                <a:gd name="T103" fmla="*/ 2147483646 h 700"/>
                <a:gd name="T104" fmla="*/ 2147483646 w 700"/>
                <a:gd name="T105" fmla="*/ 2147483646 h 700"/>
                <a:gd name="T106" fmla="*/ 2147483646 w 700"/>
                <a:gd name="T107" fmla="*/ 2147483646 h 700"/>
                <a:gd name="T108" fmla="*/ 2147483646 w 700"/>
                <a:gd name="T109" fmla="*/ 2147483646 h 700"/>
                <a:gd name="T110" fmla="*/ 2147483646 w 700"/>
                <a:gd name="T111" fmla="*/ 2147483646 h 700"/>
                <a:gd name="T112" fmla="*/ 2147483646 w 700"/>
                <a:gd name="T113" fmla="*/ 2147483646 h 700"/>
                <a:gd name="T114" fmla="*/ 2147483646 w 700"/>
                <a:gd name="T115" fmla="*/ 2147483646 h 700"/>
                <a:gd name="T116" fmla="*/ 2147483646 w 700"/>
                <a:gd name="T117" fmla="*/ 2147483646 h 700"/>
                <a:gd name="T118" fmla="*/ 2147483646 w 700"/>
                <a:gd name="T119" fmla="*/ 2147483646 h 700"/>
                <a:gd name="T120" fmla="*/ 2147483646 w 700"/>
                <a:gd name="T121" fmla="*/ 2147483646 h 700"/>
                <a:gd name="T122" fmla="*/ 2147483646 w 700"/>
                <a:gd name="T123" fmla="*/ 2147483646 h 700"/>
                <a:gd name="T124" fmla="*/ 2147483646 w 700"/>
                <a:gd name="T125" fmla="*/ 2147483646 h 7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00" h="700">
                  <a:moveTo>
                    <a:pt x="650" y="50"/>
                  </a:moveTo>
                  <a:cubicBezTo>
                    <a:pt x="550" y="50"/>
                    <a:pt x="550" y="50"/>
                    <a:pt x="550" y="50"/>
                  </a:cubicBezTo>
                  <a:cubicBezTo>
                    <a:pt x="550" y="25"/>
                    <a:pt x="550" y="25"/>
                    <a:pt x="550" y="25"/>
                  </a:cubicBezTo>
                  <a:cubicBezTo>
                    <a:pt x="550" y="10"/>
                    <a:pt x="540" y="0"/>
                    <a:pt x="525" y="0"/>
                  </a:cubicBezTo>
                  <a:cubicBezTo>
                    <a:pt x="510" y="0"/>
                    <a:pt x="500" y="10"/>
                    <a:pt x="500" y="25"/>
                  </a:cubicBezTo>
                  <a:cubicBezTo>
                    <a:pt x="500" y="50"/>
                    <a:pt x="500" y="50"/>
                    <a:pt x="500" y="50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10"/>
                    <a:pt x="190" y="0"/>
                    <a:pt x="175" y="0"/>
                  </a:cubicBezTo>
                  <a:cubicBezTo>
                    <a:pt x="160" y="0"/>
                    <a:pt x="150" y="10"/>
                    <a:pt x="150" y="25"/>
                  </a:cubicBezTo>
                  <a:cubicBezTo>
                    <a:pt x="150" y="50"/>
                    <a:pt x="150" y="50"/>
                    <a:pt x="1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0" y="50"/>
                    <a:pt x="0" y="70"/>
                    <a:pt x="0" y="9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680"/>
                    <a:pt x="20" y="700"/>
                    <a:pt x="50" y="700"/>
                  </a:cubicBezTo>
                  <a:cubicBezTo>
                    <a:pt x="650" y="700"/>
                    <a:pt x="650" y="700"/>
                    <a:pt x="650" y="700"/>
                  </a:cubicBezTo>
                  <a:cubicBezTo>
                    <a:pt x="680" y="700"/>
                    <a:pt x="700" y="680"/>
                    <a:pt x="700" y="655"/>
                  </a:cubicBezTo>
                  <a:cubicBezTo>
                    <a:pt x="700" y="95"/>
                    <a:pt x="700" y="95"/>
                    <a:pt x="700" y="95"/>
                  </a:cubicBezTo>
                  <a:cubicBezTo>
                    <a:pt x="700" y="70"/>
                    <a:pt x="680" y="50"/>
                    <a:pt x="650" y="50"/>
                  </a:cubicBezTo>
                  <a:close/>
                  <a:moveTo>
                    <a:pt x="100" y="100"/>
                  </a:moveTo>
                  <a:cubicBezTo>
                    <a:pt x="150" y="100"/>
                    <a:pt x="150" y="100"/>
                    <a:pt x="150" y="100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50" y="140"/>
                    <a:pt x="160" y="150"/>
                    <a:pt x="175" y="150"/>
                  </a:cubicBezTo>
                  <a:cubicBezTo>
                    <a:pt x="190" y="150"/>
                    <a:pt x="200" y="140"/>
                    <a:pt x="200" y="125"/>
                  </a:cubicBezTo>
                  <a:cubicBezTo>
                    <a:pt x="200" y="100"/>
                    <a:pt x="200" y="100"/>
                    <a:pt x="200" y="100"/>
                  </a:cubicBezTo>
                  <a:cubicBezTo>
                    <a:pt x="500" y="100"/>
                    <a:pt x="500" y="100"/>
                    <a:pt x="500" y="100"/>
                  </a:cubicBezTo>
                  <a:cubicBezTo>
                    <a:pt x="500" y="125"/>
                    <a:pt x="500" y="125"/>
                    <a:pt x="500" y="125"/>
                  </a:cubicBezTo>
                  <a:cubicBezTo>
                    <a:pt x="500" y="140"/>
                    <a:pt x="510" y="150"/>
                    <a:pt x="525" y="150"/>
                  </a:cubicBezTo>
                  <a:cubicBezTo>
                    <a:pt x="540" y="150"/>
                    <a:pt x="550" y="140"/>
                    <a:pt x="550" y="125"/>
                  </a:cubicBezTo>
                  <a:cubicBezTo>
                    <a:pt x="550" y="100"/>
                    <a:pt x="550" y="100"/>
                    <a:pt x="550" y="100"/>
                  </a:cubicBezTo>
                  <a:cubicBezTo>
                    <a:pt x="600" y="100"/>
                    <a:pt x="600" y="100"/>
                    <a:pt x="600" y="100"/>
                  </a:cubicBezTo>
                  <a:cubicBezTo>
                    <a:pt x="630" y="100"/>
                    <a:pt x="650" y="120"/>
                    <a:pt x="650" y="150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20"/>
                    <a:pt x="70" y="100"/>
                    <a:pt x="100" y="100"/>
                  </a:cubicBezTo>
                  <a:close/>
                  <a:moveTo>
                    <a:pt x="600" y="650"/>
                  </a:moveTo>
                  <a:cubicBezTo>
                    <a:pt x="100" y="650"/>
                    <a:pt x="100" y="650"/>
                    <a:pt x="100" y="650"/>
                  </a:cubicBezTo>
                  <a:cubicBezTo>
                    <a:pt x="70" y="650"/>
                    <a:pt x="50" y="630"/>
                    <a:pt x="50" y="600"/>
                  </a:cubicBezTo>
                  <a:cubicBezTo>
                    <a:pt x="50" y="250"/>
                    <a:pt x="50" y="250"/>
                    <a:pt x="50" y="250"/>
                  </a:cubicBezTo>
                  <a:cubicBezTo>
                    <a:pt x="650" y="250"/>
                    <a:pt x="650" y="250"/>
                    <a:pt x="650" y="250"/>
                  </a:cubicBezTo>
                  <a:cubicBezTo>
                    <a:pt x="650" y="600"/>
                    <a:pt x="650" y="600"/>
                    <a:pt x="650" y="600"/>
                  </a:cubicBezTo>
                  <a:cubicBezTo>
                    <a:pt x="650" y="630"/>
                    <a:pt x="630" y="650"/>
                    <a:pt x="600" y="650"/>
                  </a:cubicBezTo>
                  <a:close/>
                  <a:moveTo>
                    <a:pt x="150" y="325"/>
                  </a:moveTo>
                  <a:cubicBezTo>
                    <a:pt x="100" y="325"/>
                    <a:pt x="100" y="325"/>
                    <a:pt x="100" y="325"/>
                  </a:cubicBezTo>
                  <a:cubicBezTo>
                    <a:pt x="85" y="325"/>
                    <a:pt x="75" y="335"/>
                    <a:pt x="75" y="350"/>
                  </a:cubicBezTo>
                  <a:cubicBezTo>
                    <a:pt x="75" y="365"/>
                    <a:pt x="85" y="375"/>
                    <a:pt x="100" y="375"/>
                  </a:cubicBezTo>
                  <a:cubicBezTo>
                    <a:pt x="150" y="375"/>
                    <a:pt x="150" y="375"/>
                    <a:pt x="150" y="375"/>
                  </a:cubicBezTo>
                  <a:cubicBezTo>
                    <a:pt x="165" y="375"/>
                    <a:pt x="175" y="365"/>
                    <a:pt x="175" y="350"/>
                  </a:cubicBezTo>
                  <a:cubicBezTo>
                    <a:pt x="175" y="335"/>
                    <a:pt x="165" y="325"/>
                    <a:pt x="150" y="325"/>
                  </a:cubicBezTo>
                  <a:close/>
                  <a:moveTo>
                    <a:pt x="300" y="325"/>
                  </a:moveTo>
                  <a:cubicBezTo>
                    <a:pt x="250" y="325"/>
                    <a:pt x="250" y="325"/>
                    <a:pt x="250" y="325"/>
                  </a:cubicBezTo>
                  <a:cubicBezTo>
                    <a:pt x="235" y="325"/>
                    <a:pt x="225" y="335"/>
                    <a:pt x="225" y="350"/>
                  </a:cubicBezTo>
                  <a:cubicBezTo>
                    <a:pt x="225" y="365"/>
                    <a:pt x="235" y="375"/>
                    <a:pt x="250" y="375"/>
                  </a:cubicBezTo>
                  <a:cubicBezTo>
                    <a:pt x="300" y="375"/>
                    <a:pt x="300" y="375"/>
                    <a:pt x="300" y="375"/>
                  </a:cubicBezTo>
                  <a:cubicBezTo>
                    <a:pt x="315" y="375"/>
                    <a:pt x="325" y="365"/>
                    <a:pt x="325" y="350"/>
                  </a:cubicBezTo>
                  <a:cubicBezTo>
                    <a:pt x="325" y="335"/>
                    <a:pt x="315" y="325"/>
                    <a:pt x="300" y="325"/>
                  </a:cubicBezTo>
                  <a:close/>
                  <a:moveTo>
                    <a:pt x="450" y="325"/>
                  </a:moveTo>
                  <a:cubicBezTo>
                    <a:pt x="400" y="325"/>
                    <a:pt x="400" y="325"/>
                    <a:pt x="400" y="325"/>
                  </a:cubicBezTo>
                  <a:cubicBezTo>
                    <a:pt x="385" y="325"/>
                    <a:pt x="375" y="335"/>
                    <a:pt x="375" y="350"/>
                  </a:cubicBezTo>
                  <a:cubicBezTo>
                    <a:pt x="375" y="365"/>
                    <a:pt x="385" y="375"/>
                    <a:pt x="400" y="375"/>
                  </a:cubicBezTo>
                  <a:cubicBezTo>
                    <a:pt x="450" y="375"/>
                    <a:pt x="450" y="375"/>
                    <a:pt x="450" y="375"/>
                  </a:cubicBezTo>
                  <a:cubicBezTo>
                    <a:pt x="465" y="375"/>
                    <a:pt x="475" y="365"/>
                    <a:pt x="475" y="350"/>
                  </a:cubicBezTo>
                  <a:cubicBezTo>
                    <a:pt x="475" y="335"/>
                    <a:pt x="465" y="325"/>
                    <a:pt x="450" y="325"/>
                  </a:cubicBezTo>
                  <a:close/>
                  <a:moveTo>
                    <a:pt x="600" y="325"/>
                  </a:moveTo>
                  <a:cubicBezTo>
                    <a:pt x="550" y="325"/>
                    <a:pt x="550" y="325"/>
                    <a:pt x="550" y="325"/>
                  </a:cubicBezTo>
                  <a:cubicBezTo>
                    <a:pt x="535" y="325"/>
                    <a:pt x="525" y="335"/>
                    <a:pt x="525" y="350"/>
                  </a:cubicBezTo>
                  <a:cubicBezTo>
                    <a:pt x="525" y="365"/>
                    <a:pt x="535" y="375"/>
                    <a:pt x="550" y="375"/>
                  </a:cubicBezTo>
                  <a:cubicBezTo>
                    <a:pt x="600" y="375"/>
                    <a:pt x="600" y="375"/>
                    <a:pt x="600" y="375"/>
                  </a:cubicBezTo>
                  <a:cubicBezTo>
                    <a:pt x="615" y="375"/>
                    <a:pt x="625" y="365"/>
                    <a:pt x="625" y="350"/>
                  </a:cubicBezTo>
                  <a:cubicBezTo>
                    <a:pt x="625" y="335"/>
                    <a:pt x="615" y="325"/>
                    <a:pt x="600" y="325"/>
                  </a:cubicBezTo>
                  <a:close/>
                  <a:moveTo>
                    <a:pt x="150" y="425"/>
                  </a:moveTo>
                  <a:cubicBezTo>
                    <a:pt x="100" y="425"/>
                    <a:pt x="100" y="425"/>
                    <a:pt x="100" y="425"/>
                  </a:cubicBezTo>
                  <a:cubicBezTo>
                    <a:pt x="85" y="425"/>
                    <a:pt x="75" y="435"/>
                    <a:pt x="75" y="450"/>
                  </a:cubicBezTo>
                  <a:cubicBezTo>
                    <a:pt x="75" y="465"/>
                    <a:pt x="85" y="475"/>
                    <a:pt x="100" y="475"/>
                  </a:cubicBezTo>
                  <a:cubicBezTo>
                    <a:pt x="150" y="475"/>
                    <a:pt x="150" y="475"/>
                    <a:pt x="150" y="475"/>
                  </a:cubicBezTo>
                  <a:cubicBezTo>
                    <a:pt x="165" y="475"/>
                    <a:pt x="175" y="465"/>
                    <a:pt x="175" y="450"/>
                  </a:cubicBezTo>
                  <a:cubicBezTo>
                    <a:pt x="175" y="435"/>
                    <a:pt x="165" y="425"/>
                    <a:pt x="150" y="425"/>
                  </a:cubicBezTo>
                  <a:close/>
                  <a:moveTo>
                    <a:pt x="300" y="425"/>
                  </a:moveTo>
                  <a:cubicBezTo>
                    <a:pt x="250" y="425"/>
                    <a:pt x="250" y="425"/>
                    <a:pt x="250" y="425"/>
                  </a:cubicBezTo>
                  <a:cubicBezTo>
                    <a:pt x="235" y="425"/>
                    <a:pt x="225" y="435"/>
                    <a:pt x="225" y="450"/>
                  </a:cubicBezTo>
                  <a:cubicBezTo>
                    <a:pt x="225" y="465"/>
                    <a:pt x="235" y="475"/>
                    <a:pt x="250" y="475"/>
                  </a:cubicBezTo>
                  <a:cubicBezTo>
                    <a:pt x="300" y="475"/>
                    <a:pt x="300" y="475"/>
                    <a:pt x="300" y="475"/>
                  </a:cubicBezTo>
                  <a:cubicBezTo>
                    <a:pt x="315" y="475"/>
                    <a:pt x="325" y="465"/>
                    <a:pt x="325" y="450"/>
                  </a:cubicBezTo>
                  <a:cubicBezTo>
                    <a:pt x="325" y="435"/>
                    <a:pt x="315" y="425"/>
                    <a:pt x="300" y="425"/>
                  </a:cubicBezTo>
                  <a:close/>
                  <a:moveTo>
                    <a:pt x="450" y="425"/>
                  </a:moveTo>
                  <a:cubicBezTo>
                    <a:pt x="400" y="425"/>
                    <a:pt x="400" y="425"/>
                    <a:pt x="400" y="425"/>
                  </a:cubicBezTo>
                  <a:cubicBezTo>
                    <a:pt x="385" y="425"/>
                    <a:pt x="375" y="435"/>
                    <a:pt x="375" y="450"/>
                  </a:cubicBezTo>
                  <a:cubicBezTo>
                    <a:pt x="375" y="465"/>
                    <a:pt x="385" y="475"/>
                    <a:pt x="400" y="475"/>
                  </a:cubicBezTo>
                  <a:cubicBezTo>
                    <a:pt x="450" y="475"/>
                    <a:pt x="450" y="475"/>
                    <a:pt x="450" y="475"/>
                  </a:cubicBezTo>
                  <a:cubicBezTo>
                    <a:pt x="465" y="475"/>
                    <a:pt x="475" y="465"/>
                    <a:pt x="475" y="450"/>
                  </a:cubicBezTo>
                  <a:cubicBezTo>
                    <a:pt x="475" y="435"/>
                    <a:pt x="465" y="425"/>
                    <a:pt x="450" y="425"/>
                  </a:cubicBezTo>
                  <a:close/>
                  <a:moveTo>
                    <a:pt x="600" y="425"/>
                  </a:moveTo>
                  <a:cubicBezTo>
                    <a:pt x="550" y="425"/>
                    <a:pt x="550" y="425"/>
                    <a:pt x="550" y="425"/>
                  </a:cubicBezTo>
                  <a:cubicBezTo>
                    <a:pt x="535" y="425"/>
                    <a:pt x="525" y="435"/>
                    <a:pt x="525" y="450"/>
                  </a:cubicBezTo>
                  <a:cubicBezTo>
                    <a:pt x="525" y="465"/>
                    <a:pt x="535" y="475"/>
                    <a:pt x="550" y="475"/>
                  </a:cubicBezTo>
                  <a:cubicBezTo>
                    <a:pt x="600" y="475"/>
                    <a:pt x="600" y="475"/>
                    <a:pt x="600" y="475"/>
                  </a:cubicBezTo>
                  <a:cubicBezTo>
                    <a:pt x="615" y="475"/>
                    <a:pt x="625" y="465"/>
                    <a:pt x="625" y="450"/>
                  </a:cubicBezTo>
                  <a:cubicBezTo>
                    <a:pt x="625" y="435"/>
                    <a:pt x="615" y="425"/>
                    <a:pt x="600" y="425"/>
                  </a:cubicBezTo>
                  <a:close/>
                  <a:moveTo>
                    <a:pt x="150" y="525"/>
                  </a:moveTo>
                  <a:cubicBezTo>
                    <a:pt x="100" y="525"/>
                    <a:pt x="100" y="525"/>
                    <a:pt x="100" y="525"/>
                  </a:cubicBezTo>
                  <a:cubicBezTo>
                    <a:pt x="85" y="525"/>
                    <a:pt x="75" y="535"/>
                    <a:pt x="75" y="550"/>
                  </a:cubicBezTo>
                  <a:cubicBezTo>
                    <a:pt x="75" y="565"/>
                    <a:pt x="85" y="575"/>
                    <a:pt x="100" y="575"/>
                  </a:cubicBezTo>
                  <a:cubicBezTo>
                    <a:pt x="150" y="575"/>
                    <a:pt x="150" y="575"/>
                    <a:pt x="150" y="575"/>
                  </a:cubicBezTo>
                  <a:cubicBezTo>
                    <a:pt x="165" y="575"/>
                    <a:pt x="175" y="565"/>
                    <a:pt x="175" y="550"/>
                  </a:cubicBezTo>
                  <a:cubicBezTo>
                    <a:pt x="175" y="535"/>
                    <a:pt x="165" y="525"/>
                    <a:pt x="150" y="525"/>
                  </a:cubicBezTo>
                  <a:close/>
                  <a:moveTo>
                    <a:pt x="300" y="525"/>
                  </a:moveTo>
                  <a:cubicBezTo>
                    <a:pt x="250" y="525"/>
                    <a:pt x="250" y="525"/>
                    <a:pt x="250" y="525"/>
                  </a:cubicBezTo>
                  <a:cubicBezTo>
                    <a:pt x="235" y="525"/>
                    <a:pt x="225" y="535"/>
                    <a:pt x="225" y="550"/>
                  </a:cubicBezTo>
                  <a:cubicBezTo>
                    <a:pt x="225" y="565"/>
                    <a:pt x="235" y="575"/>
                    <a:pt x="250" y="575"/>
                  </a:cubicBezTo>
                  <a:cubicBezTo>
                    <a:pt x="300" y="575"/>
                    <a:pt x="300" y="575"/>
                    <a:pt x="300" y="575"/>
                  </a:cubicBezTo>
                  <a:cubicBezTo>
                    <a:pt x="315" y="575"/>
                    <a:pt x="325" y="565"/>
                    <a:pt x="325" y="550"/>
                  </a:cubicBezTo>
                  <a:cubicBezTo>
                    <a:pt x="325" y="535"/>
                    <a:pt x="315" y="525"/>
                    <a:pt x="300" y="525"/>
                  </a:cubicBezTo>
                  <a:close/>
                  <a:moveTo>
                    <a:pt x="450" y="525"/>
                  </a:moveTo>
                  <a:cubicBezTo>
                    <a:pt x="400" y="525"/>
                    <a:pt x="400" y="525"/>
                    <a:pt x="400" y="525"/>
                  </a:cubicBezTo>
                  <a:cubicBezTo>
                    <a:pt x="385" y="525"/>
                    <a:pt x="375" y="535"/>
                    <a:pt x="375" y="550"/>
                  </a:cubicBezTo>
                  <a:cubicBezTo>
                    <a:pt x="375" y="565"/>
                    <a:pt x="385" y="575"/>
                    <a:pt x="400" y="575"/>
                  </a:cubicBezTo>
                  <a:cubicBezTo>
                    <a:pt x="450" y="575"/>
                    <a:pt x="450" y="575"/>
                    <a:pt x="450" y="575"/>
                  </a:cubicBezTo>
                  <a:cubicBezTo>
                    <a:pt x="465" y="575"/>
                    <a:pt x="475" y="565"/>
                    <a:pt x="475" y="550"/>
                  </a:cubicBezTo>
                  <a:cubicBezTo>
                    <a:pt x="475" y="535"/>
                    <a:pt x="465" y="525"/>
                    <a:pt x="450" y="525"/>
                  </a:cubicBezTo>
                  <a:close/>
                  <a:moveTo>
                    <a:pt x="600" y="525"/>
                  </a:moveTo>
                  <a:cubicBezTo>
                    <a:pt x="550" y="525"/>
                    <a:pt x="550" y="525"/>
                    <a:pt x="550" y="525"/>
                  </a:cubicBezTo>
                  <a:cubicBezTo>
                    <a:pt x="535" y="525"/>
                    <a:pt x="525" y="535"/>
                    <a:pt x="525" y="550"/>
                  </a:cubicBezTo>
                  <a:cubicBezTo>
                    <a:pt x="525" y="565"/>
                    <a:pt x="535" y="575"/>
                    <a:pt x="550" y="575"/>
                  </a:cubicBezTo>
                  <a:cubicBezTo>
                    <a:pt x="600" y="575"/>
                    <a:pt x="600" y="575"/>
                    <a:pt x="600" y="575"/>
                  </a:cubicBezTo>
                  <a:cubicBezTo>
                    <a:pt x="615" y="575"/>
                    <a:pt x="625" y="565"/>
                    <a:pt x="625" y="550"/>
                  </a:cubicBezTo>
                  <a:cubicBezTo>
                    <a:pt x="625" y="535"/>
                    <a:pt x="615" y="525"/>
                    <a:pt x="600" y="52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5" name="Freeform 41"/>
            <p:cNvSpPr>
              <a:spLocks noEditPoints="1"/>
            </p:cNvSpPr>
            <p:nvPr/>
          </p:nvSpPr>
          <p:spPr bwMode="auto">
            <a:xfrm>
              <a:off x="433388" y="827882"/>
              <a:ext cx="398490" cy="398462"/>
            </a:xfrm>
            <a:custGeom>
              <a:avLst/>
              <a:gdLst>
                <a:gd name="T0" fmla="*/ 2147483646 w 800"/>
                <a:gd name="T1" fmla="*/ 2147483646 h 800"/>
                <a:gd name="T2" fmla="*/ 2147483646 w 800"/>
                <a:gd name="T3" fmla="*/ 2147483646 h 800"/>
                <a:gd name="T4" fmla="*/ 2147483646 w 800"/>
                <a:gd name="T5" fmla="*/ 2147483646 h 800"/>
                <a:gd name="T6" fmla="*/ 2147483646 w 800"/>
                <a:gd name="T7" fmla="*/ 2147483646 h 800"/>
                <a:gd name="T8" fmla="*/ 2147483646 w 800"/>
                <a:gd name="T9" fmla="*/ 2147483646 h 800"/>
                <a:gd name="T10" fmla="*/ 2147483646 w 800"/>
                <a:gd name="T11" fmla="*/ 2147483646 h 800"/>
                <a:gd name="T12" fmla="*/ 2147483646 w 800"/>
                <a:gd name="T13" fmla="*/ 2147483646 h 800"/>
                <a:gd name="T14" fmla="*/ 2147483646 w 800"/>
                <a:gd name="T15" fmla="*/ 2147483646 h 800"/>
                <a:gd name="T16" fmla="*/ 2147483646 w 800"/>
                <a:gd name="T17" fmla="*/ 2147483646 h 800"/>
                <a:gd name="T18" fmla="*/ 0 w 800"/>
                <a:gd name="T19" fmla="*/ 2147483646 h 800"/>
                <a:gd name="T20" fmla="*/ 2147483646 w 800"/>
                <a:gd name="T21" fmla="*/ 2147483646 h 800"/>
                <a:gd name="T22" fmla="*/ 2147483646 w 800"/>
                <a:gd name="T23" fmla="*/ 2147483646 h 800"/>
                <a:gd name="T24" fmla="*/ 2147483646 w 800"/>
                <a:gd name="T25" fmla="*/ 2147483646 h 800"/>
                <a:gd name="T26" fmla="*/ 2147483646 w 800"/>
                <a:gd name="T27" fmla="*/ 2147483646 h 800"/>
                <a:gd name="T28" fmla="*/ 2147483646 w 800"/>
                <a:gd name="T29" fmla="*/ 0 h 800"/>
                <a:gd name="T30" fmla="*/ 2147483646 w 800"/>
                <a:gd name="T31" fmla="*/ 2147483646 h 800"/>
                <a:gd name="T32" fmla="*/ 2147483646 w 800"/>
                <a:gd name="T33" fmla="*/ 2147483646 h 800"/>
                <a:gd name="T34" fmla="*/ 2147483646 w 800"/>
                <a:gd name="T35" fmla="*/ 2147483646 h 800"/>
                <a:gd name="T36" fmla="*/ 2147483646 w 800"/>
                <a:gd name="T37" fmla="*/ 2147483646 h 800"/>
                <a:gd name="T38" fmla="*/ 2147483646 w 800"/>
                <a:gd name="T39" fmla="*/ 2147483646 h 800"/>
                <a:gd name="T40" fmla="*/ 2147483646 w 800"/>
                <a:gd name="T41" fmla="*/ 2147483646 h 800"/>
                <a:gd name="T42" fmla="*/ 2147483646 w 800"/>
                <a:gd name="T43" fmla="*/ 2147483646 h 800"/>
                <a:gd name="T44" fmla="*/ 2147483646 w 800"/>
                <a:gd name="T45" fmla="*/ 2147483646 h 800"/>
                <a:gd name="T46" fmla="*/ 2147483646 w 800"/>
                <a:gd name="T47" fmla="*/ 2147483646 h 800"/>
                <a:gd name="T48" fmla="*/ 2147483646 w 800"/>
                <a:gd name="T49" fmla="*/ 2147483646 h 800"/>
                <a:gd name="T50" fmla="*/ 2147483646 w 800"/>
                <a:gd name="T51" fmla="*/ 2147483646 h 800"/>
                <a:gd name="T52" fmla="*/ 2147483646 w 800"/>
                <a:gd name="T53" fmla="*/ 2147483646 h 800"/>
                <a:gd name="T54" fmla="*/ 2147483646 w 800"/>
                <a:gd name="T55" fmla="*/ 2147483646 h 800"/>
                <a:gd name="T56" fmla="*/ 2147483646 w 800"/>
                <a:gd name="T57" fmla="*/ 2147483646 h 800"/>
                <a:gd name="T58" fmla="*/ 2147483646 w 800"/>
                <a:gd name="T59" fmla="*/ 2147483646 h 800"/>
                <a:gd name="T60" fmla="*/ 2147483646 w 800"/>
                <a:gd name="T61" fmla="*/ 2147483646 h 800"/>
                <a:gd name="T62" fmla="*/ 2147483646 w 800"/>
                <a:gd name="T63" fmla="*/ 2147483646 h 800"/>
                <a:gd name="T64" fmla="*/ 2147483646 w 800"/>
                <a:gd name="T65" fmla="*/ 2147483646 h 800"/>
                <a:gd name="T66" fmla="*/ 2147483646 w 800"/>
                <a:gd name="T67" fmla="*/ 2147483646 h 800"/>
                <a:gd name="T68" fmla="*/ 2147483646 w 800"/>
                <a:gd name="T69" fmla="*/ 2147483646 h 800"/>
                <a:gd name="T70" fmla="*/ 2147483646 w 800"/>
                <a:gd name="T71" fmla="*/ 2147483646 h 800"/>
                <a:gd name="T72" fmla="*/ 2147483646 w 800"/>
                <a:gd name="T73" fmla="*/ 2147483646 h 800"/>
                <a:gd name="T74" fmla="*/ 2147483646 w 800"/>
                <a:gd name="T75" fmla="*/ 2147483646 h 800"/>
                <a:gd name="T76" fmla="*/ 2147483646 w 800"/>
                <a:gd name="T77" fmla="*/ 2147483646 h 800"/>
                <a:gd name="T78" fmla="*/ 2147483646 w 800"/>
                <a:gd name="T79" fmla="*/ 2147483646 h 800"/>
                <a:gd name="T80" fmla="*/ 2147483646 w 800"/>
                <a:gd name="T81" fmla="*/ 2147483646 h 800"/>
                <a:gd name="T82" fmla="*/ 2147483646 w 800"/>
                <a:gd name="T83" fmla="*/ 2147483646 h 800"/>
                <a:gd name="T84" fmla="*/ 2147483646 w 800"/>
                <a:gd name="T85" fmla="*/ 2147483646 h 800"/>
                <a:gd name="T86" fmla="*/ 2147483646 w 800"/>
                <a:gd name="T87" fmla="*/ 2147483646 h 800"/>
                <a:gd name="T88" fmla="*/ 2147483646 w 800"/>
                <a:gd name="T89" fmla="*/ 2147483646 h 800"/>
                <a:gd name="T90" fmla="*/ 2147483646 w 800"/>
                <a:gd name="T91" fmla="*/ 2147483646 h 800"/>
                <a:gd name="T92" fmla="*/ 2147483646 w 800"/>
                <a:gd name="T93" fmla="*/ 2147483646 h 800"/>
                <a:gd name="T94" fmla="*/ 2147483646 w 800"/>
                <a:gd name="T95" fmla="*/ 2147483646 h 800"/>
                <a:gd name="T96" fmla="*/ 2147483646 w 800"/>
                <a:gd name="T97" fmla="*/ 2147483646 h 800"/>
                <a:gd name="T98" fmla="*/ 2147483646 w 800"/>
                <a:gd name="T99" fmla="*/ 2147483646 h 8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00" h="800">
                  <a:moveTo>
                    <a:pt x="725" y="500"/>
                  </a:moveTo>
                  <a:cubicBezTo>
                    <a:pt x="640" y="500"/>
                    <a:pt x="640" y="500"/>
                    <a:pt x="640" y="500"/>
                  </a:cubicBezTo>
                  <a:cubicBezTo>
                    <a:pt x="700" y="560"/>
                    <a:pt x="700" y="560"/>
                    <a:pt x="700" y="560"/>
                  </a:cubicBezTo>
                  <a:cubicBezTo>
                    <a:pt x="730" y="590"/>
                    <a:pt x="730" y="635"/>
                    <a:pt x="700" y="665"/>
                  </a:cubicBezTo>
                  <a:cubicBezTo>
                    <a:pt x="665" y="700"/>
                    <a:pt x="665" y="700"/>
                    <a:pt x="665" y="700"/>
                  </a:cubicBezTo>
                  <a:cubicBezTo>
                    <a:pt x="635" y="730"/>
                    <a:pt x="590" y="730"/>
                    <a:pt x="560" y="700"/>
                  </a:cubicBezTo>
                  <a:cubicBezTo>
                    <a:pt x="500" y="640"/>
                    <a:pt x="500" y="640"/>
                    <a:pt x="500" y="640"/>
                  </a:cubicBezTo>
                  <a:cubicBezTo>
                    <a:pt x="500" y="725"/>
                    <a:pt x="500" y="725"/>
                    <a:pt x="500" y="725"/>
                  </a:cubicBezTo>
                  <a:cubicBezTo>
                    <a:pt x="500" y="765"/>
                    <a:pt x="465" y="800"/>
                    <a:pt x="425" y="800"/>
                  </a:cubicBezTo>
                  <a:cubicBezTo>
                    <a:pt x="375" y="800"/>
                    <a:pt x="375" y="800"/>
                    <a:pt x="375" y="800"/>
                  </a:cubicBezTo>
                  <a:cubicBezTo>
                    <a:pt x="335" y="800"/>
                    <a:pt x="300" y="765"/>
                    <a:pt x="300" y="725"/>
                  </a:cubicBezTo>
                  <a:cubicBezTo>
                    <a:pt x="300" y="640"/>
                    <a:pt x="300" y="640"/>
                    <a:pt x="300" y="640"/>
                  </a:cubicBezTo>
                  <a:cubicBezTo>
                    <a:pt x="240" y="700"/>
                    <a:pt x="240" y="700"/>
                    <a:pt x="240" y="700"/>
                  </a:cubicBezTo>
                  <a:cubicBezTo>
                    <a:pt x="210" y="730"/>
                    <a:pt x="165" y="730"/>
                    <a:pt x="135" y="700"/>
                  </a:cubicBezTo>
                  <a:cubicBezTo>
                    <a:pt x="100" y="665"/>
                    <a:pt x="100" y="665"/>
                    <a:pt x="100" y="665"/>
                  </a:cubicBezTo>
                  <a:cubicBezTo>
                    <a:pt x="70" y="635"/>
                    <a:pt x="70" y="590"/>
                    <a:pt x="100" y="560"/>
                  </a:cubicBezTo>
                  <a:cubicBezTo>
                    <a:pt x="160" y="500"/>
                    <a:pt x="160" y="500"/>
                    <a:pt x="160" y="500"/>
                  </a:cubicBezTo>
                  <a:cubicBezTo>
                    <a:pt x="75" y="500"/>
                    <a:pt x="75" y="500"/>
                    <a:pt x="75" y="500"/>
                  </a:cubicBezTo>
                  <a:cubicBezTo>
                    <a:pt x="35" y="500"/>
                    <a:pt x="0" y="465"/>
                    <a:pt x="0" y="425"/>
                  </a:cubicBezTo>
                  <a:cubicBezTo>
                    <a:pt x="0" y="375"/>
                    <a:pt x="0" y="375"/>
                    <a:pt x="0" y="375"/>
                  </a:cubicBezTo>
                  <a:cubicBezTo>
                    <a:pt x="0" y="335"/>
                    <a:pt x="35" y="300"/>
                    <a:pt x="75" y="300"/>
                  </a:cubicBezTo>
                  <a:cubicBezTo>
                    <a:pt x="160" y="300"/>
                    <a:pt x="160" y="300"/>
                    <a:pt x="160" y="300"/>
                  </a:cubicBezTo>
                  <a:cubicBezTo>
                    <a:pt x="100" y="240"/>
                    <a:pt x="100" y="240"/>
                    <a:pt x="100" y="240"/>
                  </a:cubicBezTo>
                  <a:cubicBezTo>
                    <a:pt x="70" y="210"/>
                    <a:pt x="70" y="165"/>
                    <a:pt x="100" y="135"/>
                  </a:cubicBezTo>
                  <a:cubicBezTo>
                    <a:pt x="135" y="100"/>
                    <a:pt x="135" y="100"/>
                    <a:pt x="135" y="100"/>
                  </a:cubicBezTo>
                  <a:cubicBezTo>
                    <a:pt x="165" y="70"/>
                    <a:pt x="210" y="70"/>
                    <a:pt x="240" y="100"/>
                  </a:cubicBezTo>
                  <a:cubicBezTo>
                    <a:pt x="300" y="160"/>
                    <a:pt x="300" y="160"/>
                    <a:pt x="300" y="160"/>
                  </a:cubicBezTo>
                  <a:cubicBezTo>
                    <a:pt x="300" y="75"/>
                    <a:pt x="300" y="75"/>
                    <a:pt x="300" y="75"/>
                  </a:cubicBezTo>
                  <a:cubicBezTo>
                    <a:pt x="300" y="35"/>
                    <a:pt x="335" y="0"/>
                    <a:pt x="375" y="0"/>
                  </a:cubicBezTo>
                  <a:cubicBezTo>
                    <a:pt x="425" y="0"/>
                    <a:pt x="425" y="0"/>
                    <a:pt x="425" y="0"/>
                  </a:cubicBezTo>
                  <a:cubicBezTo>
                    <a:pt x="465" y="0"/>
                    <a:pt x="500" y="35"/>
                    <a:pt x="500" y="75"/>
                  </a:cubicBezTo>
                  <a:cubicBezTo>
                    <a:pt x="500" y="160"/>
                    <a:pt x="500" y="160"/>
                    <a:pt x="500" y="160"/>
                  </a:cubicBezTo>
                  <a:cubicBezTo>
                    <a:pt x="560" y="100"/>
                    <a:pt x="560" y="100"/>
                    <a:pt x="560" y="100"/>
                  </a:cubicBezTo>
                  <a:cubicBezTo>
                    <a:pt x="590" y="70"/>
                    <a:pt x="635" y="70"/>
                    <a:pt x="665" y="100"/>
                  </a:cubicBezTo>
                  <a:cubicBezTo>
                    <a:pt x="700" y="135"/>
                    <a:pt x="700" y="135"/>
                    <a:pt x="700" y="135"/>
                  </a:cubicBezTo>
                  <a:cubicBezTo>
                    <a:pt x="730" y="165"/>
                    <a:pt x="730" y="210"/>
                    <a:pt x="700" y="240"/>
                  </a:cubicBezTo>
                  <a:cubicBezTo>
                    <a:pt x="640" y="300"/>
                    <a:pt x="640" y="300"/>
                    <a:pt x="640" y="300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65" y="300"/>
                    <a:pt x="800" y="335"/>
                    <a:pt x="800" y="375"/>
                  </a:cubicBezTo>
                  <a:cubicBezTo>
                    <a:pt x="800" y="425"/>
                    <a:pt x="800" y="425"/>
                    <a:pt x="800" y="425"/>
                  </a:cubicBezTo>
                  <a:cubicBezTo>
                    <a:pt x="800" y="465"/>
                    <a:pt x="765" y="500"/>
                    <a:pt x="725" y="500"/>
                  </a:cubicBezTo>
                  <a:close/>
                  <a:moveTo>
                    <a:pt x="750" y="375"/>
                  </a:moveTo>
                  <a:cubicBezTo>
                    <a:pt x="750" y="360"/>
                    <a:pt x="740" y="350"/>
                    <a:pt x="725" y="350"/>
                  </a:cubicBezTo>
                  <a:cubicBezTo>
                    <a:pt x="645" y="350"/>
                    <a:pt x="645" y="350"/>
                    <a:pt x="645" y="350"/>
                  </a:cubicBezTo>
                  <a:cubicBezTo>
                    <a:pt x="640" y="320"/>
                    <a:pt x="625" y="290"/>
                    <a:pt x="610" y="260"/>
                  </a:cubicBezTo>
                  <a:cubicBezTo>
                    <a:pt x="665" y="205"/>
                    <a:pt x="665" y="205"/>
                    <a:pt x="665" y="205"/>
                  </a:cubicBezTo>
                  <a:cubicBezTo>
                    <a:pt x="675" y="195"/>
                    <a:pt x="675" y="180"/>
                    <a:pt x="665" y="17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20" y="125"/>
                    <a:pt x="605" y="125"/>
                    <a:pt x="595" y="135"/>
                  </a:cubicBezTo>
                  <a:cubicBezTo>
                    <a:pt x="540" y="190"/>
                    <a:pt x="540" y="190"/>
                    <a:pt x="540" y="190"/>
                  </a:cubicBezTo>
                  <a:cubicBezTo>
                    <a:pt x="510" y="175"/>
                    <a:pt x="480" y="160"/>
                    <a:pt x="450" y="155"/>
                  </a:cubicBezTo>
                  <a:cubicBezTo>
                    <a:pt x="450" y="75"/>
                    <a:pt x="450" y="75"/>
                    <a:pt x="450" y="75"/>
                  </a:cubicBezTo>
                  <a:cubicBezTo>
                    <a:pt x="450" y="60"/>
                    <a:pt x="440" y="50"/>
                    <a:pt x="425" y="50"/>
                  </a:cubicBezTo>
                  <a:cubicBezTo>
                    <a:pt x="375" y="50"/>
                    <a:pt x="375" y="50"/>
                    <a:pt x="375" y="50"/>
                  </a:cubicBezTo>
                  <a:cubicBezTo>
                    <a:pt x="360" y="50"/>
                    <a:pt x="350" y="60"/>
                    <a:pt x="350" y="75"/>
                  </a:cubicBezTo>
                  <a:cubicBezTo>
                    <a:pt x="350" y="155"/>
                    <a:pt x="350" y="155"/>
                    <a:pt x="350" y="155"/>
                  </a:cubicBezTo>
                  <a:cubicBezTo>
                    <a:pt x="320" y="160"/>
                    <a:pt x="290" y="175"/>
                    <a:pt x="260" y="190"/>
                  </a:cubicBezTo>
                  <a:cubicBezTo>
                    <a:pt x="205" y="135"/>
                    <a:pt x="205" y="135"/>
                    <a:pt x="205" y="135"/>
                  </a:cubicBezTo>
                  <a:cubicBezTo>
                    <a:pt x="195" y="125"/>
                    <a:pt x="180" y="125"/>
                    <a:pt x="170" y="135"/>
                  </a:cubicBezTo>
                  <a:cubicBezTo>
                    <a:pt x="135" y="170"/>
                    <a:pt x="135" y="170"/>
                    <a:pt x="135" y="170"/>
                  </a:cubicBezTo>
                  <a:cubicBezTo>
                    <a:pt x="125" y="180"/>
                    <a:pt x="125" y="195"/>
                    <a:pt x="135" y="205"/>
                  </a:cubicBezTo>
                  <a:cubicBezTo>
                    <a:pt x="190" y="260"/>
                    <a:pt x="190" y="260"/>
                    <a:pt x="190" y="260"/>
                  </a:cubicBezTo>
                  <a:cubicBezTo>
                    <a:pt x="175" y="290"/>
                    <a:pt x="160" y="320"/>
                    <a:pt x="155" y="350"/>
                  </a:cubicBezTo>
                  <a:cubicBezTo>
                    <a:pt x="75" y="350"/>
                    <a:pt x="75" y="350"/>
                    <a:pt x="75" y="350"/>
                  </a:cubicBezTo>
                  <a:cubicBezTo>
                    <a:pt x="60" y="350"/>
                    <a:pt x="50" y="360"/>
                    <a:pt x="50" y="375"/>
                  </a:cubicBezTo>
                  <a:cubicBezTo>
                    <a:pt x="50" y="425"/>
                    <a:pt x="50" y="425"/>
                    <a:pt x="50" y="425"/>
                  </a:cubicBezTo>
                  <a:cubicBezTo>
                    <a:pt x="50" y="440"/>
                    <a:pt x="60" y="450"/>
                    <a:pt x="75" y="450"/>
                  </a:cubicBezTo>
                  <a:cubicBezTo>
                    <a:pt x="155" y="450"/>
                    <a:pt x="155" y="450"/>
                    <a:pt x="155" y="450"/>
                  </a:cubicBezTo>
                  <a:cubicBezTo>
                    <a:pt x="160" y="480"/>
                    <a:pt x="175" y="510"/>
                    <a:pt x="190" y="540"/>
                  </a:cubicBezTo>
                  <a:cubicBezTo>
                    <a:pt x="135" y="595"/>
                    <a:pt x="135" y="595"/>
                    <a:pt x="135" y="595"/>
                  </a:cubicBezTo>
                  <a:cubicBezTo>
                    <a:pt x="125" y="605"/>
                    <a:pt x="125" y="620"/>
                    <a:pt x="135" y="630"/>
                  </a:cubicBezTo>
                  <a:cubicBezTo>
                    <a:pt x="170" y="665"/>
                    <a:pt x="170" y="665"/>
                    <a:pt x="170" y="665"/>
                  </a:cubicBezTo>
                  <a:cubicBezTo>
                    <a:pt x="180" y="675"/>
                    <a:pt x="195" y="675"/>
                    <a:pt x="205" y="665"/>
                  </a:cubicBezTo>
                  <a:cubicBezTo>
                    <a:pt x="260" y="610"/>
                    <a:pt x="260" y="610"/>
                    <a:pt x="260" y="610"/>
                  </a:cubicBezTo>
                  <a:cubicBezTo>
                    <a:pt x="285" y="625"/>
                    <a:pt x="315" y="640"/>
                    <a:pt x="350" y="645"/>
                  </a:cubicBezTo>
                  <a:cubicBezTo>
                    <a:pt x="350" y="725"/>
                    <a:pt x="350" y="725"/>
                    <a:pt x="350" y="725"/>
                  </a:cubicBezTo>
                  <a:cubicBezTo>
                    <a:pt x="350" y="740"/>
                    <a:pt x="360" y="750"/>
                    <a:pt x="375" y="750"/>
                  </a:cubicBezTo>
                  <a:cubicBezTo>
                    <a:pt x="425" y="750"/>
                    <a:pt x="425" y="750"/>
                    <a:pt x="425" y="750"/>
                  </a:cubicBezTo>
                  <a:cubicBezTo>
                    <a:pt x="440" y="750"/>
                    <a:pt x="450" y="740"/>
                    <a:pt x="450" y="725"/>
                  </a:cubicBezTo>
                  <a:cubicBezTo>
                    <a:pt x="450" y="645"/>
                    <a:pt x="450" y="645"/>
                    <a:pt x="450" y="645"/>
                  </a:cubicBezTo>
                  <a:cubicBezTo>
                    <a:pt x="480" y="640"/>
                    <a:pt x="510" y="625"/>
                    <a:pt x="540" y="610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605" y="675"/>
                    <a:pt x="620" y="675"/>
                    <a:pt x="630" y="665"/>
                  </a:cubicBezTo>
                  <a:cubicBezTo>
                    <a:pt x="665" y="630"/>
                    <a:pt x="665" y="630"/>
                    <a:pt x="665" y="630"/>
                  </a:cubicBezTo>
                  <a:cubicBezTo>
                    <a:pt x="675" y="620"/>
                    <a:pt x="675" y="605"/>
                    <a:pt x="665" y="595"/>
                  </a:cubicBezTo>
                  <a:cubicBezTo>
                    <a:pt x="610" y="540"/>
                    <a:pt x="610" y="540"/>
                    <a:pt x="610" y="540"/>
                  </a:cubicBezTo>
                  <a:cubicBezTo>
                    <a:pt x="625" y="515"/>
                    <a:pt x="640" y="485"/>
                    <a:pt x="645" y="450"/>
                  </a:cubicBezTo>
                  <a:cubicBezTo>
                    <a:pt x="725" y="450"/>
                    <a:pt x="725" y="450"/>
                    <a:pt x="725" y="450"/>
                  </a:cubicBezTo>
                  <a:cubicBezTo>
                    <a:pt x="740" y="450"/>
                    <a:pt x="750" y="440"/>
                    <a:pt x="750" y="425"/>
                  </a:cubicBezTo>
                  <a:lnTo>
                    <a:pt x="750" y="375"/>
                  </a:lnTo>
                  <a:close/>
                  <a:moveTo>
                    <a:pt x="400" y="500"/>
                  </a:moveTo>
                  <a:cubicBezTo>
                    <a:pt x="345" y="500"/>
                    <a:pt x="300" y="455"/>
                    <a:pt x="300" y="400"/>
                  </a:cubicBezTo>
                  <a:cubicBezTo>
                    <a:pt x="300" y="345"/>
                    <a:pt x="345" y="300"/>
                    <a:pt x="400" y="300"/>
                  </a:cubicBezTo>
                  <a:cubicBezTo>
                    <a:pt x="455" y="300"/>
                    <a:pt x="500" y="345"/>
                    <a:pt x="500" y="400"/>
                  </a:cubicBezTo>
                  <a:cubicBezTo>
                    <a:pt x="500" y="455"/>
                    <a:pt x="455" y="500"/>
                    <a:pt x="400" y="500"/>
                  </a:cubicBezTo>
                  <a:close/>
                  <a:moveTo>
                    <a:pt x="400" y="350"/>
                  </a:moveTo>
                  <a:cubicBezTo>
                    <a:pt x="370" y="350"/>
                    <a:pt x="350" y="370"/>
                    <a:pt x="350" y="400"/>
                  </a:cubicBezTo>
                  <a:cubicBezTo>
                    <a:pt x="350" y="430"/>
                    <a:pt x="370" y="450"/>
                    <a:pt x="400" y="450"/>
                  </a:cubicBezTo>
                  <a:cubicBezTo>
                    <a:pt x="430" y="450"/>
                    <a:pt x="450" y="430"/>
                    <a:pt x="450" y="400"/>
                  </a:cubicBezTo>
                  <a:cubicBezTo>
                    <a:pt x="450" y="370"/>
                    <a:pt x="430" y="350"/>
                    <a:pt x="400" y="3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6" name="Freeform 45"/>
            <p:cNvSpPr>
              <a:spLocks noEditPoints="1"/>
            </p:cNvSpPr>
            <p:nvPr/>
          </p:nvSpPr>
          <p:spPr bwMode="auto">
            <a:xfrm>
              <a:off x="1301810" y="840582"/>
              <a:ext cx="328636" cy="373062"/>
            </a:xfrm>
            <a:custGeom>
              <a:avLst/>
              <a:gdLst>
                <a:gd name="T0" fmla="*/ 2147483646 w 700"/>
                <a:gd name="T1" fmla="*/ 2147483646 h 800"/>
                <a:gd name="T2" fmla="*/ 0 w 700"/>
                <a:gd name="T3" fmla="*/ 2147483646 h 800"/>
                <a:gd name="T4" fmla="*/ 2147483646 w 700"/>
                <a:gd name="T5" fmla="*/ 2147483646 h 800"/>
                <a:gd name="T6" fmla="*/ 2147483646 w 700"/>
                <a:gd name="T7" fmla="*/ 2147483646 h 800"/>
                <a:gd name="T8" fmla="*/ 2147483646 w 700"/>
                <a:gd name="T9" fmla="*/ 2147483646 h 800"/>
                <a:gd name="T10" fmla="*/ 2147483646 w 700"/>
                <a:gd name="T11" fmla="*/ 2147483646 h 800"/>
                <a:gd name="T12" fmla="*/ 2147483646 w 700"/>
                <a:gd name="T13" fmla="*/ 2147483646 h 800"/>
                <a:gd name="T14" fmla="*/ 2147483646 w 700"/>
                <a:gd name="T15" fmla="*/ 2147483646 h 800"/>
                <a:gd name="T16" fmla="*/ 2147483646 w 700"/>
                <a:gd name="T17" fmla="*/ 2147483646 h 800"/>
                <a:gd name="T18" fmla="*/ 2147483646 w 700"/>
                <a:gd name="T19" fmla="*/ 2147483646 h 800"/>
                <a:gd name="T20" fmla="*/ 2147483646 w 700"/>
                <a:gd name="T21" fmla="*/ 2147483646 h 800"/>
                <a:gd name="T22" fmla="*/ 2147483646 w 700"/>
                <a:gd name="T23" fmla="*/ 2147483646 h 800"/>
                <a:gd name="T24" fmla="*/ 2147483646 w 700"/>
                <a:gd name="T25" fmla="*/ 2147483646 h 800"/>
                <a:gd name="T26" fmla="*/ 2147483646 w 700"/>
                <a:gd name="T27" fmla="*/ 2147483646 h 800"/>
                <a:gd name="T28" fmla="*/ 2147483646 w 700"/>
                <a:gd name="T29" fmla="*/ 2147483646 h 800"/>
                <a:gd name="T30" fmla="*/ 2147483646 w 700"/>
                <a:gd name="T31" fmla="*/ 0 h 800"/>
                <a:gd name="T32" fmla="*/ 2147483646 w 700"/>
                <a:gd name="T33" fmla="*/ 0 h 800"/>
                <a:gd name="T34" fmla="*/ 2147483646 w 700"/>
                <a:gd name="T35" fmla="*/ 2147483646 h 800"/>
                <a:gd name="T36" fmla="*/ 2147483646 w 700"/>
                <a:gd name="T37" fmla="*/ 2147483646 h 800"/>
                <a:gd name="T38" fmla="*/ 2147483646 w 700"/>
                <a:gd name="T39" fmla="*/ 2147483646 h 8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00" h="800">
                  <a:moveTo>
                    <a:pt x="350" y="800"/>
                  </a:moveTo>
                  <a:cubicBezTo>
                    <a:pt x="155" y="800"/>
                    <a:pt x="0" y="645"/>
                    <a:pt x="0" y="450"/>
                  </a:cubicBezTo>
                  <a:cubicBezTo>
                    <a:pt x="0" y="290"/>
                    <a:pt x="105" y="160"/>
                    <a:pt x="250" y="115"/>
                  </a:cubicBezTo>
                  <a:cubicBezTo>
                    <a:pt x="250" y="170"/>
                    <a:pt x="250" y="170"/>
                    <a:pt x="250" y="170"/>
                  </a:cubicBezTo>
                  <a:cubicBezTo>
                    <a:pt x="135" y="210"/>
                    <a:pt x="50" y="320"/>
                    <a:pt x="50" y="450"/>
                  </a:cubicBezTo>
                  <a:cubicBezTo>
                    <a:pt x="50" y="615"/>
                    <a:pt x="185" y="750"/>
                    <a:pt x="350" y="750"/>
                  </a:cubicBezTo>
                  <a:cubicBezTo>
                    <a:pt x="515" y="750"/>
                    <a:pt x="650" y="615"/>
                    <a:pt x="650" y="450"/>
                  </a:cubicBezTo>
                  <a:cubicBezTo>
                    <a:pt x="650" y="320"/>
                    <a:pt x="565" y="210"/>
                    <a:pt x="450" y="170"/>
                  </a:cubicBezTo>
                  <a:cubicBezTo>
                    <a:pt x="450" y="115"/>
                    <a:pt x="450" y="115"/>
                    <a:pt x="450" y="115"/>
                  </a:cubicBezTo>
                  <a:cubicBezTo>
                    <a:pt x="595" y="160"/>
                    <a:pt x="700" y="290"/>
                    <a:pt x="700" y="450"/>
                  </a:cubicBezTo>
                  <a:cubicBezTo>
                    <a:pt x="700" y="645"/>
                    <a:pt x="545" y="800"/>
                    <a:pt x="350" y="800"/>
                  </a:cubicBezTo>
                  <a:close/>
                  <a:moveTo>
                    <a:pt x="375" y="400"/>
                  </a:moveTo>
                  <a:cubicBezTo>
                    <a:pt x="325" y="400"/>
                    <a:pt x="325" y="400"/>
                    <a:pt x="325" y="400"/>
                  </a:cubicBezTo>
                  <a:cubicBezTo>
                    <a:pt x="310" y="400"/>
                    <a:pt x="300" y="390"/>
                    <a:pt x="300" y="375"/>
                  </a:cubicBezTo>
                  <a:cubicBezTo>
                    <a:pt x="300" y="25"/>
                    <a:pt x="300" y="25"/>
                    <a:pt x="300" y="25"/>
                  </a:cubicBezTo>
                  <a:cubicBezTo>
                    <a:pt x="300" y="10"/>
                    <a:pt x="310" y="0"/>
                    <a:pt x="32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90" y="0"/>
                    <a:pt x="400" y="10"/>
                    <a:pt x="400" y="25"/>
                  </a:cubicBezTo>
                  <a:cubicBezTo>
                    <a:pt x="400" y="375"/>
                    <a:pt x="400" y="375"/>
                    <a:pt x="400" y="375"/>
                  </a:cubicBezTo>
                  <a:cubicBezTo>
                    <a:pt x="400" y="390"/>
                    <a:pt x="390" y="400"/>
                    <a:pt x="375" y="4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7" name="Freeform 49"/>
            <p:cNvSpPr>
              <a:spLocks noEditPoints="1"/>
            </p:cNvSpPr>
            <p:nvPr/>
          </p:nvSpPr>
          <p:spPr bwMode="auto">
            <a:xfrm>
              <a:off x="2389323" y="880270"/>
              <a:ext cx="411190" cy="293686"/>
            </a:xfrm>
            <a:custGeom>
              <a:avLst/>
              <a:gdLst>
                <a:gd name="T0" fmla="*/ 2147483646 w 796"/>
                <a:gd name="T1" fmla="*/ 0 h 568"/>
                <a:gd name="T2" fmla="*/ 2147483646 w 796"/>
                <a:gd name="T3" fmla="*/ 0 h 568"/>
                <a:gd name="T4" fmla="*/ 0 w 796"/>
                <a:gd name="T5" fmla="*/ 2147483646 h 568"/>
                <a:gd name="T6" fmla="*/ 0 w 796"/>
                <a:gd name="T7" fmla="*/ 2147483646 h 568"/>
                <a:gd name="T8" fmla="*/ 2147483646 w 796"/>
                <a:gd name="T9" fmla="*/ 2147483646 h 568"/>
                <a:gd name="T10" fmla="*/ 2147483646 w 796"/>
                <a:gd name="T11" fmla="*/ 2147483646 h 568"/>
                <a:gd name="T12" fmla="*/ 2147483646 w 796"/>
                <a:gd name="T13" fmla="*/ 2147483646 h 568"/>
                <a:gd name="T14" fmla="*/ 2147483646 w 796"/>
                <a:gd name="T15" fmla="*/ 2147483646 h 568"/>
                <a:gd name="T16" fmla="*/ 2147483646 w 796"/>
                <a:gd name="T17" fmla="*/ 0 h 568"/>
                <a:gd name="T18" fmla="*/ 2147483646 w 796"/>
                <a:gd name="T19" fmla="*/ 2147483646 h 568"/>
                <a:gd name="T20" fmla="*/ 2147483646 w 796"/>
                <a:gd name="T21" fmla="*/ 2147483646 h 568"/>
                <a:gd name="T22" fmla="*/ 2147483646 w 796"/>
                <a:gd name="T23" fmla="*/ 2147483646 h 568"/>
                <a:gd name="T24" fmla="*/ 2147483646 w 796"/>
                <a:gd name="T25" fmla="*/ 2147483646 h 568"/>
                <a:gd name="T26" fmla="*/ 2147483646 w 796"/>
                <a:gd name="T27" fmla="*/ 2147483646 h 568"/>
                <a:gd name="T28" fmla="*/ 2147483646 w 796"/>
                <a:gd name="T29" fmla="*/ 2147483646 h 568"/>
                <a:gd name="T30" fmla="*/ 2147483646 w 796"/>
                <a:gd name="T31" fmla="*/ 2147483646 h 568"/>
                <a:gd name="T32" fmla="*/ 2147483646 w 796"/>
                <a:gd name="T33" fmla="*/ 2147483646 h 568"/>
                <a:gd name="T34" fmla="*/ 2147483646 w 796"/>
                <a:gd name="T35" fmla="*/ 2147483646 h 568"/>
                <a:gd name="T36" fmla="*/ 2147483646 w 796"/>
                <a:gd name="T37" fmla="*/ 2147483646 h 568"/>
                <a:gd name="T38" fmla="*/ 2147483646 w 796"/>
                <a:gd name="T39" fmla="*/ 2147483646 h 568"/>
                <a:gd name="T40" fmla="*/ 2147483646 w 796"/>
                <a:gd name="T41" fmla="*/ 2147483646 h 568"/>
                <a:gd name="T42" fmla="*/ 2147483646 w 796"/>
                <a:gd name="T43" fmla="*/ 2147483646 h 568"/>
                <a:gd name="T44" fmla="*/ 2147483646 w 796"/>
                <a:gd name="T45" fmla="*/ 2147483646 h 568"/>
                <a:gd name="T46" fmla="*/ 2147483646 w 796"/>
                <a:gd name="T47" fmla="*/ 2147483646 h 568"/>
                <a:gd name="T48" fmla="*/ 2147483646 w 796"/>
                <a:gd name="T49" fmla="*/ 2147483646 h 5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96" h="568">
                  <a:moveTo>
                    <a:pt x="73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3" y="0"/>
                    <a:pt x="0" y="22"/>
                    <a:pt x="0" y="56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46"/>
                    <a:pt x="23" y="568"/>
                    <a:pt x="57" y="568"/>
                  </a:cubicBezTo>
                  <a:cubicBezTo>
                    <a:pt x="739" y="568"/>
                    <a:pt x="739" y="568"/>
                    <a:pt x="739" y="568"/>
                  </a:cubicBezTo>
                  <a:cubicBezTo>
                    <a:pt x="773" y="568"/>
                    <a:pt x="796" y="546"/>
                    <a:pt x="796" y="512"/>
                  </a:cubicBezTo>
                  <a:cubicBezTo>
                    <a:pt x="796" y="56"/>
                    <a:pt x="796" y="56"/>
                    <a:pt x="796" y="56"/>
                  </a:cubicBezTo>
                  <a:cubicBezTo>
                    <a:pt x="796" y="22"/>
                    <a:pt x="773" y="0"/>
                    <a:pt x="739" y="0"/>
                  </a:cubicBezTo>
                  <a:close/>
                  <a:moveTo>
                    <a:pt x="682" y="56"/>
                  </a:moveTo>
                  <a:cubicBezTo>
                    <a:pt x="688" y="56"/>
                    <a:pt x="694" y="56"/>
                    <a:pt x="700" y="62"/>
                  </a:cubicBezTo>
                  <a:cubicBezTo>
                    <a:pt x="694" y="68"/>
                    <a:pt x="688" y="74"/>
                    <a:pt x="688" y="79"/>
                  </a:cubicBezTo>
                  <a:cubicBezTo>
                    <a:pt x="495" y="330"/>
                    <a:pt x="301" y="330"/>
                    <a:pt x="108" y="79"/>
                  </a:cubicBezTo>
                  <a:cubicBezTo>
                    <a:pt x="102" y="74"/>
                    <a:pt x="102" y="68"/>
                    <a:pt x="96" y="62"/>
                  </a:cubicBezTo>
                  <a:cubicBezTo>
                    <a:pt x="102" y="56"/>
                    <a:pt x="108" y="56"/>
                    <a:pt x="114" y="56"/>
                  </a:cubicBezTo>
                  <a:cubicBezTo>
                    <a:pt x="682" y="56"/>
                    <a:pt x="682" y="56"/>
                    <a:pt x="682" y="56"/>
                  </a:cubicBezTo>
                  <a:close/>
                  <a:moveTo>
                    <a:pt x="739" y="455"/>
                  </a:moveTo>
                  <a:cubicBezTo>
                    <a:pt x="739" y="489"/>
                    <a:pt x="717" y="512"/>
                    <a:pt x="682" y="512"/>
                  </a:cubicBezTo>
                  <a:cubicBezTo>
                    <a:pt x="114" y="512"/>
                    <a:pt x="114" y="512"/>
                    <a:pt x="114" y="512"/>
                  </a:cubicBezTo>
                  <a:cubicBezTo>
                    <a:pt x="79" y="512"/>
                    <a:pt x="57" y="489"/>
                    <a:pt x="57" y="455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108"/>
                    <a:pt x="57" y="108"/>
                    <a:pt x="57" y="102"/>
                  </a:cubicBezTo>
                  <a:cubicBezTo>
                    <a:pt x="284" y="398"/>
                    <a:pt x="512" y="398"/>
                    <a:pt x="739" y="102"/>
                  </a:cubicBezTo>
                  <a:cubicBezTo>
                    <a:pt x="739" y="108"/>
                    <a:pt x="739" y="108"/>
                    <a:pt x="739" y="113"/>
                  </a:cubicBezTo>
                  <a:cubicBezTo>
                    <a:pt x="739" y="455"/>
                    <a:pt x="739" y="455"/>
                    <a:pt x="739" y="45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8" name="Freeform 53"/>
            <p:cNvSpPr>
              <a:spLocks noEditPoints="1"/>
            </p:cNvSpPr>
            <p:nvPr/>
          </p:nvSpPr>
          <p:spPr bwMode="auto">
            <a:xfrm>
              <a:off x="3438733" y="853282"/>
              <a:ext cx="307996" cy="347662"/>
            </a:xfrm>
            <a:custGeom>
              <a:avLst/>
              <a:gdLst>
                <a:gd name="T0" fmla="*/ 2147483646 w 700"/>
                <a:gd name="T1" fmla="*/ 2147483646 h 800"/>
                <a:gd name="T2" fmla="*/ 2147483646 w 700"/>
                <a:gd name="T3" fmla="*/ 2147483646 h 800"/>
                <a:gd name="T4" fmla="*/ 0 w 700"/>
                <a:gd name="T5" fmla="*/ 2147483646 h 800"/>
                <a:gd name="T6" fmla="*/ 0 w 700"/>
                <a:gd name="T7" fmla="*/ 2147483646 h 800"/>
                <a:gd name="T8" fmla="*/ 2147483646 w 700"/>
                <a:gd name="T9" fmla="*/ 2147483646 h 800"/>
                <a:gd name="T10" fmla="*/ 2147483646 w 700"/>
                <a:gd name="T11" fmla="*/ 2147483646 h 800"/>
                <a:gd name="T12" fmla="*/ 2147483646 w 700"/>
                <a:gd name="T13" fmla="*/ 2147483646 h 800"/>
                <a:gd name="T14" fmla="*/ 2147483646 w 700"/>
                <a:gd name="T15" fmla="*/ 0 h 800"/>
                <a:gd name="T16" fmla="*/ 2147483646 w 700"/>
                <a:gd name="T17" fmla="*/ 0 h 800"/>
                <a:gd name="T18" fmla="*/ 2147483646 w 700"/>
                <a:gd name="T19" fmla="*/ 2147483646 h 800"/>
                <a:gd name="T20" fmla="*/ 2147483646 w 700"/>
                <a:gd name="T21" fmla="*/ 2147483646 h 800"/>
                <a:gd name="T22" fmla="*/ 2147483646 w 700"/>
                <a:gd name="T23" fmla="*/ 2147483646 h 800"/>
                <a:gd name="T24" fmla="*/ 2147483646 w 700"/>
                <a:gd name="T25" fmla="*/ 2147483646 h 800"/>
                <a:gd name="T26" fmla="*/ 2147483646 w 700"/>
                <a:gd name="T27" fmla="*/ 2147483646 h 800"/>
                <a:gd name="T28" fmla="*/ 2147483646 w 700"/>
                <a:gd name="T29" fmla="*/ 2147483646 h 800"/>
                <a:gd name="T30" fmla="*/ 2147483646 w 700"/>
                <a:gd name="T31" fmla="*/ 2147483646 h 800"/>
                <a:gd name="T32" fmla="*/ 2147483646 w 700"/>
                <a:gd name="T33" fmla="*/ 2147483646 h 800"/>
                <a:gd name="T34" fmla="*/ 2147483646 w 700"/>
                <a:gd name="T35" fmla="*/ 2147483646 h 800"/>
                <a:gd name="T36" fmla="*/ 2147483646 w 700"/>
                <a:gd name="T37" fmla="*/ 2147483646 h 800"/>
                <a:gd name="T38" fmla="*/ 2147483646 w 700"/>
                <a:gd name="T39" fmla="*/ 2147483646 h 800"/>
                <a:gd name="T40" fmla="*/ 2147483646 w 700"/>
                <a:gd name="T41" fmla="*/ 2147483646 h 800"/>
                <a:gd name="T42" fmla="*/ 2147483646 w 700"/>
                <a:gd name="T43" fmla="*/ 2147483646 h 800"/>
                <a:gd name="T44" fmla="*/ 2147483646 w 700"/>
                <a:gd name="T45" fmla="*/ 2147483646 h 800"/>
                <a:gd name="T46" fmla="*/ 2147483646 w 700"/>
                <a:gd name="T47" fmla="*/ 2147483646 h 800"/>
                <a:gd name="T48" fmla="*/ 2147483646 w 700"/>
                <a:gd name="T49" fmla="*/ 2147483646 h 800"/>
                <a:gd name="T50" fmla="*/ 2147483646 w 700"/>
                <a:gd name="T51" fmla="*/ 2147483646 h 800"/>
                <a:gd name="T52" fmla="*/ 2147483646 w 700"/>
                <a:gd name="T53" fmla="*/ 2147483646 h 800"/>
                <a:gd name="T54" fmla="*/ 2147483646 w 700"/>
                <a:gd name="T55" fmla="*/ 2147483646 h 800"/>
                <a:gd name="T56" fmla="*/ 2147483646 w 700"/>
                <a:gd name="T57" fmla="*/ 2147483646 h 800"/>
                <a:gd name="T58" fmla="*/ 2147483646 w 700"/>
                <a:gd name="T59" fmla="*/ 2147483646 h 800"/>
                <a:gd name="T60" fmla="*/ 2147483646 w 700"/>
                <a:gd name="T61" fmla="*/ 2147483646 h 800"/>
                <a:gd name="T62" fmla="*/ 2147483646 w 700"/>
                <a:gd name="T63" fmla="*/ 2147483646 h 800"/>
                <a:gd name="T64" fmla="*/ 2147483646 w 700"/>
                <a:gd name="T65" fmla="*/ 2147483646 h 800"/>
                <a:gd name="T66" fmla="*/ 2147483646 w 700"/>
                <a:gd name="T67" fmla="*/ 2147483646 h 800"/>
                <a:gd name="T68" fmla="*/ 2147483646 w 700"/>
                <a:gd name="T69" fmla="*/ 2147483646 h 800"/>
                <a:gd name="T70" fmla="*/ 2147483646 w 700"/>
                <a:gd name="T71" fmla="*/ 2147483646 h 80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00" h="800">
                  <a:moveTo>
                    <a:pt x="650" y="800"/>
                  </a:moveTo>
                  <a:cubicBezTo>
                    <a:pt x="50" y="800"/>
                    <a:pt x="50" y="800"/>
                    <a:pt x="50" y="800"/>
                  </a:cubicBezTo>
                  <a:cubicBezTo>
                    <a:pt x="20" y="800"/>
                    <a:pt x="0" y="780"/>
                    <a:pt x="0" y="75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370"/>
                    <a:pt x="20" y="350"/>
                    <a:pt x="50" y="350"/>
                  </a:cubicBezTo>
                  <a:cubicBezTo>
                    <a:pt x="100" y="350"/>
                    <a:pt x="100" y="350"/>
                    <a:pt x="100" y="350"/>
                  </a:cubicBezTo>
                  <a:cubicBezTo>
                    <a:pt x="100" y="225"/>
                    <a:pt x="100" y="225"/>
                    <a:pt x="100" y="225"/>
                  </a:cubicBezTo>
                  <a:cubicBezTo>
                    <a:pt x="100" y="100"/>
                    <a:pt x="200" y="0"/>
                    <a:pt x="32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500" y="0"/>
                    <a:pt x="600" y="100"/>
                    <a:pt x="600" y="225"/>
                  </a:cubicBezTo>
                  <a:cubicBezTo>
                    <a:pt x="600" y="350"/>
                    <a:pt x="600" y="350"/>
                    <a:pt x="600" y="350"/>
                  </a:cubicBezTo>
                  <a:cubicBezTo>
                    <a:pt x="650" y="350"/>
                    <a:pt x="650" y="350"/>
                    <a:pt x="650" y="350"/>
                  </a:cubicBezTo>
                  <a:cubicBezTo>
                    <a:pt x="680" y="350"/>
                    <a:pt x="700" y="370"/>
                    <a:pt x="700" y="400"/>
                  </a:cubicBezTo>
                  <a:cubicBezTo>
                    <a:pt x="700" y="750"/>
                    <a:pt x="700" y="750"/>
                    <a:pt x="700" y="750"/>
                  </a:cubicBezTo>
                  <a:cubicBezTo>
                    <a:pt x="700" y="780"/>
                    <a:pt x="680" y="800"/>
                    <a:pt x="650" y="800"/>
                  </a:cubicBezTo>
                  <a:close/>
                  <a:moveTo>
                    <a:pt x="550" y="225"/>
                  </a:moveTo>
                  <a:cubicBezTo>
                    <a:pt x="550" y="130"/>
                    <a:pt x="470" y="50"/>
                    <a:pt x="375" y="50"/>
                  </a:cubicBezTo>
                  <a:cubicBezTo>
                    <a:pt x="325" y="50"/>
                    <a:pt x="325" y="50"/>
                    <a:pt x="325" y="50"/>
                  </a:cubicBezTo>
                  <a:cubicBezTo>
                    <a:pt x="230" y="50"/>
                    <a:pt x="150" y="130"/>
                    <a:pt x="150" y="225"/>
                  </a:cubicBezTo>
                  <a:cubicBezTo>
                    <a:pt x="150" y="350"/>
                    <a:pt x="150" y="350"/>
                    <a:pt x="150" y="350"/>
                  </a:cubicBezTo>
                  <a:cubicBezTo>
                    <a:pt x="550" y="350"/>
                    <a:pt x="550" y="350"/>
                    <a:pt x="550" y="350"/>
                  </a:cubicBezTo>
                  <a:lnTo>
                    <a:pt x="550" y="225"/>
                  </a:lnTo>
                  <a:close/>
                  <a:moveTo>
                    <a:pt x="650" y="450"/>
                  </a:moveTo>
                  <a:cubicBezTo>
                    <a:pt x="650" y="420"/>
                    <a:pt x="630" y="400"/>
                    <a:pt x="600" y="400"/>
                  </a:cubicBezTo>
                  <a:cubicBezTo>
                    <a:pt x="100" y="400"/>
                    <a:pt x="100" y="400"/>
                    <a:pt x="100" y="400"/>
                  </a:cubicBezTo>
                  <a:cubicBezTo>
                    <a:pt x="70" y="400"/>
                    <a:pt x="50" y="420"/>
                    <a:pt x="50" y="450"/>
                  </a:cubicBezTo>
                  <a:cubicBezTo>
                    <a:pt x="50" y="700"/>
                    <a:pt x="50" y="700"/>
                    <a:pt x="50" y="700"/>
                  </a:cubicBezTo>
                  <a:cubicBezTo>
                    <a:pt x="50" y="730"/>
                    <a:pt x="70" y="750"/>
                    <a:pt x="100" y="750"/>
                  </a:cubicBezTo>
                  <a:cubicBezTo>
                    <a:pt x="600" y="750"/>
                    <a:pt x="600" y="750"/>
                    <a:pt x="600" y="750"/>
                  </a:cubicBezTo>
                  <a:cubicBezTo>
                    <a:pt x="630" y="750"/>
                    <a:pt x="650" y="730"/>
                    <a:pt x="650" y="700"/>
                  </a:cubicBezTo>
                  <a:lnTo>
                    <a:pt x="650" y="450"/>
                  </a:lnTo>
                  <a:close/>
                  <a:moveTo>
                    <a:pt x="300" y="500"/>
                  </a:moveTo>
                  <a:cubicBezTo>
                    <a:pt x="300" y="470"/>
                    <a:pt x="320" y="450"/>
                    <a:pt x="350" y="450"/>
                  </a:cubicBezTo>
                  <a:cubicBezTo>
                    <a:pt x="380" y="450"/>
                    <a:pt x="400" y="470"/>
                    <a:pt x="400" y="500"/>
                  </a:cubicBezTo>
                  <a:cubicBezTo>
                    <a:pt x="400" y="530"/>
                    <a:pt x="350" y="650"/>
                    <a:pt x="350" y="650"/>
                  </a:cubicBezTo>
                  <a:cubicBezTo>
                    <a:pt x="350" y="650"/>
                    <a:pt x="300" y="530"/>
                    <a:pt x="300" y="5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9" name="Freeform 57"/>
            <p:cNvSpPr>
              <a:spLocks noEditPoints="1"/>
            </p:cNvSpPr>
            <p:nvPr/>
          </p:nvSpPr>
          <p:spPr bwMode="auto">
            <a:xfrm>
              <a:off x="4384948" y="832645"/>
              <a:ext cx="390552" cy="388936"/>
            </a:xfrm>
            <a:custGeom>
              <a:avLst/>
              <a:gdLst>
                <a:gd name="T0" fmla="*/ 2147483646 w 800"/>
                <a:gd name="T1" fmla="*/ 2147483646 h 800"/>
                <a:gd name="T2" fmla="*/ 2147483646 w 800"/>
                <a:gd name="T3" fmla="*/ 2147483646 h 800"/>
                <a:gd name="T4" fmla="*/ 2147483646 w 800"/>
                <a:gd name="T5" fmla="*/ 2147483646 h 800"/>
                <a:gd name="T6" fmla="*/ 0 w 800"/>
                <a:gd name="T7" fmla="*/ 2147483646 h 800"/>
                <a:gd name="T8" fmla="*/ 2147483646 w 800"/>
                <a:gd name="T9" fmla="*/ 2147483646 h 800"/>
                <a:gd name="T10" fmla="*/ 2147483646 w 800"/>
                <a:gd name="T11" fmla="*/ 2147483646 h 800"/>
                <a:gd name="T12" fmla="*/ 2147483646 w 800"/>
                <a:gd name="T13" fmla="*/ 2147483646 h 800"/>
                <a:gd name="T14" fmla="*/ 2147483646 w 800"/>
                <a:gd name="T15" fmla="*/ 2147483646 h 800"/>
                <a:gd name="T16" fmla="*/ 2147483646 w 800"/>
                <a:gd name="T17" fmla="*/ 2147483646 h 800"/>
                <a:gd name="T18" fmla="*/ 2147483646 w 800"/>
                <a:gd name="T19" fmla="*/ 2147483646 h 800"/>
                <a:gd name="T20" fmla="*/ 2147483646 w 800"/>
                <a:gd name="T21" fmla="*/ 2147483646 h 800"/>
                <a:gd name="T22" fmla="*/ 2147483646 w 800"/>
                <a:gd name="T23" fmla="*/ 2147483646 h 800"/>
                <a:gd name="T24" fmla="*/ 2147483646 w 800"/>
                <a:gd name="T25" fmla="*/ 2147483646 h 800"/>
                <a:gd name="T26" fmla="*/ 2147483646 w 800"/>
                <a:gd name="T27" fmla="*/ 2147483646 h 800"/>
                <a:gd name="T28" fmla="*/ 2147483646 w 800"/>
                <a:gd name="T29" fmla="*/ 2147483646 h 800"/>
                <a:gd name="T30" fmla="*/ 2147483646 w 800"/>
                <a:gd name="T31" fmla="*/ 2147483646 h 800"/>
                <a:gd name="T32" fmla="*/ 2147483646 w 800"/>
                <a:gd name="T33" fmla="*/ 0 h 800"/>
                <a:gd name="T34" fmla="*/ 2147483646 w 800"/>
                <a:gd name="T35" fmla="*/ 2147483646 h 800"/>
                <a:gd name="T36" fmla="*/ 2147483646 w 800"/>
                <a:gd name="T37" fmla="*/ 2147483646 h 800"/>
                <a:gd name="T38" fmla="*/ 2147483646 w 800"/>
                <a:gd name="T39" fmla="*/ 0 h 800"/>
                <a:gd name="T40" fmla="*/ 2147483646 w 800"/>
                <a:gd name="T41" fmla="*/ 2147483646 h 800"/>
                <a:gd name="T42" fmla="*/ 2147483646 w 800"/>
                <a:gd name="T43" fmla="*/ 2147483646 h 800"/>
                <a:gd name="T44" fmla="*/ 2147483646 w 800"/>
                <a:gd name="T45" fmla="*/ 2147483646 h 800"/>
                <a:gd name="T46" fmla="*/ 2147483646 w 800"/>
                <a:gd name="T47" fmla="*/ 2147483646 h 8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00" h="800">
                  <a:moveTo>
                    <a:pt x="375" y="50"/>
                  </a:moveTo>
                  <a:cubicBezTo>
                    <a:pt x="320" y="50"/>
                    <a:pt x="320" y="50"/>
                    <a:pt x="320" y="50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140" y="80"/>
                    <a:pt x="0" y="240"/>
                    <a:pt x="0" y="425"/>
                  </a:cubicBezTo>
                  <a:cubicBezTo>
                    <a:pt x="0" y="635"/>
                    <a:pt x="165" y="800"/>
                    <a:pt x="375" y="800"/>
                  </a:cubicBezTo>
                  <a:cubicBezTo>
                    <a:pt x="565" y="800"/>
                    <a:pt x="725" y="660"/>
                    <a:pt x="750" y="480"/>
                  </a:cubicBezTo>
                  <a:cubicBezTo>
                    <a:pt x="750" y="480"/>
                    <a:pt x="750" y="480"/>
                    <a:pt x="750" y="480"/>
                  </a:cubicBezTo>
                  <a:cubicBezTo>
                    <a:pt x="750" y="425"/>
                    <a:pt x="750" y="425"/>
                    <a:pt x="750" y="425"/>
                  </a:cubicBezTo>
                  <a:cubicBezTo>
                    <a:pt x="375" y="425"/>
                    <a:pt x="375" y="425"/>
                    <a:pt x="375" y="425"/>
                  </a:cubicBezTo>
                  <a:lnTo>
                    <a:pt x="375" y="50"/>
                  </a:lnTo>
                  <a:close/>
                  <a:moveTo>
                    <a:pt x="690" y="480"/>
                  </a:moveTo>
                  <a:cubicBezTo>
                    <a:pt x="665" y="630"/>
                    <a:pt x="535" y="750"/>
                    <a:pt x="375" y="750"/>
                  </a:cubicBezTo>
                  <a:cubicBezTo>
                    <a:pt x="195" y="750"/>
                    <a:pt x="50" y="605"/>
                    <a:pt x="50" y="425"/>
                  </a:cubicBezTo>
                  <a:cubicBezTo>
                    <a:pt x="50" y="265"/>
                    <a:pt x="165" y="135"/>
                    <a:pt x="320" y="110"/>
                  </a:cubicBezTo>
                  <a:cubicBezTo>
                    <a:pt x="320" y="480"/>
                    <a:pt x="320" y="480"/>
                    <a:pt x="320" y="480"/>
                  </a:cubicBezTo>
                  <a:lnTo>
                    <a:pt x="690" y="480"/>
                  </a:lnTo>
                  <a:close/>
                  <a:moveTo>
                    <a:pt x="425" y="0"/>
                  </a:moveTo>
                  <a:cubicBezTo>
                    <a:pt x="425" y="370"/>
                    <a:pt x="425" y="370"/>
                    <a:pt x="425" y="370"/>
                  </a:cubicBezTo>
                  <a:cubicBezTo>
                    <a:pt x="800" y="370"/>
                    <a:pt x="800" y="370"/>
                    <a:pt x="800" y="370"/>
                  </a:cubicBezTo>
                  <a:cubicBezTo>
                    <a:pt x="775" y="180"/>
                    <a:pt x="620" y="25"/>
                    <a:pt x="425" y="0"/>
                  </a:cubicBezTo>
                  <a:close/>
                  <a:moveTo>
                    <a:pt x="480" y="70"/>
                  </a:moveTo>
                  <a:cubicBezTo>
                    <a:pt x="600" y="105"/>
                    <a:pt x="695" y="200"/>
                    <a:pt x="730" y="320"/>
                  </a:cubicBezTo>
                  <a:cubicBezTo>
                    <a:pt x="480" y="320"/>
                    <a:pt x="480" y="320"/>
                    <a:pt x="480" y="320"/>
                  </a:cubicBezTo>
                  <a:lnTo>
                    <a:pt x="480" y="7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0" name="Freeform 61"/>
            <p:cNvSpPr>
              <a:spLocks noEditPoints="1"/>
            </p:cNvSpPr>
            <p:nvPr/>
          </p:nvSpPr>
          <p:spPr bwMode="auto">
            <a:xfrm>
              <a:off x="5361329" y="858045"/>
              <a:ext cx="387377" cy="338136"/>
            </a:xfrm>
            <a:custGeom>
              <a:avLst/>
              <a:gdLst>
                <a:gd name="T0" fmla="*/ 2147483646 w 800"/>
                <a:gd name="T1" fmla="*/ 2147483646 h 700"/>
                <a:gd name="T2" fmla="*/ 2147483646 w 800"/>
                <a:gd name="T3" fmla="*/ 2147483646 h 700"/>
                <a:gd name="T4" fmla="*/ 0 w 800"/>
                <a:gd name="T5" fmla="*/ 2147483646 h 700"/>
                <a:gd name="T6" fmla="*/ 0 w 800"/>
                <a:gd name="T7" fmla="*/ 2147483646 h 700"/>
                <a:gd name="T8" fmla="*/ 0 w 800"/>
                <a:gd name="T9" fmla="*/ 2147483646 h 700"/>
                <a:gd name="T10" fmla="*/ 0 w 800"/>
                <a:gd name="T11" fmla="*/ 2147483646 h 700"/>
                <a:gd name="T12" fmla="*/ 2147483646 w 800"/>
                <a:gd name="T13" fmla="*/ 2147483646 h 700"/>
                <a:gd name="T14" fmla="*/ 2147483646 w 800"/>
                <a:gd name="T15" fmla="*/ 2147483646 h 700"/>
                <a:gd name="T16" fmla="*/ 2147483646 w 800"/>
                <a:gd name="T17" fmla="*/ 2147483646 h 700"/>
                <a:gd name="T18" fmla="*/ 2147483646 w 800"/>
                <a:gd name="T19" fmla="*/ 0 h 700"/>
                <a:gd name="T20" fmla="*/ 2147483646 w 800"/>
                <a:gd name="T21" fmla="*/ 0 h 700"/>
                <a:gd name="T22" fmla="*/ 2147483646 w 800"/>
                <a:gd name="T23" fmla="*/ 2147483646 h 700"/>
                <a:gd name="T24" fmla="*/ 2147483646 w 800"/>
                <a:gd name="T25" fmla="*/ 2147483646 h 700"/>
                <a:gd name="T26" fmla="*/ 2147483646 w 800"/>
                <a:gd name="T27" fmla="*/ 2147483646 h 700"/>
                <a:gd name="T28" fmla="*/ 2147483646 w 800"/>
                <a:gd name="T29" fmla="*/ 2147483646 h 700"/>
                <a:gd name="T30" fmla="*/ 2147483646 w 800"/>
                <a:gd name="T31" fmla="*/ 2147483646 h 700"/>
                <a:gd name="T32" fmla="*/ 2147483646 w 800"/>
                <a:gd name="T33" fmla="*/ 2147483646 h 700"/>
                <a:gd name="T34" fmla="*/ 2147483646 w 800"/>
                <a:gd name="T35" fmla="*/ 2147483646 h 700"/>
                <a:gd name="T36" fmla="*/ 2147483646 w 800"/>
                <a:gd name="T37" fmla="*/ 2147483646 h 700"/>
                <a:gd name="T38" fmla="*/ 2147483646 w 800"/>
                <a:gd name="T39" fmla="*/ 2147483646 h 700"/>
                <a:gd name="T40" fmla="*/ 2147483646 w 800"/>
                <a:gd name="T41" fmla="*/ 2147483646 h 700"/>
                <a:gd name="T42" fmla="*/ 2147483646 w 800"/>
                <a:gd name="T43" fmla="*/ 2147483646 h 700"/>
                <a:gd name="T44" fmla="*/ 2147483646 w 800"/>
                <a:gd name="T45" fmla="*/ 2147483646 h 700"/>
                <a:gd name="T46" fmla="*/ 2147483646 w 800"/>
                <a:gd name="T47" fmla="*/ 2147483646 h 700"/>
                <a:gd name="T48" fmla="*/ 2147483646 w 800"/>
                <a:gd name="T49" fmla="*/ 2147483646 h 700"/>
                <a:gd name="T50" fmla="*/ 2147483646 w 800"/>
                <a:gd name="T51" fmla="*/ 2147483646 h 700"/>
                <a:gd name="T52" fmla="*/ 2147483646 w 800"/>
                <a:gd name="T53" fmla="*/ 2147483646 h 700"/>
                <a:gd name="T54" fmla="*/ 2147483646 w 800"/>
                <a:gd name="T55" fmla="*/ 2147483646 h 700"/>
                <a:gd name="T56" fmla="*/ 2147483646 w 800"/>
                <a:gd name="T57" fmla="*/ 2147483646 h 700"/>
                <a:gd name="T58" fmla="*/ 2147483646 w 800"/>
                <a:gd name="T59" fmla="*/ 2147483646 h 700"/>
                <a:gd name="T60" fmla="*/ 2147483646 w 800"/>
                <a:gd name="T61" fmla="*/ 2147483646 h 700"/>
                <a:gd name="T62" fmla="*/ 2147483646 w 800"/>
                <a:gd name="T63" fmla="*/ 2147483646 h 700"/>
                <a:gd name="T64" fmla="*/ 2147483646 w 800"/>
                <a:gd name="T65" fmla="*/ 2147483646 h 700"/>
                <a:gd name="T66" fmla="*/ 2147483646 w 800"/>
                <a:gd name="T67" fmla="*/ 2147483646 h 700"/>
                <a:gd name="T68" fmla="*/ 2147483646 w 800"/>
                <a:gd name="T69" fmla="*/ 2147483646 h 700"/>
                <a:gd name="T70" fmla="*/ 2147483646 w 800"/>
                <a:gd name="T71" fmla="*/ 2147483646 h 700"/>
                <a:gd name="T72" fmla="*/ 2147483646 w 800"/>
                <a:gd name="T73" fmla="*/ 2147483646 h 700"/>
                <a:gd name="T74" fmla="*/ 2147483646 w 800"/>
                <a:gd name="T75" fmla="*/ 2147483646 h 700"/>
                <a:gd name="T76" fmla="*/ 2147483646 w 800"/>
                <a:gd name="T77" fmla="*/ 2147483646 h 700"/>
                <a:gd name="T78" fmla="*/ 2147483646 w 800"/>
                <a:gd name="T79" fmla="*/ 2147483646 h 700"/>
                <a:gd name="T80" fmla="*/ 2147483646 w 800"/>
                <a:gd name="T81" fmla="*/ 2147483646 h 700"/>
                <a:gd name="T82" fmla="*/ 2147483646 w 800"/>
                <a:gd name="T83" fmla="*/ 2147483646 h 700"/>
                <a:gd name="T84" fmla="*/ 2147483646 w 800"/>
                <a:gd name="T85" fmla="*/ 2147483646 h 700"/>
                <a:gd name="T86" fmla="*/ 2147483646 w 800"/>
                <a:gd name="T87" fmla="*/ 2147483646 h 700"/>
                <a:gd name="T88" fmla="*/ 2147483646 w 800"/>
                <a:gd name="T89" fmla="*/ 2147483646 h 700"/>
                <a:gd name="T90" fmla="*/ 2147483646 w 800"/>
                <a:gd name="T91" fmla="*/ 2147483646 h 700"/>
                <a:gd name="T92" fmla="*/ 2147483646 w 800"/>
                <a:gd name="T93" fmla="*/ 2147483646 h 700"/>
                <a:gd name="T94" fmla="*/ 2147483646 w 800"/>
                <a:gd name="T95" fmla="*/ 2147483646 h 700"/>
                <a:gd name="T96" fmla="*/ 2147483646 w 800"/>
                <a:gd name="T97" fmla="*/ 2147483646 h 700"/>
                <a:gd name="T98" fmla="*/ 2147483646 w 800"/>
                <a:gd name="T99" fmla="*/ 2147483646 h 700"/>
                <a:gd name="T100" fmla="*/ 2147483646 w 800"/>
                <a:gd name="T101" fmla="*/ 2147483646 h 700"/>
                <a:gd name="T102" fmla="*/ 2147483646 w 800"/>
                <a:gd name="T103" fmla="*/ 2147483646 h 700"/>
                <a:gd name="T104" fmla="*/ 2147483646 w 800"/>
                <a:gd name="T105" fmla="*/ 2147483646 h 700"/>
                <a:gd name="T106" fmla="*/ 2147483646 w 800"/>
                <a:gd name="T107" fmla="*/ 2147483646 h 700"/>
                <a:gd name="T108" fmla="*/ 2147483646 w 800"/>
                <a:gd name="T109" fmla="*/ 2147483646 h 700"/>
                <a:gd name="T110" fmla="*/ 2147483646 w 800"/>
                <a:gd name="T111" fmla="*/ 2147483646 h 700"/>
                <a:gd name="T112" fmla="*/ 2147483646 w 800"/>
                <a:gd name="T113" fmla="*/ 2147483646 h 700"/>
                <a:gd name="T114" fmla="*/ 2147483646 w 800"/>
                <a:gd name="T115" fmla="*/ 2147483646 h 700"/>
                <a:gd name="T116" fmla="*/ 2147483646 w 800"/>
                <a:gd name="T117" fmla="*/ 2147483646 h 700"/>
                <a:gd name="T118" fmla="*/ 2147483646 w 800"/>
                <a:gd name="T119" fmla="*/ 2147483646 h 700"/>
                <a:gd name="T120" fmla="*/ 2147483646 w 800"/>
                <a:gd name="T121" fmla="*/ 2147483646 h 7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00" h="700">
                  <a:moveTo>
                    <a:pt x="750" y="700"/>
                  </a:moveTo>
                  <a:cubicBezTo>
                    <a:pt x="50" y="700"/>
                    <a:pt x="50" y="700"/>
                    <a:pt x="50" y="700"/>
                  </a:cubicBezTo>
                  <a:cubicBezTo>
                    <a:pt x="20" y="700"/>
                    <a:pt x="0" y="680"/>
                    <a:pt x="0" y="65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20"/>
                    <a:pt x="20" y="100"/>
                    <a:pt x="50" y="100"/>
                  </a:cubicBezTo>
                  <a:cubicBezTo>
                    <a:pt x="250" y="100"/>
                    <a:pt x="250" y="100"/>
                    <a:pt x="250" y="100"/>
                  </a:cubicBezTo>
                  <a:cubicBezTo>
                    <a:pt x="250" y="50"/>
                    <a:pt x="250" y="50"/>
                    <a:pt x="250" y="50"/>
                  </a:cubicBezTo>
                  <a:cubicBezTo>
                    <a:pt x="250" y="20"/>
                    <a:pt x="270" y="0"/>
                    <a:pt x="300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30" y="0"/>
                    <a:pt x="550" y="20"/>
                    <a:pt x="550" y="50"/>
                  </a:cubicBezTo>
                  <a:cubicBezTo>
                    <a:pt x="550" y="100"/>
                    <a:pt x="550" y="100"/>
                    <a:pt x="550" y="100"/>
                  </a:cubicBezTo>
                  <a:cubicBezTo>
                    <a:pt x="750" y="100"/>
                    <a:pt x="750" y="100"/>
                    <a:pt x="750" y="100"/>
                  </a:cubicBezTo>
                  <a:cubicBezTo>
                    <a:pt x="780" y="100"/>
                    <a:pt x="800" y="120"/>
                    <a:pt x="800" y="150"/>
                  </a:cubicBezTo>
                  <a:cubicBezTo>
                    <a:pt x="800" y="350"/>
                    <a:pt x="800" y="350"/>
                    <a:pt x="800" y="350"/>
                  </a:cubicBezTo>
                  <a:cubicBezTo>
                    <a:pt x="800" y="400"/>
                    <a:pt x="800" y="400"/>
                    <a:pt x="800" y="400"/>
                  </a:cubicBezTo>
                  <a:cubicBezTo>
                    <a:pt x="800" y="650"/>
                    <a:pt x="800" y="650"/>
                    <a:pt x="800" y="650"/>
                  </a:cubicBezTo>
                  <a:cubicBezTo>
                    <a:pt x="800" y="680"/>
                    <a:pt x="780" y="700"/>
                    <a:pt x="750" y="700"/>
                  </a:cubicBezTo>
                  <a:close/>
                  <a:moveTo>
                    <a:pt x="500" y="75"/>
                  </a:moveTo>
                  <a:cubicBezTo>
                    <a:pt x="500" y="60"/>
                    <a:pt x="490" y="50"/>
                    <a:pt x="475" y="50"/>
                  </a:cubicBezTo>
                  <a:cubicBezTo>
                    <a:pt x="325" y="50"/>
                    <a:pt x="325" y="50"/>
                    <a:pt x="325" y="50"/>
                  </a:cubicBezTo>
                  <a:cubicBezTo>
                    <a:pt x="310" y="50"/>
                    <a:pt x="300" y="60"/>
                    <a:pt x="300" y="75"/>
                  </a:cubicBezTo>
                  <a:cubicBezTo>
                    <a:pt x="300" y="100"/>
                    <a:pt x="300" y="100"/>
                    <a:pt x="300" y="100"/>
                  </a:cubicBezTo>
                  <a:cubicBezTo>
                    <a:pt x="500" y="100"/>
                    <a:pt x="500" y="100"/>
                    <a:pt x="500" y="100"/>
                  </a:cubicBezTo>
                  <a:lnTo>
                    <a:pt x="500" y="75"/>
                  </a:lnTo>
                  <a:close/>
                  <a:moveTo>
                    <a:pt x="750" y="200"/>
                  </a:moveTo>
                  <a:cubicBezTo>
                    <a:pt x="750" y="170"/>
                    <a:pt x="730" y="150"/>
                    <a:pt x="700" y="150"/>
                  </a:cubicBezTo>
                  <a:cubicBezTo>
                    <a:pt x="100" y="150"/>
                    <a:pt x="100" y="150"/>
                    <a:pt x="100" y="150"/>
                  </a:cubicBezTo>
                  <a:cubicBezTo>
                    <a:pt x="70" y="150"/>
                    <a:pt x="50" y="170"/>
                    <a:pt x="50" y="200"/>
                  </a:cubicBezTo>
                  <a:cubicBezTo>
                    <a:pt x="50" y="350"/>
                    <a:pt x="50" y="350"/>
                    <a:pt x="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00"/>
                    <a:pt x="250" y="300"/>
                    <a:pt x="250" y="300"/>
                  </a:cubicBezTo>
                  <a:cubicBezTo>
                    <a:pt x="250" y="270"/>
                    <a:pt x="270" y="250"/>
                    <a:pt x="300" y="250"/>
                  </a:cubicBezTo>
                  <a:cubicBezTo>
                    <a:pt x="500" y="250"/>
                    <a:pt x="500" y="250"/>
                    <a:pt x="500" y="250"/>
                  </a:cubicBezTo>
                  <a:cubicBezTo>
                    <a:pt x="530" y="250"/>
                    <a:pt x="550" y="270"/>
                    <a:pt x="550" y="300"/>
                  </a:cubicBezTo>
                  <a:cubicBezTo>
                    <a:pt x="550" y="350"/>
                    <a:pt x="550" y="350"/>
                    <a:pt x="550" y="350"/>
                  </a:cubicBezTo>
                  <a:cubicBezTo>
                    <a:pt x="750" y="350"/>
                    <a:pt x="750" y="350"/>
                    <a:pt x="750" y="350"/>
                  </a:cubicBezTo>
                  <a:lnTo>
                    <a:pt x="750" y="200"/>
                  </a:lnTo>
                  <a:close/>
                  <a:moveTo>
                    <a:pt x="300" y="350"/>
                  </a:moveTo>
                  <a:cubicBezTo>
                    <a:pt x="300" y="400"/>
                    <a:pt x="300" y="400"/>
                    <a:pt x="300" y="400"/>
                  </a:cubicBezTo>
                  <a:cubicBezTo>
                    <a:pt x="300" y="430"/>
                    <a:pt x="320" y="450"/>
                    <a:pt x="350" y="450"/>
                  </a:cubicBezTo>
                  <a:cubicBezTo>
                    <a:pt x="450" y="450"/>
                    <a:pt x="450" y="450"/>
                    <a:pt x="450" y="450"/>
                  </a:cubicBezTo>
                  <a:cubicBezTo>
                    <a:pt x="480" y="450"/>
                    <a:pt x="500" y="430"/>
                    <a:pt x="500" y="400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500" y="320"/>
                    <a:pt x="480" y="300"/>
                    <a:pt x="450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20" y="300"/>
                    <a:pt x="300" y="320"/>
                    <a:pt x="300" y="350"/>
                  </a:cubicBezTo>
                  <a:close/>
                  <a:moveTo>
                    <a:pt x="750" y="400"/>
                  </a:moveTo>
                  <a:cubicBezTo>
                    <a:pt x="550" y="400"/>
                    <a:pt x="550" y="400"/>
                    <a:pt x="550" y="40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80"/>
                    <a:pt x="530" y="500"/>
                    <a:pt x="500" y="500"/>
                  </a:cubicBezTo>
                  <a:cubicBezTo>
                    <a:pt x="300" y="500"/>
                    <a:pt x="300" y="500"/>
                    <a:pt x="300" y="500"/>
                  </a:cubicBezTo>
                  <a:cubicBezTo>
                    <a:pt x="270" y="500"/>
                    <a:pt x="250" y="480"/>
                    <a:pt x="250" y="45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0" y="600"/>
                    <a:pt x="50" y="600"/>
                    <a:pt x="50" y="600"/>
                  </a:cubicBezTo>
                  <a:cubicBezTo>
                    <a:pt x="50" y="630"/>
                    <a:pt x="70" y="650"/>
                    <a:pt x="100" y="650"/>
                  </a:cubicBezTo>
                  <a:cubicBezTo>
                    <a:pt x="700" y="650"/>
                    <a:pt x="700" y="650"/>
                    <a:pt x="700" y="650"/>
                  </a:cubicBezTo>
                  <a:cubicBezTo>
                    <a:pt x="730" y="650"/>
                    <a:pt x="750" y="630"/>
                    <a:pt x="750" y="600"/>
                  </a:cubicBezTo>
                  <a:lnTo>
                    <a:pt x="750" y="4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6" name="Freeform 25"/>
            <p:cNvSpPr>
              <a:spLocks noEditPoints="1"/>
            </p:cNvSpPr>
            <p:nvPr/>
          </p:nvSpPr>
          <p:spPr bwMode="auto">
            <a:xfrm>
              <a:off x="6923537" y="880270"/>
              <a:ext cx="234966" cy="293686"/>
            </a:xfrm>
            <a:custGeom>
              <a:avLst/>
              <a:gdLst>
                <a:gd name="T0" fmla="*/ 2147483646 w 1536"/>
                <a:gd name="T1" fmla="*/ 2147483646 h 1920"/>
                <a:gd name="T2" fmla="*/ 2147483646 w 1536"/>
                <a:gd name="T3" fmla="*/ 0 h 1920"/>
                <a:gd name="T4" fmla="*/ 2147483646 w 1536"/>
                <a:gd name="T5" fmla="*/ 2147483646 h 1920"/>
                <a:gd name="T6" fmla="*/ 2147483646 w 1536"/>
                <a:gd name="T7" fmla="*/ 2147483646 h 1920"/>
                <a:gd name="T8" fmla="*/ 2147483646 w 1536"/>
                <a:gd name="T9" fmla="*/ 2147483646 h 1920"/>
                <a:gd name="T10" fmla="*/ 2147483646 w 1536"/>
                <a:gd name="T11" fmla="*/ 2147483646 h 1920"/>
                <a:gd name="T12" fmla="*/ 2147483646 w 1536"/>
                <a:gd name="T13" fmla="*/ 2147483646 h 1920"/>
                <a:gd name="T14" fmla="*/ 2147483646 w 1536"/>
                <a:gd name="T15" fmla="*/ 2147483646 h 1920"/>
                <a:gd name="T16" fmla="*/ 2147483646 w 1536"/>
                <a:gd name="T17" fmla="*/ 2147483646 h 1920"/>
                <a:gd name="T18" fmla="*/ 2147483646 w 1536"/>
                <a:gd name="T19" fmla="*/ 2147483646 h 1920"/>
                <a:gd name="T20" fmla="*/ 2147483646 w 1536"/>
                <a:gd name="T21" fmla="*/ 2147483646 h 1920"/>
                <a:gd name="T22" fmla="*/ 2147483646 w 1536"/>
                <a:gd name="T23" fmla="*/ 2147483646 h 1920"/>
                <a:gd name="T24" fmla="*/ 2147483646 w 1536"/>
                <a:gd name="T25" fmla="*/ 2147483646 h 1920"/>
                <a:gd name="T26" fmla="*/ 2147483646 w 1536"/>
                <a:gd name="T27" fmla="*/ 2147483646 h 1920"/>
                <a:gd name="T28" fmla="*/ 0 w 1536"/>
                <a:gd name="T29" fmla="*/ 2147483646 h 1920"/>
                <a:gd name="T30" fmla="*/ 0 w 1536"/>
                <a:gd name="T31" fmla="*/ 2147483646 h 1920"/>
                <a:gd name="T32" fmla="*/ 2147483646 w 1536"/>
                <a:gd name="T33" fmla="*/ 2147483646 h 1920"/>
                <a:gd name="T34" fmla="*/ 2147483646 w 1536"/>
                <a:gd name="T35" fmla="*/ 2147483646 h 1920"/>
                <a:gd name="T36" fmla="*/ 2147483646 w 1536"/>
                <a:gd name="T37" fmla="*/ 2147483646 h 19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36" h="1920">
                  <a:moveTo>
                    <a:pt x="384" y="384"/>
                  </a:moveTo>
                  <a:cubicBezTo>
                    <a:pt x="384" y="172"/>
                    <a:pt x="556" y="0"/>
                    <a:pt x="768" y="0"/>
                  </a:cubicBezTo>
                  <a:cubicBezTo>
                    <a:pt x="980" y="0"/>
                    <a:pt x="1152" y="172"/>
                    <a:pt x="1152" y="384"/>
                  </a:cubicBezTo>
                  <a:cubicBezTo>
                    <a:pt x="1152" y="596"/>
                    <a:pt x="980" y="768"/>
                    <a:pt x="768" y="768"/>
                  </a:cubicBezTo>
                  <a:cubicBezTo>
                    <a:pt x="556" y="768"/>
                    <a:pt x="384" y="596"/>
                    <a:pt x="384" y="384"/>
                  </a:cubicBezTo>
                  <a:close/>
                  <a:moveTo>
                    <a:pt x="1280" y="896"/>
                  </a:moveTo>
                  <a:cubicBezTo>
                    <a:pt x="1209" y="896"/>
                    <a:pt x="1209" y="896"/>
                    <a:pt x="1209" y="896"/>
                  </a:cubicBezTo>
                  <a:cubicBezTo>
                    <a:pt x="811" y="1704"/>
                    <a:pt x="811" y="1704"/>
                    <a:pt x="811" y="1704"/>
                  </a:cubicBezTo>
                  <a:cubicBezTo>
                    <a:pt x="960" y="960"/>
                    <a:pt x="960" y="960"/>
                    <a:pt x="960" y="960"/>
                  </a:cubicBezTo>
                  <a:cubicBezTo>
                    <a:pt x="768" y="768"/>
                    <a:pt x="768" y="768"/>
                    <a:pt x="768" y="768"/>
                  </a:cubicBezTo>
                  <a:cubicBezTo>
                    <a:pt x="576" y="960"/>
                    <a:pt x="576" y="960"/>
                    <a:pt x="576" y="960"/>
                  </a:cubicBezTo>
                  <a:cubicBezTo>
                    <a:pt x="725" y="1704"/>
                    <a:pt x="725" y="1704"/>
                    <a:pt x="725" y="1704"/>
                  </a:cubicBezTo>
                  <a:cubicBezTo>
                    <a:pt x="327" y="896"/>
                    <a:pt x="327" y="896"/>
                    <a:pt x="327" y="896"/>
                  </a:cubicBezTo>
                  <a:cubicBezTo>
                    <a:pt x="256" y="896"/>
                    <a:pt x="256" y="896"/>
                    <a:pt x="256" y="896"/>
                  </a:cubicBezTo>
                  <a:cubicBezTo>
                    <a:pt x="0" y="896"/>
                    <a:pt x="0" y="1068"/>
                    <a:pt x="0" y="1280"/>
                  </a:cubicBezTo>
                  <a:cubicBezTo>
                    <a:pt x="0" y="1920"/>
                    <a:pt x="0" y="1920"/>
                    <a:pt x="0" y="1920"/>
                  </a:cubicBezTo>
                  <a:cubicBezTo>
                    <a:pt x="1536" y="1920"/>
                    <a:pt x="1536" y="1920"/>
                    <a:pt x="1536" y="1920"/>
                  </a:cubicBezTo>
                  <a:cubicBezTo>
                    <a:pt x="1536" y="1280"/>
                    <a:pt x="1536" y="1280"/>
                    <a:pt x="1536" y="1280"/>
                  </a:cubicBezTo>
                  <a:cubicBezTo>
                    <a:pt x="1536" y="1068"/>
                    <a:pt x="1536" y="896"/>
                    <a:pt x="1280" y="8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1527" name="组合 39"/>
            <p:cNvGrpSpPr>
              <a:grpSpLocks/>
            </p:cNvGrpSpPr>
            <p:nvPr/>
          </p:nvGrpSpPr>
          <p:grpSpPr bwMode="auto">
            <a:xfrm>
              <a:off x="7796936" y="890406"/>
              <a:ext cx="308116" cy="273414"/>
              <a:chOff x="3816350" y="3395663"/>
              <a:chExt cx="1960563" cy="1736726"/>
            </a:xfrm>
            <a:solidFill>
              <a:schemeClr val="bg1">
                <a:lumMod val="65000"/>
              </a:schemeClr>
            </a:solidFill>
          </p:grpSpPr>
          <p:sp>
            <p:nvSpPr>
              <p:cNvPr id="21626" name="Freeform 29"/>
              <p:cNvSpPr>
                <a:spLocks/>
              </p:cNvSpPr>
              <p:nvPr/>
            </p:nvSpPr>
            <p:spPr bwMode="auto">
              <a:xfrm>
                <a:off x="4251325" y="3721101"/>
                <a:ext cx="1525588" cy="1411288"/>
              </a:xfrm>
              <a:custGeom>
                <a:avLst/>
                <a:gdLst>
                  <a:gd name="T0" fmla="*/ 2147483646 w 1792"/>
                  <a:gd name="T1" fmla="*/ 2147483646 h 1664"/>
                  <a:gd name="T2" fmla="*/ 2147483646 w 1792"/>
                  <a:gd name="T3" fmla="*/ 2147483646 h 1664"/>
                  <a:gd name="T4" fmla="*/ 2147483646 w 1792"/>
                  <a:gd name="T5" fmla="*/ 2147483646 h 1664"/>
                  <a:gd name="T6" fmla="*/ 2147483646 w 1792"/>
                  <a:gd name="T7" fmla="*/ 0 h 1664"/>
                  <a:gd name="T8" fmla="*/ 2147483646 w 1792"/>
                  <a:gd name="T9" fmla="*/ 2147483646 h 1664"/>
                  <a:gd name="T10" fmla="*/ 2147483646 w 1792"/>
                  <a:gd name="T11" fmla="*/ 2147483646 h 1664"/>
                  <a:gd name="T12" fmla="*/ 2147483646 w 1792"/>
                  <a:gd name="T13" fmla="*/ 2147483646 h 1664"/>
                  <a:gd name="T14" fmla="*/ 0 w 1792"/>
                  <a:gd name="T15" fmla="*/ 2147483646 h 1664"/>
                  <a:gd name="T16" fmla="*/ 2147483646 w 1792"/>
                  <a:gd name="T17" fmla="*/ 2147483646 h 1664"/>
                  <a:gd name="T18" fmla="*/ 2147483646 w 1792"/>
                  <a:gd name="T19" fmla="*/ 2147483646 h 16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92" h="1664">
                    <a:moveTo>
                      <a:pt x="1024" y="1157"/>
                    </a:moveTo>
                    <a:cubicBezTo>
                      <a:pt x="1024" y="1052"/>
                      <a:pt x="1024" y="1052"/>
                      <a:pt x="1024" y="1052"/>
                    </a:cubicBezTo>
                    <a:cubicBezTo>
                      <a:pt x="1165" y="972"/>
                      <a:pt x="1280" y="774"/>
                      <a:pt x="1280" y="576"/>
                    </a:cubicBezTo>
                    <a:cubicBezTo>
                      <a:pt x="1280" y="258"/>
                      <a:pt x="1280" y="0"/>
                      <a:pt x="896" y="0"/>
                    </a:cubicBezTo>
                    <a:cubicBezTo>
                      <a:pt x="512" y="0"/>
                      <a:pt x="512" y="258"/>
                      <a:pt x="512" y="576"/>
                    </a:cubicBezTo>
                    <a:cubicBezTo>
                      <a:pt x="512" y="774"/>
                      <a:pt x="627" y="972"/>
                      <a:pt x="768" y="1052"/>
                    </a:cubicBezTo>
                    <a:cubicBezTo>
                      <a:pt x="768" y="1157"/>
                      <a:pt x="768" y="1157"/>
                      <a:pt x="768" y="1157"/>
                    </a:cubicBezTo>
                    <a:cubicBezTo>
                      <a:pt x="334" y="1193"/>
                      <a:pt x="0" y="1406"/>
                      <a:pt x="0" y="1664"/>
                    </a:cubicBezTo>
                    <a:cubicBezTo>
                      <a:pt x="1792" y="1664"/>
                      <a:pt x="1792" y="1664"/>
                      <a:pt x="1792" y="1664"/>
                    </a:cubicBezTo>
                    <a:cubicBezTo>
                      <a:pt x="1792" y="1406"/>
                      <a:pt x="1458" y="1193"/>
                      <a:pt x="1024" y="1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27" name="Freeform 30"/>
              <p:cNvSpPr>
                <a:spLocks/>
              </p:cNvSpPr>
              <p:nvPr/>
            </p:nvSpPr>
            <p:spPr bwMode="auto">
              <a:xfrm>
                <a:off x="3816350" y="3395663"/>
                <a:ext cx="1071563" cy="1411288"/>
              </a:xfrm>
              <a:custGeom>
                <a:avLst/>
                <a:gdLst>
                  <a:gd name="T0" fmla="*/ 2147483646 w 1260"/>
                  <a:gd name="T1" fmla="*/ 2147483646 h 1664"/>
                  <a:gd name="T2" fmla="*/ 2147483646 w 1260"/>
                  <a:gd name="T3" fmla="*/ 2147483646 h 1664"/>
                  <a:gd name="T4" fmla="*/ 2147483646 w 1260"/>
                  <a:gd name="T5" fmla="*/ 2147483646 h 1664"/>
                  <a:gd name="T6" fmla="*/ 2147483646 w 1260"/>
                  <a:gd name="T7" fmla="*/ 2147483646 h 1664"/>
                  <a:gd name="T8" fmla="*/ 2147483646 w 1260"/>
                  <a:gd name="T9" fmla="*/ 2147483646 h 1664"/>
                  <a:gd name="T10" fmla="*/ 2147483646 w 1260"/>
                  <a:gd name="T11" fmla="*/ 2147483646 h 1664"/>
                  <a:gd name="T12" fmla="*/ 2147483646 w 1260"/>
                  <a:gd name="T13" fmla="*/ 0 h 1664"/>
                  <a:gd name="T14" fmla="*/ 2147483646 w 1260"/>
                  <a:gd name="T15" fmla="*/ 2147483646 h 1664"/>
                  <a:gd name="T16" fmla="*/ 2147483646 w 1260"/>
                  <a:gd name="T17" fmla="*/ 2147483646 h 1664"/>
                  <a:gd name="T18" fmla="*/ 2147483646 w 1260"/>
                  <a:gd name="T19" fmla="*/ 2147483646 h 1664"/>
                  <a:gd name="T20" fmla="*/ 0 w 1260"/>
                  <a:gd name="T21" fmla="*/ 2147483646 h 1664"/>
                  <a:gd name="T22" fmla="*/ 2147483646 w 1260"/>
                  <a:gd name="T23" fmla="*/ 2147483646 h 1664"/>
                  <a:gd name="T24" fmla="*/ 2147483646 w 1260"/>
                  <a:gd name="T25" fmla="*/ 2147483646 h 16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260" h="1664">
                    <a:moveTo>
                      <a:pt x="654" y="1591"/>
                    </a:moveTo>
                    <a:cubicBezTo>
                      <a:pt x="765" y="1518"/>
                      <a:pt x="903" y="1463"/>
                      <a:pt x="1054" y="1430"/>
                    </a:cubicBezTo>
                    <a:cubicBezTo>
                      <a:pt x="1024" y="1394"/>
                      <a:pt x="997" y="1355"/>
                      <a:pt x="973" y="1312"/>
                    </a:cubicBezTo>
                    <a:cubicBezTo>
                      <a:pt x="912" y="1201"/>
                      <a:pt x="880" y="1080"/>
                      <a:pt x="880" y="960"/>
                    </a:cubicBezTo>
                    <a:cubicBezTo>
                      <a:pt x="880" y="788"/>
                      <a:pt x="880" y="625"/>
                      <a:pt x="941" y="492"/>
                    </a:cubicBezTo>
                    <a:cubicBezTo>
                      <a:pt x="1001" y="363"/>
                      <a:pt x="1107" y="283"/>
                      <a:pt x="1260" y="253"/>
                    </a:cubicBezTo>
                    <a:cubicBezTo>
                      <a:pt x="1226" y="101"/>
                      <a:pt x="1136" y="0"/>
                      <a:pt x="896" y="0"/>
                    </a:cubicBezTo>
                    <a:cubicBezTo>
                      <a:pt x="512" y="0"/>
                      <a:pt x="512" y="258"/>
                      <a:pt x="512" y="576"/>
                    </a:cubicBezTo>
                    <a:cubicBezTo>
                      <a:pt x="512" y="774"/>
                      <a:pt x="627" y="972"/>
                      <a:pt x="768" y="1052"/>
                    </a:cubicBezTo>
                    <a:cubicBezTo>
                      <a:pt x="768" y="1157"/>
                      <a:pt x="768" y="1157"/>
                      <a:pt x="768" y="1157"/>
                    </a:cubicBezTo>
                    <a:cubicBezTo>
                      <a:pt x="334" y="1193"/>
                      <a:pt x="0" y="1406"/>
                      <a:pt x="0" y="1664"/>
                    </a:cubicBezTo>
                    <a:cubicBezTo>
                      <a:pt x="558" y="1664"/>
                      <a:pt x="558" y="1664"/>
                      <a:pt x="558" y="1664"/>
                    </a:cubicBezTo>
                    <a:cubicBezTo>
                      <a:pt x="587" y="1638"/>
                      <a:pt x="619" y="1614"/>
                      <a:pt x="654" y="15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1528" name="组合 48"/>
            <p:cNvGrpSpPr>
              <a:grpSpLocks/>
            </p:cNvGrpSpPr>
            <p:nvPr/>
          </p:nvGrpSpPr>
          <p:grpSpPr bwMode="auto">
            <a:xfrm>
              <a:off x="8621759" y="896190"/>
              <a:ext cx="261846" cy="261846"/>
              <a:chOff x="5173663" y="3322638"/>
              <a:chExt cx="1079500" cy="1074737"/>
            </a:xfrm>
            <a:solidFill>
              <a:schemeClr val="bg1">
                <a:lumMod val="65000"/>
              </a:schemeClr>
            </a:solidFill>
          </p:grpSpPr>
          <p:sp>
            <p:nvSpPr>
              <p:cNvPr id="21624" name="Freeform 34"/>
              <p:cNvSpPr>
                <a:spLocks/>
              </p:cNvSpPr>
              <p:nvPr/>
            </p:nvSpPr>
            <p:spPr bwMode="auto">
              <a:xfrm>
                <a:off x="5173663" y="3322638"/>
                <a:ext cx="674688" cy="873125"/>
              </a:xfrm>
              <a:custGeom>
                <a:avLst/>
                <a:gdLst>
                  <a:gd name="T0" fmla="*/ 2147483646 w 1280"/>
                  <a:gd name="T1" fmla="*/ 2147483646 h 1664"/>
                  <a:gd name="T2" fmla="*/ 2147483646 w 1280"/>
                  <a:gd name="T3" fmla="*/ 2147483646 h 1664"/>
                  <a:gd name="T4" fmla="*/ 2147483646 w 1280"/>
                  <a:gd name="T5" fmla="*/ 2147483646 h 1664"/>
                  <a:gd name="T6" fmla="*/ 2147483646 w 1280"/>
                  <a:gd name="T7" fmla="*/ 0 h 1664"/>
                  <a:gd name="T8" fmla="*/ 2147483646 w 1280"/>
                  <a:gd name="T9" fmla="*/ 2147483646 h 1664"/>
                  <a:gd name="T10" fmla="*/ 2147483646 w 1280"/>
                  <a:gd name="T11" fmla="*/ 2147483646 h 1664"/>
                  <a:gd name="T12" fmla="*/ 2147483646 w 1280"/>
                  <a:gd name="T13" fmla="*/ 2147483646 h 1664"/>
                  <a:gd name="T14" fmla="*/ 0 w 1280"/>
                  <a:gd name="T15" fmla="*/ 2147483646 h 1664"/>
                  <a:gd name="T16" fmla="*/ 2147483646 w 1280"/>
                  <a:gd name="T17" fmla="*/ 2147483646 h 1664"/>
                  <a:gd name="T18" fmla="*/ 2147483646 w 1280"/>
                  <a:gd name="T19" fmla="*/ 2147483646 h 16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0" h="1664">
                    <a:moveTo>
                      <a:pt x="768" y="1472"/>
                    </a:moveTo>
                    <a:cubicBezTo>
                      <a:pt x="768" y="1170"/>
                      <a:pt x="960" y="911"/>
                      <a:pt x="1228" y="812"/>
                    </a:cubicBezTo>
                    <a:cubicBezTo>
                      <a:pt x="1261" y="739"/>
                      <a:pt x="1280" y="657"/>
                      <a:pt x="1280" y="576"/>
                    </a:cubicBezTo>
                    <a:cubicBezTo>
                      <a:pt x="1280" y="258"/>
                      <a:pt x="1280" y="0"/>
                      <a:pt x="896" y="0"/>
                    </a:cubicBezTo>
                    <a:cubicBezTo>
                      <a:pt x="512" y="0"/>
                      <a:pt x="512" y="258"/>
                      <a:pt x="512" y="576"/>
                    </a:cubicBezTo>
                    <a:cubicBezTo>
                      <a:pt x="512" y="774"/>
                      <a:pt x="627" y="972"/>
                      <a:pt x="768" y="1052"/>
                    </a:cubicBezTo>
                    <a:cubicBezTo>
                      <a:pt x="768" y="1157"/>
                      <a:pt x="768" y="1157"/>
                      <a:pt x="768" y="1157"/>
                    </a:cubicBezTo>
                    <a:cubicBezTo>
                      <a:pt x="334" y="1193"/>
                      <a:pt x="0" y="1406"/>
                      <a:pt x="0" y="1664"/>
                    </a:cubicBezTo>
                    <a:cubicBezTo>
                      <a:pt x="795" y="1664"/>
                      <a:pt x="795" y="1664"/>
                      <a:pt x="795" y="1664"/>
                    </a:cubicBezTo>
                    <a:cubicBezTo>
                      <a:pt x="777" y="1603"/>
                      <a:pt x="768" y="1539"/>
                      <a:pt x="768" y="14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25" name="Freeform 35"/>
              <p:cNvSpPr>
                <a:spLocks noEditPoints="1"/>
              </p:cNvSpPr>
              <p:nvPr/>
            </p:nvSpPr>
            <p:spPr bwMode="auto">
              <a:xfrm>
                <a:off x="5646738" y="3792538"/>
                <a:ext cx="606425" cy="604837"/>
              </a:xfrm>
              <a:custGeom>
                <a:avLst/>
                <a:gdLst>
                  <a:gd name="T0" fmla="*/ 2147483646 w 1152"/>
                  <a:gd name="T1" fmla="*/ 0 h 1152"/>
                  <a:gd name="T2" fmla="*/ 0 w 1152"/>
                  <a:gd name="T3" fmla="*/ 2147483646 h 1152"/>
                  <a:gd name="T4" fmla="*/ 2147483646 w 1152"/>
                  <a:gd name="T5" fmla="*/ 2147483646 h 1152"/>
                  <a:gd name="T6" fmla="*/ 2147483646 w 1152"/>
                  <a:gd name="T7" fmla="*/ 2147483646 h 1152"/>
                  <a:gd name="T8" fmla="*/ 2147483646 w 1152"/>
                  <a:gd name="T9" fmla="*/ 0 h 1152"/>
                  <a:gd name="T10" fmla="*/ 2147483646 w 1152"/>
                  <a:gd name="T11" fmla="*/ 2147483646 h 1152"/>
                  <a:gd name="T12" fmla="*/ 2147483646 w 1152"/>
                  <a:gd name="T13" fmla="*/ 2147483646 h 1152"/>
                  <a:gd name="T14" fmla="*/ 2147483646 w 1152"/>
                  <a:gd name="T15" fmla="*/ 2147483646 h 1152"/>
                  <a:gd name="T16" fmla="*/ 2147483646 w 1152"/>
                  <a:gd name="T17" fmla="*/ 2147483646 h 1152"/>
                  <a:gd name="T18" fmla="*/ 2147483646 w 1152"/>
                  <a:gd name="T19" fmla="*/ 2147483646 h 1152"/>
                  <a:gd name="T20" fmla="*/ 2147483646 w 1152"/>
                  <a:gd name="T21" fmla="*/ 2147483646 h 1152"/>
                  <a:gd name="T22" fmla="*/ 2147483646 w 1152"/>
                  <a:gd name="T23" fmla="*/ 2147483646 h 1152"/>
                  <a:gd name="T24" fmla="*/ 2147483646 w 1152"/>
                  <a:gd name="T25" fmla="*/ 2147483646 h 1152"/>
                  <a:gd name="T26" fmla="*/ 2147483646 w 1152"/>
                  <a:gd name="T27" fmla="*/ 2147483646 h 1152"/>
                  <a:gd name="T28" fmla="*/ 2147483646 w 1152"/>
                  <a:gd name="T29" fmla="*/ 2147483646 h 1152"/>
                  <a:gd name="T30" fmla="*/ 2147483646 w 1152"/>
                  <a:gd name="T31" fmla="*/ 2147483646 h 1152"/>
                  <a:gd name="T32" fmla="*/ 2147483646 w 1152"/>
                  <a:gd name="T33" fmla="*/ 2147483646 h 1152"/>
                  <a:gd name="T34" fmla="*/ 2147483646 w 1152"/>
                  <a:gd name="T35" fmla="*/ 2147483646 h 11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152" h="1152">
                    <a:moveTo>
                      <a:pt x="576" y="0"/>
                    </a:moveTo>
                    <a:cubicBezTo>
                      <a:pt x="258" y="0"/>
                      <a:pt x="0" y="258"/>
                      <a:pt x="0" y="576"/>
                    </a:cubicBezTo>
                    <a:cubicBezTo>
                      <a:pt x="0" y="894"/>
                      <a:pt x="258" y="1152"/>
                      <a:pt x="576" y="1152"/>
                    </a:cubicBezTo>
                    <a:cubicBezTo>
                      <a:pt x="894" y="1152"/>
                      <a:pt x="1152" y="894"/>
                      <a:pt x="1152" y="576"/>
                    </a:cubicBezTo>
                    <a:cubicBezTo>
                      <a:pt x="1152" y="258"/>
                      <a:pt x="894" y="0"/>
                      <a:pt x="576" y="0"/>
                    </a:cubicBezTo>
                    <a:close/>
                    <a:moveTo>
                      <a:pt x="896" y="640"/>
                    </a:moveTo>
                    <a:cubicBezTo>
                      <a:pt x="640" y="640"/>
                      <a:pt x="640" y="640"/>
                      <a:pt x="640" y="640"/>
                    </a:cubicBezTo>
                    <a:cubicBezTo>
                      <a:pt x="640" y="896"/>
                      <a:pt x="640" y="896"/>
                      <a:pt x="640" y="896"/>
                    </a:cubicBezTo>
                    <a:cubicBezTo>
                      <a:pt x="512" y="896"/>
                      <a:pt x="512" y="896"/>
                      <a:pt x="512" y="896"/>
                    </a:cubicBezTo>
                    <a:cubicBezTo>
                      <a:pt x="512" y="640"/>
                      <a:pt x="512" y="640"/>
                      <a:pt x="512" y="640"/>
                    </a:cubicBezTo>
                    <a:cubicBezTo>
                      <a:pt x="256" y="640"/>
                      <a:pt x="256" y="640"/>
                      <a:pt x="256" y="640"/>
                    </a:cubicBezTo>
                    <a:cubicBezTo>
                      <a:pt x="256" y="512"/>
                      <a:pt x="256" y="512"/>
                      <a:pt x="256" y="512"/>
                    </a:cubicBezTo>
                    <a:cubicBezTo>
                      <a:pt x="512" y="512"/>
                      <a:pt x="512" y="512"/>
                      <a:pt x="512" y="512"/>
                    </a:cubicBezTo>
                    <a:cubicBezTo>
                      <a:pt x="512" y="256"/>
                      <a:pt x="512" y="256"/>
                      <a:pt x="512" y="256"/>
                    </a:cubicBezTo>
                    <a:cubicBezTo>
                      <a:pt x="640" y="256"/>
                      <a:pt x="640" y="256"/>
                      <a:pt x="640" y="256"/>
                    </a:cubicBezTo>
                    <a:cubicBezTo>
                      <a:pt x="640" y="512"/>
                      <a:pt x="640" y="512"/>
                      <a:pt x="640" y="512"/>
                    </a:cubicBezTo>
                    <a:cubicBezTo>
                      <a:pt x="896" y="512"/>
                      <a:pt x="896" y="512"/>
                      <a:pt x="896" y="512"/>
                    </a:cubicBezTo>
                    <a:lnTo>
                      <a:pt x="896" y="6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1529" name="组合 56"/>
            <p:cNvGrpSpPr>
              <a:grpSpLocks/>
            </p:cNvGrpSpPr>
            <p:nvPr/>
          </p:nvGrpSpPr>
          <p:grpSpPr bwMode="auto">
            <a:xfrm>
              <a:off x="9489378" y="888829"/>
              <a:ext cx="277620" cy="276568"/>
              <a:chOff x="5222875" y="3443288"/>
              <a:chExt cx="1428750" cy="1422400"/>
            </a:xfrm>
            <a:solidFill>
              <a:schemeClr val="bg1">
                <a:lumMod val="65000"/>
              </a:schemeClr>
            </a:solidFill>
          </p:grpSpPr>
          <p:sp>
            <p:nvSpPr>
              <p:cNvPr id="21622" name="Freeform 39"/>
              <p:cNvSpPr>
                <a:spLocks/>
              </p:cNvSpPr>
              <p:nvPr/>
            </p:nvSpPr>
            <p:spPr bwMode="auto">
              <a:xfrm>
                <a:off x="5222875" y="3443288"/>
                <a:ext cx="893763" cy="1155700"/>
              </a:xfrm>
              <a:custGeom>
                <a:avLst/>
                <a:gdLst>
                  <a:gd name="T0" fmla="*/ 2147483646 w 1280"/>
                  <a:gd name="T1" fmla="*/ 2147483646 h 1664"/>
                  <a:gd name="T2" fmla="*/ 2147483646 w 1280"/>
                  <a:gd name="T3" fmla="*/ 2147483646 h 1664"/>
                  <a:gd name="T4" fmla="*/ 2147483646 w 1280"/>
                  <a:gd name="T5" fmla="*/ 2147483646 h 1664"/>
                  <a:gd name="T6" fmla="*/ 2147483646 w 1280"/>
                  <a:gd name="T7" fmla="*/ 0 h 1664"/>
                  <a:gd name="T8" fmla="*/ 2147483646 w 1280"/>
                  <a:gd name="T9" fmla="*/ 2147483646 h 1664"/>
                  <a:gd name="T10" fmla="*/ 2147483646 w 1280"/>
                  <a:gd name="T11" fmla="*/ 2147483646 h 1664"/>
                  <a:gd name="T12" fmla="*/ 2147483646 w 1280"/>
                  <a:gd name="T13" fmla="*/ 2147483646 h 1664"/>
                  <a:gd name="T14" fmla="*/ 0 w 1280"/>
                  <a:gd name="T15" fmla="*/ 2147483646 h 1664"/>
                  <a:gd name="T16" fmla="*/ 2147483646 w 1280"/>
                  <a:gd name="T17" fmla="*/ 2147483646 h 1664"/>
                  <a:gd name="T18" fmla="*/ 2147483646 w 1280"/>
                  <a:gd name="T19" fmla="*/ 2147483646 h 16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0" h="1664">
                    <a:moveTo>
                      <a:pt x="768" y="1472"/>
                    </a:moveTo>
                    <a:cubicBezTo>
                      <a:pt x="768" y="1170"/>
                      <a:pt x="960" y="911"/>
                      <a:pt x="1228" y="812"/>
                    </a:cubicBezTo>
                    <a:cubicBezTo>
                      <a:pt x="1261" y="739"/>
                      <a:pt x="1280" y="657"/>
                      <a:pt x="1280" y="576"/>
                    </a:cubicBezTo>
                    <a:cubicBezTo>
                      <a:pt x="1280" y="258"/>
                      <a:pt x="1280" y="0"/>
                      <a:pt x="896" y="0"/>
                    </a:cubicBezTo>
                    <a:cubicBezTo>
                      <a:pt x="512" y="0"/>
                      <a:pt x="512" y="258"/>
                      <a:pt x="512" y="576"/>
                    </a:cubicBezTo>
                    <a:cubicBezTo>
                      <a:pt x="512" y="774"/>
                      <a:pt x="627" y="972"/>
                      <a:pt x="768" y="1052"/>
                    </a:cubicBezTo>
                    <a:cubicBezTo>
                      <a:pt x="768" y="1157"/>
                      <a:pt x="768" y="1157"/>
                      <a:pt x="768" y="1157"/>
                    </a:cubicBezTo>
                    <a:cubicBezTo>
                      <a:pt x="334" y="1193"/>
                      <a:pt x="0" y="1406"/>
                      <a:pt x="0" y="1664"/>
                    </a:cubicBezTo>
                    <a:cubicBezTo>
                      <a:pt x="795" y="1664"/>
                      <a:pt x="795" y="1664"/>
                      <a:pt x="795" y="1664"/>
                    </a:cubicBezTo>
                    <a:cubicBezTo>
                      <a:pt x="777" y="1603"/>
                      <a:pt x="768" y="1539"/>
                      <a:pt x="768" y="14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23" name="Freeform 40"/>
              <p:cNvSpPr>
                <a:spLocks noEditPoints="1"/>
              </p:cNvSpPr>
              <p:nvPr/>
            </p:nvSpPr>
            <p:spPr bwMode="auto">
              <a:xfrm>
                <a:off x="5848350" y="4065588"/>
                <a:ext cx="803275" cy="800100"/>
              </a:xfrm>
              <a:custGeom>
                <a:avLst/>
                <a:gdLst>
                  <a:gd name="T0" fmla="*/ 2147483646 w 1152"/>
                  <a:gd name="T1" fmla="*/ 0 h 1152"/>
                  <a:gd name="T2" fmla="*/ 0 w 1152"/>
                  <a:gd name="T3" fmla="*/ 2147483646 h 1152"/>
                  <a:gd name="T4" fmla="*/ 2147483646 w 1152"/>
                  <a:gd name="T5" fmla="*/ 2147483646 h 1152"/>
                  <a:gd name="T6" fmla="*/ 2147483646 w 1152"/>
                  <a:gd name="T7" fmla="*/ 2147483646 h 1152"/>
                  <a:gd name="T8" fmla="*/ 2147483646 w 1152"/>
                  <a:gd name="T9" fmla="*/ 0 h 1152"/>
                  <a:gd name="T10" fmla="*/ 2147483646 w 1152"/>
                  <a:gd name="T11" fmla="*/ 2147483646 h 1152"/>
                  <a:gd name="T12" fmla="*/ 2147483646 w 1152"/>
                  <a:gd name="T13" fmla="*/ 2147483646 h 1152"/>
                  <a:gd name="T14" fmla="*/ 2147483646 w 1152"/>
                  <a:gd name="T15" fmla="*/ 2147483646 h 1152"/>
                  <a:gd name="T16" fmla="*/ 2147483646 w 1152"/>
                  <a:gd name="T17" fmla="*/ 2147483646 h 1152"/>
                  <a:gd name="T18" fmla="*/ 2147483646 w 1152"/>
                  <a:gd name="T19" fmla="*/ 2147483646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2" h="1152">
                    <a:moveTo>
                      <a:pt x="576" y="0"/>
                    </a:moveTo>
                    <a:cubicBezTo>
                      <a:pt x="258" y="0"/>
                      <a:pt x="0" y="258"/>
                      <a:pt x="0" y="576"/>
                    </a:cubicBezTo>
                    <a:cubicBezTo>
                      <a:pt x="0" y="894"/>
                      <a:pt x="258" y="1152"/>
                      <a:pt x="576" y="1152"/>
                    </a:cubicBezTo>
                    <a:cubicBezTo>
                      <a:pt x="894" y="1152"/>
                      <a:pt x="1152" y="894"/>
                      <a:pt x="1152" y="576"/>
                    </a:cubicBezTo>
                    <a:cubicBezTo>
                      <a:pt x="1152" y="258"/>
                      <a:pt x="894" y="0"/>
                      <a:pt x="576" y="0"/>
                    </a:cubicBezTo>
                    <a:close/>
                    <a:moveTo>
                      <a:pt x="896" y="640"/>
                    </a:moveTo>
                    <a:cubicBezTo>
                      <a:pt x="256" y="640"/>
                      <a:pt x="256" y="640"/>
                      <a:pt x="256" y="640"/>
                    </a:cubicBezTo>
                    <a:cubicBezTo>
                      <a:pt x="256" y="512"/>
                      <a:pt x="256" y="512"/>
                      <a:pt x="256" y="512"/>
                    </a:cubicBezTo>
                    <a:cubicBezTo>
                      <a:pt x="896" y="512"/>
                      <a:pt x="896" y="512"/>
                      <a:pt x="896" y="512"/>
                    </a:cubicBezTo>
                    <a:lnTo>
                      <a:pt x="896" y="6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1530" name="组合 65"/>
            <p:cNvGrpSpPr>
              <a:grpSpLocks/>
            </p:cNvGrpSpPr>
            <p:nvPr/>
          </p:nvGrpSpPr>
          <p:grpSpPr bwMode="auto">
            <a:xfrm>
              <a:off x="10299701" y="862539"/>
              <a:ext cx="330200" cy="329148"/>
              <a:chOff x="7397750" y="3581400"/>
              <a:chExt cx="1577975" cy="1573213"/>
            </a:xfrm>
            <a:solidFill>
              <a:schemeClr val="bg1">
                <a:lumMod val="65000"/>
              </a:schemeClr>
            </a:solidFill>
          </p:grpSpPr>
          <p:sp>
            <p:nvSpPr>
              <p:cNvPr id="21620" name="Freeform 44"/>
              <p:cNvSpPr>
                <a:spLocks/>
              </p:cNvSpPr>
              <p:nvPr/>
            </p:nvSpPr>
            <p:spPr bwMode="auto">
              <a:xfrm>
                <a:off x="8186738" y="4514850"/>
                <a:ext cx="788987" cy="639763"/>
              </a:xfrm>
              <a:custGeom>
                <a:avLst/>
                <a:gdLst>
                  <a:gd name="T0" fmla="*/ 2147483646 w 497"/>
                  <a:gd name="T1" fmla="*/ 0 h 403"/>
                  <a:gd name="T2" fmla="*/ 2147483646 w 497"/>
                  <a:gd name="T3" fmla="*/ 2147483646 h 403"/>
                  <a:gd name="T4" fmla="*/ 2147483646 w 497"/>
                  <a:gd name="T5" fmla="*/ 2147483646 h 403"/>
                  <a:gd name="T6" fmla="*/ 0 w 497"/>
                  <a:gd name="T7" fmla="*/ 2147483646 h 403"/>
                  <a:gd name="T8" fmla="*/ 2147483646 w 497"/>
                  <a:gd name="T9" fmla="*/ 2147483646 h 403"/>
                  <a:gd name="T10" fmla="*/ 2147483646 w 497"/>
                  <a:gd name="T11" fmla="*/ 2147483646 h 403"/>
                  <a:gd name="T12" fmla="*/ 2147483646 w 497"/>
                  <a:gd name="T13" fmla="*/ 0 h 4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7" h="403">
                    <a:moveTo>
                      <a:pt x="435" y="0"/>
                    </a:moveTo>
                    <a:lnTo>
                      <a:pt x="155" y="279"/>
                    </a:lnTo>
                    <a:lnTo>
                      <a:pt x="62" y="186"/>
                    </a:lnTo>
                    <a:lnTo>
                      <a:pt x="0" y="248"/>
                    </a:lnTo>
                    <a:lnTo>
                      <a:pt x="155" y="403"/>
                    </a:lnTo>
                    <a:lnTo>
                      <a:pt x="497" y="62"/>
                    </a:lnTo>
                    <a:lnTo>
                      <a:pt x="4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21" name="Freeform 45"/>
              <p:cNvSpPr>
                <a:spLocks/>
              </p:cNvSpPr>
              <p:nvPr/>
            </p:nvSpPr>
            <p:spPr bwMode="auto">
              <a:xfrm>
                <a:off x="7397750" y="3581400"/>
                <a:ext cx="1182687" cy="1277938"/>
              </a:xfrm>
              <a:custGeom>
                <a:avLst/>
                <a:gdLst>
                  <a:gd name="T0" fmla="*/ 2147483646 w 1536"/>
                  <a:gd name="T1" fmla="*/ 2147483646 h 1664"/>
                  <a:gd name="T2" fmla="*/ 2147483646 w 1536"/>
                  <a:gd name="T3" fmla="*/ 2147483646 h 1664"/>
                  <a:gd name="T4" fmla="*/ 2147483646 w 1536"/>
                  <a:gd name="T5" fmla="*/ 2147483646 h 1664"/>
                  <a:gd name="T6" fmla="*/ 2147483646 w 1536"/>
                  <a:gd name="T7" fmla="*/ 2147483646 h 1664"/>
                  <a:gd name="T8" fmla="*/ 2147483646 w 1536"/>
                  <a:gd name="T9" fmla="*/ 2147483646 h 1664"/>
                  <a:gd name="T10" fmla="*/ 2147483646 w 1536"/>
                  <a:gd name="T11" fmla="*/ 2147483646 h 1664"/>
                  <a:gd name="T12" fmla="*/ 2147483646 w 1536"/>
                  <a:gd name="T13" fmla="*/ 0 h 1664"/>
                  <a:gd name="T14" fmla="*/ 2147483646 w 1536"/>
                  <a:gd name="T15" fmla="*/ 2147483646 h 1664"/>
                  <a:gd name="T16" fmla="*/ 2147483646 w 1536"/>
                  <a:gd name="T17" fmla="*/ 2147483646 h 1664"/>
                  <a:gd name="T18" fmla="*/ 2147483646 w 1536"/>
                  <a:gd name="T19" fmla="*/ 2147483646 h 1664"/>
                  <a:gd name="T20" fmla="*/ 0 w 1536"/>
                  <a:gd name="T21" fmla="*/ 2147483646 h 1664"/>
                  <a:gd name="T22" fmla="*/ 2147483646 w 1536"/>
                  <a:gd name="T23" fmla="*/ 2147483646 h 1664"/>
                  <a:gd name="T24" fmla="*/ 2147483646 w 1536"/>
                  <a:gd name="T25" fmla="*/ 2147483646 h 16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36" h="1664">
                    <a:moveTo>
                      <a:pt x="896" y="1536"/>
                    </a:moveTo>
                    <a:cubicBezTo>
                      <a:pt x="1536" y="1536"/>
                      <a:pt x="1536" y="1536"/>
                      <a:pt x="1536" y="1536"/>
                    </a:cubicBezTo>
                    <a:cubicBezTo>
                      <a:pt x="1536" y="1306"/>
                      <a:pt x="1536" y="1306"/>
                      <a:pt x="1536" y="1306"/>
                    </a:cubicBezTo>
                    <a:cubicBezTo>
                      <a:pt x="1402" y="1227"/>
                      <a:pt x="1223" y="1174"/>
                      <a:pt x="1024" y="1157"/>
                    </a:cubicBezTo>
                    <a:cubicBezTo>
                      <a:pt x="1024" y="1052"/>
                      <a:pt x="1024" y="1052"/>
                      <a:pt x="1024" y="1052"/>
                    </a:cubicBezTo>
                    <a:cubicBezTo>
                      <a:pt x="1165" y="972"/>
                      <a:pt x="1280" y="774"/>
                      <a:pt x="1280" y="576"/>
                    </a:cubicBezTo>
                    <a:cubicBezTo>
                      <a:pt x="1280" y="258"/>
                      <a:pt x="1280" y="0"/>
                      <a:pt x="896" y="0"/>
                    </a:cubicBezTo>
                    <a:cubicBezTo>
                      <a:pt x="512" y="0"/>
                      <a:pt x="512" y="258"/>
                      <a:pt x="512" y="576"/>
                    </a:cubicBezTo>
                    <a:cubicBezTo>
                      <a:pt x="512" y="774"/>
                      <a:pt x="627" y="972"/>
                      <a:pt x="768" y="1052"/>
                    </a:cubicBezTo>
                    <a:cubicBezTo>
                      <a:pt x="768" y="1157"/>
                      <a:pt x="768" y="1157"/>
                      <a:pt x="768" y="1157"/>
                    </a:cubicBezTo>
                    <a:cubicBezTo>
                      <a:pt x="334" y="1193"/>
                      <a:pt x="0" y="1406"/>
                      <a:pt x="0" y="1664"/>
                    </a:cubicBezTo>
                    <a:cubicBezTo>
                      <a:pt x="896" y="1664"/>
                      <a:pt x="896" y="1664"/>
                      <a:pt x="896" y="1664"/>
                    </a:cubicBezTo>
                    <a:cubicBezTo>
                      <a:pt x="896" y="1536"/>
                      <a:pt x="896" y="1536"/>
                      <a:pt x="896" y="15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1531" name="Freeform 49"/>
            <p:cNvSpPr>
              <a:spLocks/>
            </p:cNvSpPr>
            <p:nvPr/>
          </p:nvSpPr>
          <p:spPr bwMode="auto">
            <a:xfrm>
              <a:off x="11149754" y="897732"/>
              <a:ext cx="258780" cy="258762"/>
            </a:xfrm>
            <a:custGeom>
              <a:avLst/>
              <a:gdLst>
                <a:gd name="T0" fmla="*/ 2147483646 w 1920"/>
                <a:gd name="T1" fmla="*/ 0 h 1920"/>
                <a:gd name="T2" fmla="*/ 2147483646 w 1920"/>
                <a:gd name="T3" fmla="*/ 2147483646 h 1920"/>
                <a:gd name="T4" fmla="*/ 2147483646 w 1920"/>
                <a:gd name="T5" fmla="*/ 2147483646 h 1920"/>
                <a:gd name="T6" fmla="*/ 2147483646 w 1920"/>
                <a:gd name="T7" fmla="*/ 2147483646 h 1920"/>
                <a:gd name="T8" fmla="*/ 2147483646 w 1920"/>
                <a:gd name="T9" fmla="*/ 2147483646 h 1920"/>
                <a:gd name="T10" fmla="*/ 2147483646 w 1920"/>
                <a:gd name="T11" fmla="*/ 2126329515 h 1920"/>
                <a:gd name="T12" fmla="*/ 2147483646 w 1920"/>
                <a:gd name="T13" fmla="*/ 2126329515 h 1920"/>
                <a:gd name="T14" fmla="*/ 2147483646 w 1920"/>
                <a:gd name="T15" fmla="*/ 2147483646 h 1920"/>
                <a:gd name="T16" fmla="*/ 2147483646 w 1920"/>
                <a:gd name="T17" fmla="*/ 2147483646 h 1920"/>
                <a:gd name="T18" fmla="*/ 2147483646 w 1920"/>
                <a:gd name="T19" fmla="*/ 2147483646 h 1920"/>
                <a:gd name="T20" fmla="*/ 2147483646 w 1920"/>
                <a:gd name="T21" fmla="*/ 2147483646 h 1920"/>
                <a:gd name="T22" fmla="*/ 2147483646 w 1920"/>
                <a:gd name="T23" fmla="*/ 2147483646 h 1920"/>
                <a:gd name="T24" fmla="*/ 2147483646 w 1920"/>
                <a:gd name="T25" fmla="*/ 2147483646 h 1920"/>
                <a:gd name="T26" fmla="*/ 807146833 w 1920"/>
                <a:gd name="T27" fmla="*/ 2147483646 h 1920"/>
                <a:gd name="T28" fmla="*/ 0 w 1920"/>
                <a:gd name="T29" fmla="*/ 2147483646 h 1920"/>
                <a:gd name="T30" fmla="*/ 0 w 1920"/>
                <a:gd name="T31" fmla="*/ 2147483646 h 1920"/>
                <a:gd name="T32" fmla="*/ 807146833 w 1920"/>
                <a:gd name="T33" fmla="*/ 2147483646 h 1920"/>
                <a:gd name="T34" fmla="*/ 2147483646 w 1920"/>
                <a:gd name="T35" fmla="*/ 2147483646 h 1920"/>
                <a:gd name="T36" fmla="*/ 2147483646 w 1920"/>
                <a:gd name="T37" fmla="*/ 2147483646 h 1920"/>
                <a:gd name="T38" fmla="*/ 2147483646 w 1920"/>
                <a:gd name="T39" fmla="*/ 0 h 1920"/>
                <a:gd name="T40" fmla="*/ 2147483646 w 1920"/>
                <a:gd name="T41" fmla="*/ 0 h 19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20" h="1920">
                  <a:moveTo>
                    <a:pt x="1536" y="0"/>
                  </a:moveTo>
                  <a:cubicBezTo>
                    <a:pt x="1748" y="0"/>
                    <a:pt x="1920" y="172"/>
                    <a:pt x="1920" y="384"/>
                  </a:cubicBezTo>
                  <a:cubicBezTo>
                    <a:pt x="1920" y="768"/>
                    <a:pt x="1920" y="768"/>
                    <a:pt x="1920" y="768"/>
                  </a:cubicBezTo>
                  <a:cubicBezTo>
                    <a:pt x="1664" y="768"/>
                    <a:pt x="1664" y="768"/>
                    <a:pt x="1664" y="768"/>
                  </a:cubicBezTo>
                  <a:cubicBezTo>
                    <a:pt x="1664" y="384"/>
                    <a:pt x="1664" y="384"/>
                    <a:pt x="1664" y="384"/>
                  </a:cubicBezTo>
                  <a:cubicBezTo>
                    <a:pt x="1664" y="313"/>
                    <a:pt x="1607" y="256"/>
                    <a:pt x="1536" y="256"/>
                  </a:cubicBezTo>
                  <a:cubicBezTo>
                    <a:pt x="1280" y="256"/>
                    <a:pt x="1280" y="256"/>
                    <a:pt x="1280" y="256"/>
                  </a:cubicBezTo>
                  <a:cubicBezTo>
                    <a:pt x="1209" y="256"/>
                    <a:pt x="1152" y="313"/>
                    <a:pt x="1152" y="384"/>
                  </a:cubicBezTo>
                  <a:cubicBezTo>
                    <a:pt x="1152" y="768"/>
                    <a:pt x="1152" y="768"/>
                    <a:pt x="1152" y="768"/>
                  </a:cubicBezTo>
                  <a:cubicBezTo>
                    <a:pt x="1184" y="768"/>
                    <a:pt x="1184" y="768"/>
                    <a:pt x="1184" y="768"/>
                  </a:cubicBezTo>
                  <a:cubicBezTo>
                    <a:pt x="1237" y="768"/>
                    <a:pt x="1280" y="811"/>
                    <a:pt x="1280" y="864"/>
                  </a:cubicBezTo>
                  <a:cubicBezTo>
                    <a:pt x="1280" y="1824"/>
                    <a:pt x="1280" y="1824"/>
                    <a:pt x="1280" y="1824"/>
                  </a:cubicBezTo>
                  <a:cubicBezTo>
                    <a:pt x="1280" y="1877"/>
                    <a:pt x="1237" y="1920"/>
                    <a:pt x="1184" y="1920"/>
                  </a:cubicBezTo>
                  <a:cubicBezTo>
                    <a:pt x="96" y="1920"/>
                    <a:pt x="96" y="1920"/>
                    <a:pt x="96" y="1920"/>
                  </a:cubicBezTo>
                  <a:cubicBezTo>
                    <a:pt x="43" y="1920"/>
                    <a:pt x="0" y="1877"/>
                    <a:pt x="0" y="1824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11"/>
                    <a:pt x="43" y="768"/>
                    <a:pt x="96" y="768"/>
                  </a:cubicBezTo>
                  <a:cubicBezTo>
                    <a:pt x="896" y="768"/>
                    <a:pt x="896" y="768"/>
                    <a:pt x="896" y="768"/>
                  </a:cubicBezTo>
                  <a:cubicBezTo>
                    <a:pt x="896" y="384"/>
                    <a:pt x="896" y="384"/>
                    <a:pt x="896" y="384"/>
                  </a:cubicBezTo>
                  <a:cubicBezTo>
                    <a:pt x="896" y="172"/>
                    <a:pt x="1068" y="0"/>
                    <a:pt x="1280" y="0"/>
                  </a:cubicBezTo>
                  <a:lnTo>
                    <a:pt x="15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5604" name="组合 3"/>
          <p:cNvGrpSpPr>
            <a:grpSpLocks/>
          </p:cNvGrpSpPr>
          <p:nvPr/>
        </p:nvGrpSpPr>
        <p:grpSpPr bwMode="auto">
          <a:xfrm>
            <a:off x="423863" y="1468438"/>
            <a:ext cx="11115675" cy="441325"/>
            <a:chOff x="423863" y="1468552"/>
            <a:chExt cx="11114994" cy="441325"/>
          </a:xfrm>
        </p:grpSpPr>
        <p:sp>
          <p:nvSpPr>
            <p:cNvPr id="21532" name="Freeform 53"/>
            <p:cNvSpPr>
              <a:spLocks noEditPoints="1"/>
            </p:cNvSpPr>
            <p:nvPr/>
          </p:nvSpPr>
          <p:spPr bwMode="auto">
            <a:xfrm>
              <a:off x="423863" y="1468552"/>
              <a:ext cx="387326" cy="441325"/>
            </a:xfrm>
            <a:custGeom>
              <a:avLst/>
              <a:gdLst>
                <a:gd name="T0" fmla="*/ 2147483646 w 1792"/>
                <a:gd name="T1" fmla="*/ 2147483646 h 2048"/>
                <a:gd name="T2" fmla="*/ 2147483646 w 1792"/>
                <a:gd name="T3" fmla="*/ 2147483646 h 2048"/>
                <a:gd name="T4" fmla="*/ 2147483646 w 1792"/>
                <a:gd name="T5" fmla="*/ 2147483646 h 2048"/>
                <a:gd name="T6" fmla="*/ 2147483646 w 1792"/>
                <a:gd name="T7" fmla="*/ 2147483646 h 2048"/>
                <a:gd name="T8" fmla="*/ 2147483646 w 1792"/>
                <a:gd name="T9" fmla="*/ 2147483646 h 2048"/>
                <a:gd name="T10" fmla="*/ 2147483646 w 1792"/>
                <a:gd name="T11" fmla="*/ 2147483646 h 2048"/>
                <a:gd name="T12" fmla="*/ 2147483646 w 1792"/>
                <a:gd name="T13" fmla="*/ 2147483646 h 2048"/>
                <a:gd name="T14" fmla="*/ 2147483646 w 1792"/>
                <a:gd name="T15" fmla="*/ 2147483646 h 2048"/>
                <a:gd name="T16" fmla="*/ 2147483646 w 1792"/>
                <a:gd name="T17" fmla="*/ 2147483646 h 2048"/>
                <a:gd name="T18" fmla="*/ 2147483646 w 1792"/>
                <a:gd name="T19" fmla="*/ 2147483646 h 2048"/>
                <a:gd name="T20" fmla="*/ 2147483646 w 1792"/>
                <a:gd name="T21" fmla="*/ 2147483646 h 2048"/>
                <a:gd name="T22" fmla="*/ 0 w 1792"/>
                <a:gd name="T23" fmla="*/ 2147483646 h 2048"/>
                <a:gd name="T24" fmla="*/ 2147483646 w 1792"/>
                <a:gd name="T25" fmla="*/ 2147483646 h 2048"/>
                <a:gd name="T26" fmla="*/ 2147483646 w 1792"/>
                <a:gd name="T27" fmla="*/ 2147483646 h 2048"/>
                <a:gd name="T28" fmla="*/ 2147483646 w 1792"/>
                <a:gd name="T29" fmla="*/ 2147483646 h 2048"/>
                <a:gd name="T30" fmla="*/ 2147483646 w 1792"/>
                <a:gd name="T31" fmla="*/ 0 h 2048"/>
                <a:gd name="T32" fmla="*/ 2147483646 w 1792"/>
                <a:gd name="T33" fmla="*/ 0 h 2048"/>
                <a:gd name="T34" fmla="*/ 2147483646 w 1792"/>
                <a:gd name="T35" fmla="*/ 2147483646 h 2048"/>
                <a:gd name="T36" fmla="*/ 2147483646 w 1792"/>
                <a:gd name="T37" fmla="*/ 2147483646 h 2048"/>
                <a:gd name="T38" fmla="*/ 2147483646 w 1792"/>
                <a:gd name="T39" fmla="*/ 0 h 20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92" h="2048">
                  <a:moveTo>
                    <a:pt x="1152" y="293"/>
                  </a:moveTo>
                  <a:cubicBezTo>
                    <a:pt x="1152" y="565"/>
                    <a:pt x="1152" y="565"/>
                    <a:pt x="1152" y="565"/>
                  </a:cubicBezTo>
                  <a:cubicBezTo>
                    <a:pt x="1224" y="597"/>
                    <a:pt x="1291" y="642"/>
                    <a:pt x="1349" y="699"/>
                  </a:cubicBezTo>
                  <a:cubicBezTo>
                    <a:pt x="1469" y="820"/>
                    <a:pt x="1536" y="981"/>
                    <a:pt x="1536" y="1152"/>
                  </a:cubicBezTo>
                  <a:cubicBezTo>
                    <a:pt x="1536" y="1323"/>
                    <a:pt x="1469" y="1484"/>
                    <a:pt x="1349" y="1605"/>
                  </a:cubicBezTo>
                  <a:cubicBezTo>
                    <a:pt x="1228" y="1725"/>
                    <a:pt x="1067" y="1792"/>
                    <a:pt x="896" y="1792"/>
                  </a:cubicBezTo>
                  <a:cubicBezTo>
                    <a:pt x="725" y="1792"/>
                    <a:pt x="564" y="1725"/>
                    <a:pt x="443" y="1605"/>
                  </a:cubicBezTo>
                  <a:cubicBezTo>
                    <a:pt x="323" y="1484"/>
                    <a:pt x="256" y="1323"/>
                    <a:pt x="256" y="1152"/>
                  </a:cubicBezTo>
                  <a:cubicBezTo>
                    <a:pt x="256" y="981"/>
                    <a:pt x="323" y="820"/>
                    <a:pt x="443" y="699"/>
                  </a:cubicBezTo>
                  <a:cubicBezTo>
                    <a:pt x="501" y="642"/>
                    <a:pt x="568" y="597"/>
                    <a:pt x="640" y="565"/>
                  </a:cubicBezTo>
                  <a:cubicBezTo>
                    <a:pt x="640" y="293"/>
                    <a:pt x="640" y="293"/>
                    <a:pt x="640" y="293"/>
                  </a:cubicBezTo>
                  <a:cubicBezTo>
                    <a:pt x="270" y="403"/>
                    <a:pt x="0" y="746"/>
                    <a:pt x="0" y="1152"/>
                  </a:cubicBezTo>
                  <a:cubicBezTo>
                    <a:pt x="0" y="1647"/>
                    <a:pt x="401" y="2048"/>
                    <a:pt x="896" y="2048"/>
                  </a:cubicBezTo>
                  <a:cubicBezTo>
                    <a:pt x="1391" y="2048"/>
                    <a:pt x="1792" y="1647"/>
                    <a:pt x="1792" y="1152"/>
                  </a:cubicBezTo>
                  <a:cubicBezTo>
                    <a:pt x="1792" y="746"/>
                    <a:pt x="1522" y="403"/>
                    <a:pt x="1152" y="293"/>
                  </a:cubicBezTo>
                  <a:close/>
                  <a:moveTo>
                    <a:pt x="768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1024"/>
                    <a:pt x="1024" y="1024"/>
                    <a:pt x="1024" y="1024"/>
                  </a:cubicBezTo>
                  <a:cubicBezTo>
                    <a:pt x="768" y="1024"/>
                    <a:pt x="768" y="1024"/>
                    <a:pt x="768" y="102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33" name="Freeform 57"/>
            <p:cNvSpPr>
              <a:spLocks noEditPoints="1"/>
            </p:cNvSpPr>
            <p:nvPr/>
          </p:nvSpPr>
          <p:spPr bwMode="auto">
            <a:xfrm>
              <a:off x="1190578" y="1474902"/>
              <a:ext cx="492095" cy="428625"/>
            </a:xfrm>
            <a:custGeom>
              <a:avLst/>
              <a:gdLst>
                <a:gd name="T0" fmla="*/ 2147483646 w 2048"/>
                <a:gd name="T1" fmla="*/ 2147483646 h 1792"/>
                <a:gd name="T2" fmla="*/ 2147483646 w 2048"/>
                <a:gd name="T3" fmla="*/ 2147483646 h 1792"/>
                <a:gd name="T4" fmla="*/ 2147483646 w 2048"/>
                <a:gd name="T5" fmla="*/ 68309957 h 1792"/>
                <a:gd name="T6" fmla="*/ 2147483646 w 2048"/>
                <a:gd name="T7" fmla="*/ 0 h 1792"/>
                <a:gd name="T8" fmla="*/ 2147483646 w 2048"/>
                <a:gd name="T9" fmla="*/ 68309957 h 1792"/>
                <a:gd name="T10" fmla="*/ 2066120010 w 2048"/>
                <a:gd name="T11" fmla="*/ 2147483646 h 1792"/>
                <a:gd name="T12" fmla="*/ 0 w 2048"/>
                <a:gd name="T13" fmla="*/ 2147483646 h 1792"/>
                <a:gd name="T14" fmla="*/ 2066120010 w 2048"/>
                <a:gd name="T15" fmla="*/ 2147483646 h 1792"/>
                <a:gd name="T16" fmla="*/ 2147483646 w 2048"/>
                <a:gd name="T17" fmla="*/ 2147483646 h 1792"/>
                <a:gd name="T18" fmla="*/ 2147483646 w 2048"/>
                <a:gd name="T19" fmla="*/ 2147483646 h 1792"/>
                <a:gd name="T20" fmla="*/ 2147483646 w 2048"/>
                <a:gd name="T21" fmla="*/ 2147483646 h 1792"/>
                <a:gd name="T22" fmla="*/ 2147483646 w 2048"/>
                <a:gd name="T23" fmla="*/ 2147483646 h 1792"/>
                <a:gd name="T24" fmla="*/ 2147483646 w 2048"/>
                <a:gd name="T25" fmla="*/ 2147483646 h 1792"/>
                <a:gd name="T26" fmla="*/ 2147483646 w 2048"/>
                <a:gd name="T27" fmla="*/ 2147483646 h 1792"/>
                <a:gd name="T28" fmla="*/ 2147483646 w 2048"/>
                <a:gd name="T29" fmla="*/ 2147483646 h 1792"/>
                <a:gd name="T30" fmla="*/ 2147483646 w 2048"/>
                <a:gd name="T31" fmla="*/ 2147483646 h 1792"/>
                <a:gd name="T32" fmla="*/ 2147483646 w 2048"/>
                <a:gd name="T33" fmla="*/ 2147483646 h 1792"/>
                <a:gd name="T34" fmla="*/ 2147483646 w 2048"/>
                <a:gd name="T35" fmla="*/ 2147483646 h 1792"/>
                <a:gd name="T36" fmla="*/ 2147483646 w 2048"/>
                <a:gd name="T37" fmla="*/ 2147483646 h 1792"/>
                <a:gd name="T38" fmla="*/ 2147483646 w 2048"/>
                <a:gd name="T39" fmla="*/ 2147483646 h 1792"/>
                <a:gd name="T40" fmla="*/ 2147483646 w 2048"/>
                <a:gd name="T41" fmla="*/ 2147483646 h 1792"/>
                <a:gd name="T42" fmla="*/ 2147483646 w 2048"/>
                <a:gd name="T43" fmla="*/ 2147483646 h 1792"/>
                <a:gd name="T44" fmla="*/ 2147483646 w 2048"/>
                <a:gd name="T45" fmla="*/ 2147483646 h 1792"/>
                <a:gd name="T46" fmla="*/ 2147483646 w 2048"/>
                <a:gd name="T47" fmla="*/ 2147483646 h 1792"/>
                <a:gd name="T48" fmla="*/ 2147483646 w 2048"/>
                <a:gd name="T49" fmla="*/ 2147483646 h 1792"/>
                <a:gd name="T50" fmla="*/ 2147483646 w 2048"/>
                <a:gd name="T51" fmla="*/ 2147483646 h 1792"/>
                <a:gd name="T52" fmla="*/ 2147483646 w 2048"/>
                <a:gd name="T53" fmla="*/ 2147483646 h 1792"/>
                <a:gd name="T54" fmla="*/ 2147483646 w 2048"/>
                <a:gd name="T55" fmla="*/ 2147483646 h 1792"/>
                <a:gd name="T56" fmla="*/ 1774927870 w 2048"/>
                <a:gd name="T57" fmla="*/ 2147483646 h 1792"/>
                <a:gd name="T58" fmla="*/ 2147483646 w 2048"/>
                <a:gd name="T59" fmla="*/ 2147483646 h 1792"/>
                <a:gd name="T60" fmla="*/ 2147483646 w 2048"/>
                <a:gd name="T61" fmla="*/ 1776284906 h 1792"/>
                <a:gd name="T62" fmla="*/ 2147483646 w 2048"/>
                <a:gd name="T63" fmla="*/ 1748938057 h 1792"/>
                <a:gd name="T64" fmla="*/ 2147483646 w 2048"/>
                <a:gd name="T65" fmla="*/ 1776284906 h 1792"/>
                <a:gd name="T66" fmla="*/ 2147483646 w 2048"/>
                <a:gd name="T67" fmla="*/ 2147483646 h 1792"/>
                <a:gd name="T68" fmla="*/ 2147483646 w 2048"/>
                <a:gd name="T69" fmla="*/ 2147483646 h 1792"/>
                <a:gd name="T70" fmla="*/ 2147483646 w 2048"/>
                <a:gd name="T71" fmla="*/ 2147483646 h 1792"/>
                <a:gd name="T72" fmla="*/ 2147483646 w 2048"/>
                <a:gd name="T73" fmla="*/ 2147483646 h 1792"/>
                <a:gd name="T74" fmla="*/ 2147483646 w 2048"/>
                <a:gd name="T75" fmla="*/ 2147483646 h 1792"/>
                <a:gd name="T76" fmla="*/ 2147483646 w 2048"/>
                <a:gd name="T77" fmla="*/ 2147483646 h 1792"/>
                <a:gd name="T78" fmla="*/ 2147483646 w 2048"/>
                <a:gd name="T79" fmla="*/ 2147483646 h 1792"/>
                <a:gd name="T80" fmla="*/ 2147483646 w 2048"/>
                <a:gd name="T81" fmla="*/ 2147483646 h 1792"/>
                <a:gd name="T82" fmla="*/ 2147483646 w 2048"/>
                <a:gd name="T83" fmla="*/ 2147483646 h 1792"/>
                <a:gd name="T84" fmla="*/ 2147483646 w 2048"/>
                <a:gd name="T85" fmla="*/ 2147483646 h 1792"/>
                <a:gd name="T86" fmla="*/ 2147483646 w 2048"/>
                <a:gd name="T87" fmla="*/ 2147483646 h 1792"/>
                <a:gd name="T88" fmla="*/ 2147483646 w 2048"/>
                <a:gd name="T89" fmla="*/ 2147483646 h 1792"/>
                <a:gd name="T90" fmla="*/ 2147483646 w 2048"/>
                <a:gd name="T91" fmla="*/ 2147483646 h 1792"/>
                <a:gd name="T92" fmla="*/ 2147483646 w 2048"/>
                <a:gd name="T93" fmla="*/ 2147483646 h 1792"/>
                <a:gd name="T94" fmla="*/ 2147483646 w 2048"/>
                <a:gd name="T95" fmla="*/ 2147483646 h 1792"/>
                <a:gd name="T96" fmla="*/ 2147483646 w 2048"/>
                <a:gd name="T97" fmla="*/ 2147483646 h 17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048" h="1792">
                  <a:moveTo>
                    <a:pt x="2048" y="384"/>
                  </a:moveTo>
                  <a:cubicBezTo>
                    <a:pt x="2048" y="294"/>
                    <a:pt x="1987" y="217"/>
                    <a:pt x="1899" y="197"/>
                  </a:cubicBezTo>
                  <a:cubicBezTo>
                    <a:pt x="1066" y="5"/>
                    <a:pt x="1066" y="5"/>
                    <a:pt x="1066" y="5"/>
                  </a:cubicBezTo>
                  <a:cubicBezTo>
                    <a:pt x="1052" y="2"/>
                    <a:pt x="1038" y="0"/>
                    <a:pt x="1024" y="0"/>
                  </a:cubicBezTo>
                  <a:cubicBezTo>
                    <a:pt x="1010" y="0"/>
                    <a:pt x="996" y="2"/>
                    <a:pt x="981" y="5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61" y="217"/>
                    <a:pt x="0" y="294"/>
                    <a:pt x="0" y="384"/>
                  </a:cubicBezTo>
                  <a:cubicBezTo>
                    <a:pt x="0" y="474"/>
                    <a:pt x="61" y="551"/>
                    <a:pt x="149" y="571"/>
                  </a:cubicBezTo>
                  <a:cubicBezTo>
                    <a:pt x="320" y="611"/>
                    <a:pt x="320" y="611"/>
                    <a:pt x="320" y="611"/>
                  </a:cubicBezTo>
                  <a:cubicBezTo>
                    <a:pt x="320" y="1152"/>
                    <a:pt x="320" y="1152"/>
                    <a:pt x="320" y="1152"/>
                  </a:cubicBezTo>
                  <a:cubicBezTo>
                    <a:pt x="320" y="1322"/>
                    <a:pt x="514" y="1472"/>
                    <a:pt x="1024" y="1472"/>
                  </a:cubicBezTo>
                  <a:cubicBezTo>
                    <a:pt x="1534" y="1472"/>
                    <a:pt x="1728" y="1322"/>
                    <a:pt x="1728" y="1152"/>
                  </a:cubicBezTo>
                  <a:cubicBezTo>
                    <a:pt x="1728" y="611"/>
                    <a:pt x="1728" y="611"/>
                    <a:pt x="1728" y="611"/>
                  </a:cubicBezTo>
                  <a:cubicBezTo>
                    <a:pt x="1899" y="571"/>
                    <a:pt x="1899" y="571"/>
                    <a:pt x="1899" y="571"/>
                  </a:cubicBezTo>
                  <a:cubicBezTo>
                    <a:pt x="1987" y="551"/>
                    <a:pt x="2048" y="474"/>
                    <a:pt x="2048" y="384"/>
                  </a:cubicBezTo>
                  <a:close/>
                  <a:moveTo>
                    <a:pt x="1600" y="1152"/>
                  </a:moveTo>
                  <a:cubicBezTo>
                    <a:pt x="1600" y="1223"/>
                    <a:pt x="1408" y="1344"/>
                    <a:pt x="1024" y="1344"/>
                  </a:cubicBezTo>
                  <a:cubicBezTo>
                    <a:pt x="640" y="1344"/>
                    <a:pt x="448" y="1223"/>
                    <a:pt x="448" y="115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982" y="763"/>
                    <a:pt x="982" y="763"/>
                    <a:pt x="982" y="763"/>
                  </a:cubicBezTo>
                  <a:cubicBezTo>
                    <a:pt x="996" y="766"/>
                    <a:pt x="1010" y="768"/>
                    <a:pt x="1024" y="768"/>
                  </a:cubicBezTo>
                  <a:cubicBezTo>
                    <a:pt x="1038" y="768"/>
                    <a:pt x="1052" y="766"/>
                    <a:pt x="1067" y="763"/>
                  </a:cubicBezTo>
                  <a:cubicBezTo>
                    <a:pt x="1600" y="640"/>
                    <a:pt x="1600" y="640"/>
                    <a:pt x="1600" y="640"/>
                  </a:cubicBezTo>
                  <a:lnTo>
                    <a:pt x="1600" y="1152"/>
                  </a:lnTo>
                  <a:close/>
                  <a:moveTo>
                    <a:pt x="1038" y="638"/>
                  </a:moveTo>
                  <a:cubicBezTo>
                    <a:pt x="1034" y="639"/>
                    <a:pt x="1029" y="640"/>
                    <a:pt x="1024" y="640"/>
                  </a:cubicBezTo>
                  <a:cubicBezTo>
                    <a:pt x="1019" y="640"/>
                    <a:pt x="1014" y="639"/>
                    <a:pt x="1010" y="638"/>
                  </a:cubicBezTo>
                  <a:cubicBezTo>
                    <a:pt x="178" y="446"/>
                    <a:pt x="178" y="446"/>
                    <a:pt x="178" y="446"/>
                  </a:cubicBezTo>
                  <a:cubicBezTo>
                    <a:pt x="149" y="440"/>
                    <a:pt x="128" y="414"/>
                    <a:pt x="128" y="384"/>
                  </a:cubicBezTo>
                  <a:cubicBezTo>
                    <a:pt x="128" y="354"/>
                    <a:pt x="149" y="328"/>
                    <a:pt x="178" y="322"/>
                  </a:cubicBezTo>
                  <a:cubicBezTo>
                    <a:pt x="1010" y="130"/>
                    <a:pt x="1010" y="130"/>
                    <a:pt x="1010" y="130"/>
                  </a:cubicBezTo>
                  <a:cubicBezTo>
                    <a:pt x="1014" y="129"/>
                    <a:pt x="1019" y="128"/>
                    <a:pt x="1024" y="128"/>
                  </a:cubicBezTo>
                  <a:cubicBezTo>
                    <a:pt x="1029" y="128"/>
                    <a:pt x="1034" y="129"/>
                    <a:pt x="1038" y="130"/>
                  </a:cubicBezTo>
                  <a:cubicBezTo>
                    <a:pt x="1870" y="322"/>
                    <a:pt x="1870" y="322"/>
                    <a:pt x="1870" y="322"/>
                  </a:cubicBezTo>
                  <a:cubicBezTo>
                    <a:pt x="1899" y="328"/>
                    <a:pt x="1920" y="354"/>
                    <a:pt x="1920" y="384"/>
                  </a:cubicBezTo>
                  <a:cubicBezTo>
                    <a:pt x="1920" y="414"/>
                    <a:pt x="1899" y="440"/>
                    <a:pt x="1870" y="446"/>
                  </a:cubicBezTo>
                  <a:lnTo>
                    <a:pt x="1038" y="638"/>
                  </a:lnTo>
                  <a:close/>
                  <a:moveTo>
                    <a:pt x="1856" y="704"/>
                  </a:moveTo>
                  <a:cubicBezTo>
                    <a:pt x="1856" y="669"/>
                    <a:pt x="1885" y="640"/>
                    <a:pt x="1920" y="640"/>
                  </a:cubicBezTo>
                  <a:cubicBezTo>
                    <a:pt x="1955" y="640"/>
                    <a:pt x="1984" y="669"/>
                    <a:pt x="1984" y="704"/>
                  </a:cubicBezTo>
                  <a:cubicBezTo>
                    <a:pt x="1984" y="1280"/>
                    <a:pt x="1984" y="1280"/>
                    <a:pt x="1984" y="1280"/>
                  </a:cubicBezTo>
                  <a:cubicBezTo>
                    <a:pt x="1984" y="1315"/>
                    <a:pt x="1955" y="1344"/>
                    <a:pt x="1920" y="1344"/>
                  </a:cubicBezTo>
                  <a:cubicBezTo>
                    <a:pt x="1885" y="1344"/>
                    <a:pt x="1856" y="1315"/>
                    <a:pt x="1856" y="1280"/>
                  </a:cubicBezTo>
                  <a:lnTo>
                    <a:pt x="1856" y="704"/>
                  </a:lnTo>
                  <a:close/>
                  <a:moveTo>
                    <a:pt x="1920" y="1408"/>
                  </a:moveTo>
                  <a:cubicBezTo>
                    <a:pt x="1991" y="1408"/>
                    <a:pt x="2048" y="1593"/>
                    <a:pt x="2048" y="1664"/>
                  </a:cubicBezTo>
                  <a:cubicBezTo>
                    <a:pt x="2048" y="1735"/>
                    <a:pt x="1991" y="1792"/>
                    <a:pt x="1920" y="1792"/>
                  </a:cubicBezTo>
                  <a:cubicBezTo>
                    <a:pt x="1849" y="1792"/>
                    <a:pt x="1792" y="1735"/>
                    <a:pt x="1792" y="1664"/>
                  </a:cubicBezTo>
                  <a:cubicBezTo>
                    <a:pt x="1792" y="1593"/>
                    <a:pt x="1849" y="1408"/>
                    <a:pt x="1920" y="140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34" name="Freeform 61"/>
            <p:cNvSpPr>
              <a:spLocks noEditPoints="1"/>
            </p:cNvSpPr>
            <p:nvPr/>
          </p:nvSpPr>
          <p:spPr bwMode="auto">
            <a:xfrm>
              <a:off x="2290649" y="1489189"/>
              <a:ext cx="325417" cy="400050"/>
            </a:xfrm>
            <a:custGeom>
              <a:avLst/>
              <a:gdLst>
                <a:gd name="T0" fmla="*/ 2147483646 w 1664"/>
                <a:gd name="T1" fmla="*/ 2147483646 h 2048"/>
                <a:gd name="T2" fmla="*/ 2147483646 w 1664"/>
                <a:gd name="T3" fmla="*/ 1905345365 h 2048"/>
                <a:gd name="T4" fmla="*/ 2147483646 w 1664"/>
                <a:gd name="T5" fmla="*/ 1905345365 h 2048"/>
                <a:gd name="T6" fmla="*/ 2147483646 w 1664"/>
                <a:gd name="T7" fmla="*/ 952691728 h 2048"/>
                <a:gd name="T8" fmla="*/ 2147483646 w 1664"/>
                <a:gd name="T9" fmla="*/ 0 h 2048"/>
                <a:gd name="T10" fmla="*/ 2147483646 w 1664"/>
                <a:gd name="T11" fmla="*/ 0 h 2048"/>
                <a:gd name="T12" fmla="*/ 2147483646 w 1664"/>
                <a:gd name="T13" fmla="*/ 952691728 h 2048"/>
                <a:gd name="T14" fmla="*/ 2147483646 w 1664"/>
                <a:gd name="T15" fmla="*/ 1905345365 h 2048"/>
                <a:gd name="T16" fmla="*/ 2147483646 w 1664"/>
                <a:gd name="T17" fmla="*/ 1905345365 h 2048"/>
                <a:gd name="T18" fmla="*/ 2147483646 w 1664"/>
                <a:gd name="T19" fmla="*/ 2147483646 h 2048"/>
                <a:gd name="T20" fmla="*/ 0 w 1664"/>
                <a:gd name="T21" fmla="*/ 2147483646 h 2048"/>
                <a:gd name="T22" fmla="*/ 2147483646 w 1664"/>
                <a:gd name="T23" fmla="*/ 2147483646 h 2048"/>
                <a:gd name="T24" fmla="*/ 2147483646 w 1664"/>
                <a:gd name="T25" fmla="*/ 2147483646 h 2048"/>
                <a:gd name="T26" fmla="*/ 2147483646 w 1664"/>
                <a:gd name="T27" fmla="*/ 2147483646 h 2048"/>
                <a:gd name="T28" fmla="*/ 2147483646 w 1664"/>
                <a:gd name="T29" fmla="*/ 2147483646 h 2048"/>
                <a:gd name="T30" fmla="*/ 2147483646 w 1664"/>
                <a:gd name="T31" fmla="*/ 2147483646 h 2048"/>
                <a:gd name="T32" fmla="*/ 2147483646 w 1664"/>
                <a:gd name="T33" fmla="*/ 2147483646 h 2048"/>
                <a:gd name="T34" fmla="*/ 1438530305 w 1664"/>
                <a:gd name="T35" fmla="*/ 2147483646 h 2048"/>
                <a:gd name="T36" fmla="*/ 2147483646 w 1664"/>
                <a:gd name="T37" fmla="*/ 2147483646 h 2048"/>
                <a:gd name="T38" fmla="*/ 2147483646 w 1664"/>
                <a:gd name="T39" fmla="*/ 2147483646 h 2048"/>
                <a:gd name="T40" fmla="*/ 2147483646 w 1664"/>
                <a:gd name="T41" fmla="*/ 2147483646 h 2048"/>
                <a:gd name="T42" fmla="*/ 2147483646 w 1664"/>
                <a:gd name="T43" fmla="*/ 2147483646 h 2048"/>
                <a:gd name="T44" fmla="*/ 2147483646 w 1664"/>
                <a:gd name="T45" fmla="*/ 2147483646 h 2048"/>
                <a:gd name="T46" fmla="*/ 2147483646 w 1664"/>
                <a:gd name="T47" fmla="*/ 2147483646 h 2048"/>
                <a:gd name="T48" fmla="*/ 2147483646 w 1664"/>
                <a:gd name="T49" fmla="*/ 2147483646 h 2048"/>
                <a:gd name="T50" fmla="*/ 2147483646 w 1664"/>
                <a:gd name="T51" fmla="*/ 2147483646 h 2048"/>
                <a:gd name="T52" fmla="*/ 2147483646 w 1664"/>
                <a:gd name="T53" fmla="*/ 2147483646 h 20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64" h="2048">
                  <a:moveTo>
                    <a:pt x="896" y="386"/>
                  </a:moveTo>
                  <a:cubicBezTo>
                    <a:pt x="896" y="256"/>
                    <a:pt x="896" y="256"/>
                    <a:pt x="896" y="256"/>
                  </a:cubicBezTo>
                  <a:cubicBezTo>
                    <a:pt x="1152" y="256"/>
                    <a:pt x="1152" y="256"/>
                    <a:pt x="1152" y="256"/>
                  </a:cubicBezTo>
                  <a:cubicBezTo>
                    <a:pt x="1152" y="128"/>
                    <a:pt x="1152" y="128"/>
                    <a:pt x="1152" y="128"/>
                  </a:cubicBezTo>
                  <a:cubicBezTo>
                    <a:pt x="1152" y="57"/>
                    <a:pt x="1095" y="0"/>
                    <a:pt x="1024" y="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69" y="0"/>
                    <a:pt x="512" y="57"/>
                    <a:pt x="512" y="128"/>
                  </a:cubicBezTo>
                  <a:cubicBezTo>
                    <a:pt x="512" y="256"/>
                    <a:pt x="512" y="256"/>
                    <a:pt x="512" y="256"/>
                  </a:cubicBezTo>
                  <a:cubicBezTo>
                    <a:pt x="768" y="256"/>
                    <a:pt x="768" y="256"/>
                    <a:pt x="768" y="256"/>
                  </a:cubicBezTo>
                  <a:cubicBezTo>
                    <a:pt x="768" y="386"/>
                    <a:pt x="768" y="386"/>
                    <a:pt x="768" y="386"/>
                  </a:cubicBezTo>
                  <a:cubicBezTo>
                    <a:pt x="338" y="419"/>
                    <a:pt x="0" y="778"/>
                    <a:pt x="0" y="1216"/>
                  </a:cubicBezTo>
                  <a:cubicBezTo>
                    <a:pt x="0" y="1675"/>
                    <a:pt x="373" y="2048"/>
                    <a:pt x="832" y="2048"/>
                  </a:cubicBezTo>
                  <a:cubicBezTo>
                    <a:pt x="1292" y="2048"/>
                    <a:pt x="1664" y="1675"/>
                    <a:pt x="1664" y="1216"/>
                  </a:cubicBezTo>
                  <a:cubicBezTo>
                    <a:pt x="1664" y="778"/>
                    <a:pt x="1326" y="419"/>
                    <a:pt x="896" y="386"/>
                  </a:cubicBezTo>
                  <a:close/>
                  <a:moveTo>
                    <a:pt x="1285" y="1669"/>
                  </a:moveTo>
                  <a:cubicBezTo>
                    <a:pt x="1164" y="1789"/>
                    <a:pt x="1003" y="1856"/>
                    <a:pt x="832" y="1856"/>
                  </a:cubicBezTo>
                  <a:cubicBezTo>
                    <a:pt x="661" y="1856"/>
                    <a:pt x="500" y="1789"/>
                    <a:pt x="379" y="1669"/>
                  </a:cubicBezTo>
                  <a:cubicBezTo>
                    <a:pt x="259" y="1548"/>
                    <a:pt x="192" y="1387"/>
                    <a:pt x="192" y="1216"/>
                  </a:cubicBezTo>
                  <a:cubicBezTo>
                    <a:pt x="192" y="1045"/>
                    <a:pt x="259" y="884"/>
                    <a:pt x="379" y="763"/>
                  </a:cubicBezTo>
                  <a:cubicBezTo>
                    <a:pt x="496" y="647"/>
                    <a:pt x="648" y="581"/>
                    <a:pt x="812" y="576"/>
                  </a:cubicBezTo>
                  <a:cubicBezTo>
                    <a:pt x="768" y="1204"/>
                    <a:pt x="768" y="1204"/>
                    <a:pt x="768" y="1204"/>
                  </a:cubicBezTo>
                  <a:cubicBezTo>
                    <a:pt x="765" y="1257"/>
                    <a:pt x="793" y="1280"/>
                    <a:pt x="832" y="1280"/>
                  </a:cubicBezTo>
                  <a:cubicBezTo>
                    <a:pt x="871" y="1280"/>
                    <a:pt x="899" y="1257"/>
                    <a:pt x="896" y="1204"/>
                  </a:cubicBezTo>
                  <a:cubicBezTo>
                    <a:pt x="852" y="576"/>
                    <a:pt x="852" y="576"/>
                    <a:pt x="852" y="576"/>
                  </a:cubicBezTo>
                  <a:cubicBezTo>
                    <a:pt x="1016" y="581"/>
                    <a:pt x="1168" y="647"/>
                    <a:pt x="1285" y="763"/>
                  </a:cubicBezTo>
                  <a:cubicBezTo>
                    <a:pt x="1405" y="884"/>
                    <a:pt x="1472" y="1045"/>
                    <a:pt x="1472" y="1216"/>
                  </a:cubicBezTo>
                  <a:cubicBezTo>
                    <a:pt x="1472" y="1387"/>
                    <a:pt x="1405" y="1548"/>
                    <a:pt x="1285" y="166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35" name="Freeform 65"/>
            <p:cNvSpPr>
              <a:spLocks noEditPoints="1"/>
            </p:cNvSpPr>
            <p:nvPr/>
          </p:nvSpPr>
          <p:spPr bwMode="auto">
            <a:xfrm>
              <a:off x="3192293" y="1513002"/>
              <a:ext cx="353990" cy="352425"/>
            </a:xfrm>
            <a:custGeom>
              <a:avLst/>
              <a:gdLst>
                <a:gd name="T0" fmla="*/ 1323222009 w 2048"/>
                <a:gd name="T1" fmla="*/ 2147483646 h 2048"/>
                <a:gd name="T2" fmla="*/ 2147483646 w 2048"/>
                <a:gd name="T3" fmla="*/ 2147483646 h 2048"/>
                <a:gd name="T4" fmla="*/ 2147483646 w 2048"/>
                <a:gd name="T5" fmla="*/ 2147483646 h 2048"/>
                <a:gd name="T6" fmla="*/ 0 w 2048"/>
                <a:gd name="T7" fmla="*/ 2147483646 h 2048"/>
                <a:gd name="T8" fmla="*/ 0 w 2048"/>
                <a:gd name="T9" fmla="*/ 0 h 2048"/>
                <a:gd name="T10" fmla="*/ 1323222009 w 2048"/>
                <a:gd name="T11" fmla="*/ 0 h 2048"/>
                <a:gd name="T12" fmla="*/ 1323222009 w 2048"/>
                <a:gd name="T13" fmla="*/ 2147483646 h 2048"/>
                <a:gd name="T14" fmla="*/ 2147483646 w 2048"/>
                <a:gd name="T15" fmla="*/ 2147483646 h 2048"/>
                <a:gd name="T16" fmla="*/ 1984847965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2147483646 w 2048"/>
                <a:gd name="T25" fmla="*/ 2147483646 h 2048"/>
                <a:gd name="T26" fmla="*/ 2147483646 w 2048"/>
                <a:gd name="T27" fmla="*/ 2147483646 h 2048"/>
                <a:gd name="T28" fmla="*/ 2147483646 w 2048"/>
                <a:gd name="T29" fmla="*/ 2147483646 h 2048"/>
                <a:gd name="T30" fmla="*/ 2147483646 w 2048"/>
                <a:gd name="T31" fmla="*/ 2147483646 h 2048"/>
                <a:gd name="T32" fmla="*/ 2147483646 w 2048"/>
                <a:gd name="T33" fmla="*/ 2147483646 h 2048"/>
                <a:gd name="T34" fmla="*/ 2147483646 w 2048"/>
                <a:gd name="T35" fmla="*/ 2147483646 h 2048"/>
                <a:gd name="T36" fmla="*/ 2147483646 w 2048"/>
                <a:gd name="T37" fmla="*/ 2147483646 h 2048"/>
                <a:gd name="T38" fmla="*/ 2147483646 w 2048"/>
                <a:gd name="T39" fmla="*/ 2147483646 h 2048"/>
                <a:gd name="T40" fmla="*/ 2147483646 w 2048"/>
                <a:gd name="T41" fmla="*/ 2147483646 h 2048"/>
                <a:gd name="T42" fmla="*/ 2147483646 w 2048"/>
                <a:gd name="T43" fmla="*/ 1961347342 h 2048"/>
                <a:gd name="T44" fmla="*/ 2147483646 w 2048"/>
                <a:gd name="T45" fmla="*/ 2147483646 h 2048"/>
                <a:gd name="T46" fmla="*/ 2147483646 w 2048"/>
                <a:gd name="T47" fmla="*/ 2147483646 h 2048"/>
                <a:gd name="T48" fmla="*/ 2147483646 w 2048"/>
                <a:gd name="T49" fmla="*/ 2147483646 h 2048"/>
                <a:gd name="T50" fmla="*/ 2147483646 w 2048"/>
                <a:gd name="T51" fmla="*/ 2147483646 h 2048"/>
                <a:gd name="T52" fmla="*/ 2147483646 w 2048"/>
                <a:gd name="T53" fmla="*/ 2147483646 h 2048"/>
                <a:gd name="T54" fmla="*/ 2147483646 w 2048"/>
                <a:gd name="T55" fmla="*/ 2147483646 h 2048"/>
                <a:gd name="T56" fmla="*/ 2147483646 w 2048"/>
                <a:gd name="T57" fmla="*/ 2147483646 h 2048"/>
                <a:gd name="T58" fmla="*/ 2147483646 w 2048"/>
                <a:gd name="T59" fmla="*/ 2147483646 h 2048"/>
                <a:gd name="T60" fmla="*/ 2147483646 w 2048"/>
                <a:gd name="T61" fmla="*/ 2147483646 h 2048"/>
                <a:gd name="T62" fmla="*/ 2147483646 w 2048"/>
                <a:gd name="T63" fmla="*/ 2147483646 h 2048"/>
                <a:gd name="T64" fmla="*/ 2147483646 w 2048"/>
                <a:gd name="T65" fmla="*/ 2147483646 h 2048"/>
                <a:gd name="T66" fmla="*/ 2147483646 w 2048"/>
                <a:gd name="T67" fmla="*/ 2147483646 h 2048"/>
                <a:gd name="T68" fmla="*/ 2147483646 w 2048"/>
                <a:gd name="T69" fmla="*/ 2147483646 h 2048"/>
                <a:gd name="T70" fmla="*/ 2147483646 w 2048"/>
                <a:gd name="T71" fmla="*/ 2147483646 h 20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48" h="2048">
                  <a:moveTo>
                    <a:pt x="256" y="1792"/>
                  </a:moveTo>
                  <a:cubicBezTo>
                    <a:pt x="2048" y="1792"/>
                    <a:pt x="2048" y="1792"/>
                    <a:pt x="2048" y="1792"/>
                  </a:cubicBezTo>
                  <a:cubicBezTo>
                    <a:pt x="2048" y="2048"/>
                    <a:pt x="2048" y="2048"/>
                    <a:pt x="2048" y="2048"/>
                  </a:cubicBezTo>
                  <a:cubicBezTo>
                    <a:pt x="0" y="2048"/>
                    <a:pt x="0" y="2048"/>
                    <a:pt x="0" y="20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256" y="1792"/>
                  </a:lnTo>
                  <a:close/>
                  <a:moveTo>
                    <a:pt x="576" y="1664"/>
                  </a:moveTo>
                  <a:cubicBezTo>
                    <a:pt x="470" y="1664"/>
                    <a:pt x="384" y="1578"/>
                    <a:pt x="384" y="1472"/>
                  </a:cubicBezTo>
                  <a:cubicBezTo>
                    <a:pt x="384" y="1366"/>
                    <a:pt x="470" y="1280"/>
                    <a:pt x="576" y="1280"/>
                  </a:cubicBezTo>
                  <a:cubicBezTo>
                    <a:pt x="582" y="1280"/>
                    <a:pt x="587" y="1280"/>
                    <a:pt x="593" y="1281"/>
                  </a:cubicBezTo>
                  <a:cubicBezTo>
                    <a:pt x="799" y="937"/>
                    <a:pt x="799" y="937"/>
                    <a:pt x="799" y="937"/>
                  </a:cubicBezTo>
                  <a:cubicBezTo>
                    <a:pt x="779" y="907"/>
                    <a:pt x="768" y="871"/>
                    <a:pt x="768" y="832"/>
                  </a:cubicBezTo>
                  <a:cubicBezTo>
                    <a:pt x="768" y="726"/>
                    <a:pt x="854" y="640"/>
                    <a:pt x="960" y="640"/>
                  </a:cubicBezTo>
                  <a:cubicBezTo>
                    <a:pt x="1066" y="640"/>
                    <a:pt x="1152" y="726"/>
                    <a:pt x="1152" y="832"/>
                  </a:cubicBezTo>
                  <a:cubicBezTo>
                    <a:pt x="1152" y="871"/>
                    <a:pt x="1141" y="907"/>
                    <a:pt x="1121" y="937"/>
                  </a:cubicBezTo>
                  <a:cubicBezTo>
                    <a:pt x="1327" y="1281"/>
                    <a:pt x="1327" y="1281"/>
                    <a:pt x="1327" y="1281"/>
                  </a:cubicBezTo>
                  <a:cubicBezTo>
                    <a:pt x="1333" y="1280"/>
                    <a:pt x="1338" y="1280"/>
                    <a:pt x="1344" y="1280"/>
                  </a:cubicBezTo>
                  <a:cubicBezTo>
                    <a:pt x="1348" y="1280"/>
                    <a:pt x="1352" y="1280"/>
                    <a:pt x="1357" y="1280"/>
                  </a:cubicBezTo>
                  <a:cubicBezTo>
                    <a:pt x="1697" y="684"/>
                    <a:pt x="1697" y="684"/>
                    <a:pt x="1697" y="684"/>
                  </a:cubicBezTo>
                  <a:cubicBezTo>
                    <a:pt x="1676" y="653"/>
                    <a:pt x="1664" y="616"/>
                    <a:pt x="1664" y="576"/>
                  </a:cubicBezTo>
                  <a:cubicBezTo>
                    <a:pt x="1664" y="470"/>
                    <a:pt x="1750" y="384"/>
                    <a:pt x="1856" y="384"/>
                  </a:cubicBezTo>
                  <a:cubicBezTo>
                    <a:pt x="1962" y="384"/>
                    <a:pt x="2048" y="470"/>
                    <a:pt x="2048" y="576"/>
                  </a:cubicBezTo>
                  <a:cubicBezTo>
                    <a:pt x="2048" y="682"/>
                    <a:pt x="1962" y="768"/>
                    <a:pt x="1856" y="768"/>
                  </a:cubicBezTo>
                  <a:cubicBezTo>
                    <a:pt x="1852" y="768"/>
                    <a:pt x="1848" y="768"/>
                    <a:pt x="1843" y="768"/>
                  </a:cubicBezTo>
                  <a:cubicBezTo>
                    <a:pt x="1503" y="1364"/>
                    <a:pt x="1503" y="1364"/>
                    <a:pt x="1503" y="1364"/>
                  </a:cubicBezTo>
                  <a:cubicBezTo>
                    <a:pt x="1524" y="1395"/>
                    <a:pt x="1536" y="1432"/>
                    <a:pt x="1536" y="1472"/>
                  </a:cubicBezTo>
                  <a:cubicBezTo>
                    <a:pt x="1536" y="1578"/>
                    <a:pt x="1450" y="1664"/>
                    <a:pt x="1344" y="1664"/>
                  </a:cubicBezTo>
                  <a:cubicBezTo>
                    <a:pt x="1238" y="1664"/>
                    <a:pt x="1152" y="1578"/>
                    <a:pt x="1152" y="1472"/>
                  </a:cubicBezTo>
                  <a:cubicBezTo>
                    <a:pt x="1152" y="1433"/>
                    <a:pt x="1163" y="1397"/>
                    <a:pt x="1183" y="1367"/>
                  </a:cubicBezTo>
                  <a:cubicBezTo>
                    <a:pt x="977" y="1023"/>
                    <a:pt x="977" y="1023"/>
                    <a:pt x="977" y="1023"/>
                  </a:cubicBezTo>
                  <a:cubicBezTo>
                    <a:pt x="971" y="1024"/>
                    <a:pt x="966" y="1024"/>
                    <a:pt x="960" y="1024"/>
                  </a:cubicBezTo>
                  <a:cubicBezTo>
                    <a:pt x="954" y="1024"/>
                    <a:pt x="949" y="1024"/>
                    <a:pt x="943" y="1023"/>
                  </a:cubicBezTo>
                  <a:cubicBezTo>
                    <a:pt x="737" y="1367"/>
                    <a:pt x="737" y="1367"/>
                    <a:pt x="737" y="1367"/>
                  </a:cubicBezTo>
                  <a:cubicBezTo>
                    <a:pt x="757" y="1397"/>
                    <a:pt x="768" y="1433"/>
                    <a:pt x="768" y="1472"/>
                  </a:cubicBezTo>
                  <a:cubicBezTo>
                    <a:pt x="768" y="1578"/>
                    <a:pt x="682" y="1664"/>
                    <a:pt x="576" y="166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36" name="Freeform 69"/>
            <p:cNvSpPr>
              <a:spLocks noEditPoints="1"/>
            </p:cNvSpPr>
            <p:nvPr/>
          </p:nvSpPr>
          <p:spPr bwMode="auto">
            <a:xfrm>
              <a:off x="3930435" y="1533639"/>
              <a:ext cx="382565" cy="311150"/>
            </a:xfrm>
            <a:custGeom>
              <a:avLst/>
              <a:gdLst>
                <a:gd name="T0" fmla="*/ 0 w 960"/>
                <a:gd name="T1" fmla="*/ 2147483646 h 777"/>
                <a:gd name="T2" fmla="*/ 2147483646 w 960"/>
                <a:gd name="T3" fmla="*/ 2147483646 h 777"/>
                <a:gd name="T4" fmla="*/ 2147483646 w 960"/>
                <a:gd name="T5" fmla="*/ 2147483646 h 777"/>
                <a:gd name="T6" fmla="*/ 0 w 960"/>
                <a:gd name="T7" fmla="*/ 2147483646 h 777"/>
                <a:gd name="T8" fmla="*/ 0 w 960"/>
                <a:gd name="T9" fmla="*/ 2147483646 h 777"/>
                <a:gd name="T10" fmla="*/ 2147483646 w 960"/>
                <a:gd name="T11" fmla="*/ 2147483646 h 777"/>
                <a:gd name="T12" fmla="*/ 2147483646 w 960"/>
                <a:gd name="T13" fmla="*/ 2147483646 h 777"/>
                <a:gd name="T14" fmla="*/ 2147483646 w 960"/>
                <a:gd name="T15" fmla="*/ 2147483646 h 777"/>
                <a:gd name="T16" fmla="*/ 2147483646 w 960"/>
                <a:gd name="T17" fmla="*/ 2147483646 h 777"/>
                <a:gd name="T18" fmla="*/ 2147483646 w 960"/>
                <a:gd name="T19" fmla="*/ 2147483646 h 777"/>
                <a:gd name="T20" fmla="*/ 2147483646 w 960"/>
                <a:gd name="T21" fmla="*/ 2147483646 h 777"/>
                <a:gd name="T22" fmla="*/ 2147483646 w 960"/>
                <a:gd name="T23" fmla="*/ 2147483646 h 777"/>
                <a:gd name="T24" fmla="*/ 2147483646 w 960"/>
                <a:gd name="T25" fmla="*/ 2147483646 h 777"/>
                <a:gd name="T26" fmla="*/ 2147483646 w 960"/>
                <a:gd name="T27" fmla="*/ 2147483646 h 777"/>
                <a:gd name="T28" fmla="*/ 2147483646 w 960"/>
                <a:gd name="T29" fmla="*/ 2147483646 h 777"/>
                <a:gd name="T30" fmla="*/ 2147483646 w 960"/>
                <a:gd name="T31" fmla="*/ 2147483646 h 777"/>
                <a:gd name="T32" fmla="*/ 2147483646 w 960"/>
                <a:gd name="T33" fmla="*/ 2147483646 h 777"/>
                <a:gd name="T34" fmla="*/ 2147483646 w 960"/>
                <a:gd name="T35" fmla="*/ 2147483646 h 777"/>
                <a:gd name="T36" fmla="*/ 2147483646 w 960"/>
                <a:gd name="T37" fmla="*/ 2147483646 h 777"/>
                <a:gd name="T38" fmla="*/ 2147483646 w 960"/>
                <a:gd name="T39" fmla="*/ 2147483646 h 777"/>
                <a:gd name="T40" fmla="*/ 2147483646 w 960"/>
                <a:gd name="T41" fmla="*/ 0 h 777"/>
                <a:gd name="T42" fmla="*/ 2147483646 w 960"/>
                <a:gd name="T43" fmla="*/ 0 h 777"/>
                <a:gd name="T44" fmla="*/ 2147483646 w 960"/>
                <a:gd name="T45" fmla="*/ 2147483646 h 777"/>
                <a:gd name="T46" fmla="*/ 2147483646 w 960"/>
                <a:gd name="T47" fmla="*/ 2147483646 h 777"/>
                <a:gd name="T48" fmla="*/ 2147483646 w 960"/>
                <a:gd name="T49" fmla="*/ 0 h 77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0" h="777">
                  <a:moveTo>
                    <a:pt x="0" y="658"/>
                  </a:moveTo>
                  <a:lnTo>
                    <a:pt x="960" y="658"/>
                  </a:lnTo>
                  <a:lnTo>
                    <a:pt x="960" y="777"/>
                  </a:lnTo>
                  <a:lnTo>
                    <a:pt x="0" y="777"/>
                  </a:lnTo>
                  <a:lnTo>
                    <a:pt x="0" y="658"/>
                  </a:lnTo>
                  <a:close/>
                  <a:moveTo>
                    <a:pt x="120" y="419"/>
                  </a:moveTo>
                  <a:lnTo>
                    <a:pt x="240" y="419"/>
                  </a:lnTo>
                  <a:lnTo>
                    <a:pt x="240" y="598"/>
                  </a:lnTo>
                  <a:lnTo>
                    <a:pt x="120" y="598"/>
                  </a:lnTo>
                  <a:lnTo>
                    <a:pt x="120" y="419"/>
                  </a:lnTo>
                  <a:close/>
                  <a:moveTo>
                    <a:pt x="300" y="180"/>
                  </a:moveTo>
                  <a:lnTo>
                    <a:pt x="420" y="180"/>
                  </a:lnTo>
                  <a:lnTo>
                    <a:pt x="420" y="598"/>
                  </a:lnTo>
                  <a:lnTo>
                    <a:pt x="300" y="598"/>
                  </a:lnTo>
                  <a:lnTo>
                    <a:pt x="300" y="180"/>
                  </a:lnTo>
                  <a:close/>
                  <a:moveTo>
                    <a:pt x="480" y="359"/>
                  </a:moveTo>
                  <a:lnTo>
                    <a:pt x="600" y="359"/>
                  </a:lnTo>
                  <a:lnTo>
                    <a:pt x="600" y="598"/>
                  </a:lnTo>
                  <a:lnTo>
                    <a:pt x="480" y="598"/>
                  </a:lnTo>
                  <a:lnTo>
                    <a:pt x="480" y="359"/>
                  </a:lnTo>
                  <a:close/>
                  <a:moveTo>
                    <a:pt x="660" y="0"/>
                  </a:moveTo>
                  <a:lnTo>
                    <a:pt x="780" y="0"/>
                  </a:lnTo>
                  <a:lnTo>
                    <a:pt x="780" y="598"/>
                  </a:lnTo>
                  <a:lnTo>
                    <a:pt x="660" y="59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37" name="Freeform 73"/>
            <p:cNvSpPr>
              <a:spLocks noEditPoints="1"/>
            </p:cNvSpPr>
            <p:nvPr/>
          </p:nvSpPr>
          <p:spPr bwMode="auto">
            <a:xfrm>
              <a:off x="4657466" y="1498714"/>
              <a:ext cx="398439" cy="381000"/>
            </a:xfrm>
            <a:custGeom>
              <a:avLst/>
              <a:gdLst>
                <a:gd name="T0" fmla="*/ 2147483646 w 2068"/>
                <a:gd name="T1" fmla="*/ 2147483646 h 1984"/>
                <a:gd name="T2" fmla="*/ 2147483646 w 2068"/>
                <a:gd name="T3" fmla="*/ 2147483646 h 1984"/>
                <a:gd name="T4" fmla="*/ 2147483646 w 2068"/>
                <a:gd name="T5" fmla="*/ 2147483646 h 1984"/>
                <a:gd name="T6" fmla="*/ 2147483646 w 2068"/>
                <a:gd name="T7" fmla="*/ 586580418 h 1984"/>
                <a:gd name="T8" fmla="*/ 2147483646 w 2068"/>
                <a:gd name="T9" fmla="*/ 0 h 1984"/>
                <a:gd name="T10" fmla="*/ 2147483646 w 2068"/>
                <a:gd name="T11" fmla="*/ 586580418 h 1984"/>
                <a:gd name="T12" fmla="*/ 2147483646 w 2068"/>
                <a:gd name="T13" fmla="*/ 2147483646 h 1984"/>
                <a:gd name="T14" fmla="*/ 971320230 w 2068"/>
                <a:gd name="T15" fmla="*/ 2147483646 h 1984"/>
                <a:gd name="T16" fmla="*/ 128566361 w 2068"/>
                <a:gd name="T17" fmla="*/ 2147483646 h 1984"/>
                <a:gd name="T18" fmla="*/ 371368672 w 2068"/>
                <a:gd name="T19" fmla="*/ 2147483646 h 1984"/>
                <a:gd name="T20" fmla="*/ 2147483646 w 2068"/>
                <a:gd name="T21" fmla="*/ 2147483646 h 1984"/>
                <a:gd name="T22" fmla="*/ 2147483646 w 2068"/>
                <a:gd name="T23" fmla="*/ 2147483646 h 1984"/>
                <a:gd name="T24" fmla="*/ 2147483646 w 2068"/>
                <a:gd name="T25" fmla="*/ 2147483646 h 1984"/>
                <a:gd name="T26" fmla="*/ 2147483646 w 2068"/>
                <a:gd name="T27" fmla="*/ 2147483646 h 1984"/>
                <a:gd name="T28" fmla="*/ 2147483646 w 2068"/>
                <a:gd name="T29" fmla="*/ 2147483646 h 1984"/>
                <a:gd name="T30" fmla="*/ 2147483646 w 2068"/>
                <a:gd name="T31" fmla="*/ 2147483646 h 1984"/>
                <a:gd name="T32" fmla="*/ 2147483646 w 2068"/>
                <a:gd name="T33" fmla="*/ 2147483646 h 1984"/>
                <a:gd name="T34" fmla="*/ 2147483646 w 2068"/>
                <a:gd name="T35" fmla="*/ 2147483646 h 1984"/>
                <a:gd name="T36" fmla="*/ 2147483646 w 2068"/>
                <a:gd name="T37" fmla="*/ 2147483646 h 1984"/>
                <a:gd name="T38" fmla="*/ 2147483646 w 2068"/>
                <a:gd name="T39" fmla="*/ 2147483646 h 1984"/>
                <a:gd name="T40" fmla="*/ 2147483646 w 2068"/>
                <a:gd name="T41" fmla="*/ 2147483646 h 1984"/>
                <a:gd name="T42" fmla="*/ 2147483646 w 2068"/>
                <a:gd name="T43" fmla="*/ 2147483646 h 1984"/>
                <a:gd name="T44" fmla="*/ 2147483646 w 2068"/>
                <a:gd name="T45" fmla="*/ 2147483646 h 1984"/>
                <a:gd name="T46" fmla="*/ 2147483646 w 2068"/>
                <a:gd name="T47" fmla="*/ 2147483646 h 1984"/>
                <a:gd name="T48" fmla="*/ 2147483646 w 2068"/>
                <a:gd name="T49" fmla="*/ 2147483646 h 1984"/>
                <a:gd name="T50" fmla="*/ 2147483646 w 2068"/>
                <a:gd name="T51" fmla="*/ 2147483646 h 1984"/>
                <a:gd name="T52" fmla="*/ 2147483646 w 2068"/>
                <a:gd name="T53" fmla="*/ 2147483646 h 1984"/>
                <a:gd name="T54" fmla="*/ 2147483646 w 2068"/>
                <a:gd name="T55" fmla="*/ 2147483646 h 1984"/>
                <a:gd name="T56" fmla="*/ 2147483646 w 2068"/>
                <a:gd name="T57" fmla="*/ 2147483646 h 1984"/>
                <a:gd name="T58" fmla="*/ 2147483646 w 2068"/>
                <a:gd name="T59" fmla="*/ 2147483646 h 1984"/>
                <a:gd name="T60" fmla="*/ 2147483646 w 2068"/>
                <a:gd name="T61" fmla="*/ 2147483646 h 1984"/>
                <a:gd name="T62" fmla="*/ 2147483646 w 2068"/>
                <a:gd name="T63" fmla="*/ 2147483646 h 1984"/>
                <a:gd name="T64" fmla="*/ 1128436426 w 2068"/>
                <a:gd name="T65" fmla="*/ 2147483646 h 1984"/>
                <a:gd name="T66" fmla="*/ 2147483646 w 2068"/>
                <a:gd name="T67" fmla="*/ 2147483646 h 1984"/>
                <a:gd name="T68" fmla="*/ 2147483646 w 2068"/>
                <a:gd name="T69" fmla="*/ 2147483646 h 1984"/>
                <a:gd name="T70" fmla="*/ 2147483646 w 2068"/>
                <a:gd name="T71" fmla="*/ 1017720517 h 1984"/>
                <a:gd name="T72" fmla="*/ 2147483646 w 2068"/>
                <a:gd name="T73" fmla="*/ 2147483646 h 1984"/>
                <a:gd name="T74" fmla="*/ 2147483646 w 2068"/>
                <a:gd name="T75" fmla="*/ 2147483646 h 1984"/>
                <a:gd name="T76" fmla="*/ 2147483646 w 2068"/>
                <a:gd name="T77" fmla="*/ 2147483646 h 1984"/>
                <a:gd name="T78" fmla="*/ 2147483646 w 2068"/>
                <a:gd name="T79" fmla="*/ 2147483646 h 198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068" h="1984">
                  <a:moveTo>
                    <a:pt x="2050" y="740"/>
                  </a:moveTo>
                  <a:cubicBezTo>
                    <a:pt x="2033" y="689"/>
                    <a:pt x="1987" y="651"/>
                    <a:pt x="1932" y="643"/>
                  </a:cubicBezTo>
                  <a:cubicBezTo>
                    <a:pt x="1400" y="564"/>
                    <a:pt x="1400" y="564"/>
                    <a:pt x="1400" y="564"/>
                  </a:cubicBezTo>
                  <a:cubicBezTo>
                    <a:pt x="1168" y="83"/>
                    <a:pt x="1168" y="83"/>
                    <a:pt x="1168" y="83"/>
                  </a:cubicBezTo>
                  <a:cubicBezTo>
                    <a:pt x="1144" y="32"/>
                    <a:pt x="1091" y="0"/>
                    <a:pt x="1034" y="0"/>
                  </a:cubicBezTo>
                  <a:cubicBezTo>
                    <a:pt x="977" y="0"/>
                    <a:pt x="924" y="32"/>
                    <a:pt x="900" y="83"/>
                  </a:cubicBezTo>
                  <a:cubicBezTo>
                    <a:pt x="668" y="564"/>
                    <a:pt x="668" y="564"/>
                    <a:pt x="668" y="564"/>
                  </a:cubicBezTo>
                  <a:cubicBezTo>
                    <a:pt x="136" y="643"/>
                    <a:pt x="136" y="643"/>
                    <a:pt x="136" y="643"/>
                  </a:cubicBezTo>
                  <a:cubicBezTo>
                    <a:pt x="81" y="651"/>
                    <a:pt x="35" y="689"/>
                    <a:pt x="18" y="740"/>
                  </a:cubicBezTo>
                  <a:cubicBezTo>
                    <a:pt x="0" y="791"/>
                    <a:pt x="13" y="847"/>
                    <a:pt x="52" y="886"/>
                  </a:cubicBezTo>
                  <a:cubicBezTo>
                    <a:pt x="443" y="1276"/>
                    <a:pt x="443" y="1276"/>
                    <a:pt x="443" y="1276"/>
                  </a:cubicBezTo>
                  <a:cubicBezTo>
                    <a:pt x="352" y="1817"/>
                    <a:pt x="352" y="1817"/>
                    <a:pt x="352" y="1817"/>
                  </a:cubicBezTo>
                  <a:cubicBezTo>
                    <a:pt x="343" y="1871"/>
                    <a:pt x="366" y="1926"/>
                    <a:pt x="413" y="1958"/>
                  </a:cubicBezTo>
                  <a:cubicBezTo>
                    <a:pt x="438" y="1975"/>
                    <a:pt x="468" y="1984"/>
                    <a:pt x="498" y="1984"/>
                  </a:cubicBezTo>
                  <a:cubicBezTo>
                    <a:pt x="522" y="1984"/>
                    <a:pt x="547" y="1978"/>
                    <a:pt x="569" y="1966"/>
                  </a:cubicBezTo>
                  <a:cubicBezTo>
                    <a:pt x="1034" y="1716"/>
                    <a:pt x="1034" y="1716"/>
                    <a:pt x="1034" y="1716"/>
                  </a:cubicBezTo>
                  <a:cubicBezTo>
                    <a:pt x="1499" y="1966"/>
                    <a:pt x="1499" y="1966"/>
                    <a:pt x="1499" y="1966"/>
                  </a:cubicBezTo>
                  <a:cubicBezTo>
                    <a:pt x="1521" y="1978"/>
                    <a:pt x="1546" y="1984"/>
                    <a:pt x="1570" y="1984"/>
                  </a:cubicBezTo>
                  <a:cubicBezTo>
                    <a:pt x="1600" y="1984"/>
                    <a:pt x="1630" y="1975"/>
                    <a:pt x="1655" y="1958"/>
                  </a:cubicBezTo>
                  <a:cubicBezTo>
                    <a:pt x="1702" y="1926"/>
                    <a:pt x="1725" y="1871"/>
                    <a:pt x="1716" y="1817"/>
                  </a:cubicBezTo>
                  <a:cubicBezTo>
                    <a:pt x="1625" y="1276"/>
                    <a:pt x="1625" y="1276"/>
                    <a:pt x="1625" y="1276"/>
                  </a:cubicBezTo>
                  <a:cubicBezTo>
                    <a:pt x="2016" y="886"/>
                    <a:pt x="2016" y="886"/>
                    <a:pt x="2016" y="886"/>
                  </a:cubicBezTo>
                  <a:cubicBezTo>
                    <a:pt x="2055" y="847"/>
                    <a:pt x="2068" y="791"/>
                    <a:pt x="2050" y="740"/>
                  </a:cubicBezTo>
                  <a:close/>
                  <a:moveTo>
                    <a:pt x="1520" y="1175"/>
                  </a:moveTo>
                  <a:cubicBezTo>
                    <a:pt x="1487" y="1208"/>
                    <a:pt x="1472" y="1254"/>
                    <a:pt x="1480" y="1299"/>
                  </a:cubicBezTo>
                  <a:cubicBezTo>
                    <a:pt x="1570" y="1840"/>
                    <a:pt x="1570" y="1840"/>
                    <a:pt x="1570" y="1840"/>
                  </a:cubicBezTo>
                  <a:cubicBezTo>
                    <a:pt x="1105" y="1590"/>
                    <a:pt x="1105" y="1590"/>
                    <a:pt x="1105" y="1590"/>
                  </a:cubicBezTo>
                  <a:cubicBezTo>
                    <a:pt x="1083" y="1578"/>
                    <a:pt x="1059" y="1572"/>
                    <a:pt x="1034" y="1572"/>
                  </a:cubicBezTo>
                  <a:cubicBezTo>
                    <a:pt x="1009" y="1572"/>
                    <a:pt x="985" y="1578"/>
                    <a:pt x="962" y="1590"/>
                  </a:cubicBezTo>
                  <a:cubicBezTo>
                    <a:pt x="498" y="1840"/>
                    <a:pt x="498" y="1840"/>
                    <a:pt x="498" y="1840"/>
                  </a:cubicBezTo>
                  <a:cubicBezTo>
                    <a:pt x="588" y="1299"/>
                    <a:pt x="588" y="1299"/>
                    <a:pt x="588" y="1299"/>
                  </a:cubicBezTo>
                  <a:cubicBezTo>
                    <a:pt x="596" y="1254"/>
                    <a:pt x="581" y="1208"/>
                    <a:pt x="548" y="1175"/>
                  </a:cubicBezTo>
                  <a:cubicBezTo>
                    <a:pt x="158" y="785"/>
                    <a:pt x="158" y="785"/>
                    <a:pt x="158" y="785"/>
                  </a:cubicBezTo>
                  <a:cubicBezTo>
                    <a:pt x="691" y="706"/>
                    <a:pt x="691" y="706"/>
                    <a:pt x="691" y="706"/>
                  </a:cubicBezTo>
                  <a:cubicBezTo>
                    <a:pt x="739" y="699"/>
                    <a:pt x="781" y="668"/>
                    <a:pt x="802" y="625"/>
                  </a:cubicBezTo>
                  <a:cubicBezTo>
                    <a:pt x="1034" y="144"/>
                    <a:pt x="1034" y="144"/>
                    <a:pt x="1034" y="144"/>
                  </a:cubicBezTo>
                  <a:cubicBezTo>
                    <a:pt x="1266" y="625"/>
                    <a:pt x="1266" y="625"/>
                    <a:pt x="1266" y="625"/>
                  </a:cubicBezTo>
                  <a:cubicBezTo>
                    <a:pt x="1287" y="668"/>
                    <a:pt x="1329" y="699"/>
                    <a:pt x="1377" y="706"/>
                  </a:cubicBezTo>
                  <a:cubicBezTo>
                    <a:pt x="1910" y="785"/>
                    <a:pt x="1910" y="785"/>
                    <a:pt x="1910" y="785"/>
                  </a:cubicBezTo>
                  <a:cubicBezTo>
                    <a:pt x="1520" y="1175"/>
                    <a:pt x="1520" y="1175"/>
                    <a:pt x="1520" y="117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38" name="Freeform 77"/>
            <p:cNvSpPr>
              <a:spLocks noEditPoints="1"/>
            </p:cNvSpPr>
            <p:nvPr/>
          </p:nvSpPr>
          <p:spPr bwMode="auto">
            <a:xfrm>
              <a:off x="5390846" y="1533639"/>
              <a:ext cx="357166" cy="311150"/>
            </a:xfrm>
            <a:custGeom>
              <a:avLst/>
              <a:gdLst>
                <a:gd name="T0" fmla="*/ 2147483646 w 2048"/>
                <a:gd name="T1" fmla="*/ 2147483646 h 1792"/>
                <a:gd name="T2" fmla="*/ 2147483646 w 2048"/>
                <a:gd name="T3" fmla="*/ 485961258 h 1792"/>
                <a:gd name="T4" fmla="*/ 2147483646 w 2048"/>
                <a:gd name="T5" fmla="*/ 0 h 1792"/>
                <a:gd name="T6" fmla="*/ 2034857306 w 2048"/>
                <a:gd name="T7" fmla="*/ 0 h 1792"/>
                <a:gd name="T8" fmla="*/ 1383086177 w 2048"/>
                <a:gd name="T9" fmla="*/ 485961258 h 1792"/>
                <a:gd name="T10" fmla="*/ 26494350 w 2048"/>
                <a:gd name="T11" fmla="*/ 2147483646 h 1792"/>
                <a:gd name="T12" fmla="*/ 0 w 2048"/>
                <a:gd name="T13" fmla="*/ 2147483646 h 1792"/>
                <a:gd name="T14" fmla="*/ 0 w 2048"/>
                <a:gd name="T15" fmla="*/ 2147483646 h 1792"/>
                <a:gd name="T16" fmla="*/ 1356591827 w 2048"/>
                <a:gd name="T17" fmla="*/ 2147483646 h 1792"/>
                <a:gd name="T18" fmla="*/ 2147483646 w 2048"/>
                <a:gd name="T19" fmla="*/ 2147483646 h 1792"/>
                <a:gd name="T20" fmla="*/ 2147483646 w 2048"/>
                <a:gd name="T21" fmla="*/ 2147483646 h 1792"/>
                <a:gd name="T22" fmla="*/ 2147483646 w 2048"/>
                <a:gd name="T23" fmla="*/ 2147483646 h 1792"/>
                <a:gd name="T24" fmla="*/ 2147483646 w 2048"/>
                <a:gd name="T25" fmla="*/ 2147483646 h 1792"/>
                <a:gd name="T26" fmla="*/ 2147483646 w 2048"/>
                <a:gd name="T27" fmla="*/ 2147483646 h 1792"/>
                <a:gd name="T28" fmla="*/ 2147483646 w 2048"/>
                <a:gd name="T29" fmla="*/ 2147483646 h 1792"/>
                <a:gd name="T30" fmla="*/ 1356591827 w 2048"/>
                <a:gd name="T31" fmla="*/ 2147483646 h 1792"/>
                <a:gd name="T32" fmla="*/ 678296001 w 2048"/>
                <a:gd name="T33" fmla="*/ 2147483646 h 1792"/>
                <a:gd name="T34" fmla="*/ 678296001 w 2048"/>
                <a:gd name="T35" fmla="*/ 2147483646 h 1792"/>
                <a:gd name="T36" fmla="*/ 2034857306 w 2048"/>
                <a:gd name="T37" fmla="*/ 668841234 h 1792"/>
                <a:gd name="T38" fmla="*/ 2147483646 w 2048"/>
                <a:gd name="T39" fmla="*/ 668841234 h 1792"/>
                <a:gd name="T40" fmla="*/ 2147483646 w 2048"/>
                <a:gd name="T41" fmla="*/ 2147483646 h 1792"/>
                <a:gd name="T42" fmla="*/ 2147483646 w 2048"/>
                <a:gd name="T43" fmla="*/ 2147483646 h 1792"/>
                <a:gd name="T44" fmla="*/ 2147483646 w 2048"/>
                <a:gd name="T45" fmla="*/ 1337652255 h 1792"/>
                <a:gd name="T46" fmla="*/ 2147483646 w 2048"/>
                <a:gd name="T47" fmla="*/ 1337652255 h 1792"/>
                <a:gd name="T48" fmla="*/ 2147483646 w 2048"/>
                <a:gd name="T49" fmla="*/ 1588486557 h 1792"/>
                <a:gd name="T50" fmla="*/ 1303572954 w 2048"/>
                <a:gd name="T51" fmla="*/ 2147483646 h 1792"/>
                <a:gd name="T52" fmla="*/ 1361884593 w 2048"/>
                <a:gd name="T53" fmla="*/ 2147483646 h 1792"/>
                <a:gd name="T54" fmla="*/ 1632120162 w 2048"/>
                <a:gd name="T55" fmla="*/ 2147483646 h 1792"/>
                <a:gd name="T56" fmla="*/ 2147483646 w 2048"/>
                <a:gd name="T57" fmla="*/ 2147483646 h 1792"/>
                <a:gd name="T58" fmla="*/ 2147483646 w 2048"/>
                <a:gd name="T59" fmla="*/ 2147483646 h 1792"/>
                <a:gd name="T60" fmla="*/ 2147483646 w 2048"/>
                <a:gd name="T61" fmla="*/ 2147483646 h 1792"/>
                <a:gd name="T62" fmla="*/ 2147483646 w 2048"/>
                <a:gd name="T63" fmla="*/ 2147483646 h 1792"/>
                <a:gd name="T64" fmla="*/ 2147483646 w 2048"/>
                <a:gd name="T65" fmla="*/ 2147483646 h 1792"/>
                <a:gd name="T66" fmla="*/ 2147483646 w 2048"/>
                <a:gd name="T67" fmla="*/ 2147483646 h 1792"/>
                <a:gd name="T68" fmla="*/ 2147483646 w 2048"/>
                <a:gd name="T69" fmla="*/ 2147483646 h 1792"/>
                <a:gd name="T70" fmla="*/ 2147483646 w 2048"/>
                <a:gd name="T71" fmla="*/ 2147483646 h 1792"/>
                <a:gd name="T72" fmla="*/ 2147483646 w 2048"/>
                <a:gd name="T73" fmla="*/ 2147483646 h 1792"/>
                <a:gd name="T74" fmla="*/ 2147483646 w 2048"/>
                <a:gd name="T75" fmla="*/ 1583240762 h 1792"/>
                <a:gd name="T76" fmla="*/ 2147483646 w 2048"/>
                <a:gd name="T77" fmla="*/ 1337652255 h 1792"/>
                <a:gd name="T78" fmla="*/ 2147483646 w 2048"/>
                <a:gd name="T79" fmla="*/ 2147483646 h 1792"/>
                <a:gd name="T80" fmla="*/ 2147483646 w 2048"/>
                <a:gd name="T81" fmla="*/ 2147483646 h 1792"/>
                <a:gd name="T82" fmla="*/ 2147483646 w 2048"/>
                <a:gd name="T83" fmla="*/ 2147483646 h 1792"/>
                <a:gd name="T84" fmla="*/ 2147483646 w 2048"/>
                <a:gd name="T85" fmla="*/ 2147483646 h 1792"/>
                <a:gd name="T86" fmla="*/ 2147483646 w 2048"/>
                <a:gd name="T87" fmla="*/ 2147483646 h 1792"/>
                <a:gd name="T88" fmla="*/ 2147483646 w 2048"/>
                <a:gd name="T89" fmla="*/ 2147483646 h 1792"/>
                <a:gd name="T90" fmla="*/ 2147483646 w 2048"/>
                <a:gd name="T91" fmla="*/ 2147483646 h 1792"/>
                <a:gd name="T92" fmla="*/ 1806994384 w 2048"/>
                <a:gd name="T93" fmla="*/ 2147483646 h 1792"/>
                <a:gd name="T94" fmla="*/ 2147483646 w 2048"/>
                <a:gd name="T95" fmla="*/ 1672087978 h 1792"/>
                <a:gd name="T96" fmla="*/ 2147483646 w 2048"/>
                <a:gd name="T97" fmla="*/ 1672087978 h 1792"/>
                <a:gd name="T98" fmla="*/ 2147483646 w 2048"/>
                <a:gd name="T99" fmla="*/ 2147483646 h 1792"/>
                <a:gd name="T100" fmla="*/ 2147483646 w 2048"/>
                <a:gd name="T101" fmla="*/ 2147483646 h 1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048" h="1792">
                  <a:moveTo>
                    <a:pt x="2043" y="1053"/>
                  </a:moveTo>
                  <a:cubicBezTo>
                    <a:pt x="1787" y="93"/>
                    <a:pt x="1787" y="93"/>
                    <a:pt x="1787" y="93"/>
                  </a:cubicBezTo>
                  <a:cubicBezTo>
                    <a:pt x="1772" y="38"/>
                    <a:pt x="1721" y="0"/>
                    <a:pt x="166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27" y="0"/>
                    <a:pt x="276" y="38"/>
                    <a:pt x="261" y="93"/>
                  </a:cubicBezTo>
                  <a:cubicBezTo>
                    <a:pt x="5" y="1053"/>
                    <a:pt x="5" y="1053"/>
                    <a:pt x="5" y="1053"/>
                  </a:cubicBezTo>
                  <a:cubicBezTo>
                    <a:pt x="2" y="1065"/>
                    <a:pt x="0" y="1076"/>
                    <a:pt x="0" y="1088"/>
                  </a:cubicBezTo>
                  <a:cubicBezTo>
                    <a:pt x="0" y="1536"/>
                    <a:pt x="0" y="1536"/>
                    <a:pt x="0" y="1536"/>
                  </a:cubicBezTo>
                  <a:cubicBezTo>
                    <a:pt x="0" y="1677"/>
                    <a:pt x="115" y="1792"/>
                    <a:pt x="256" y="1792"/>
                  </a:cubicBezTo>
                  <a:cubicBezTo>
                    <a:pt x="1792" y="1792"/>
                    <a:pt x="1792" y="1792"/>
                    <a:pt x="1792" y="1792"/>
                  </a:cubicBezTo>
                  <a:cubicBezTo>
                    <a:pt x="1933" y="1792"/>
                    <a:pt x="2048" y="1677"/>
                    <a:pt x="2048" y="1536"/>
                  </a:cubicBezTo>
                  <a:cubicBezTo>
                    <a:pt x="2048" y="1088"/>
                    <a:pt x="2048" y="1088"/>
                    <a:pt x="2048" y="1088"/>
                  </a:cubicBezTo>
                  <a:cubicBezTo>
                    <a:pt x="2048" y="1076"/>
                    <a:pt x="2046" y="1065"/>
                    <a:pt x="2043" y="1053"/>
                  </a:cubicBezTo>
                  <a:close/>
                  <a:moveTo>
                    <a:pt x="1920" y="1536"/>
                  </a:moveTo>
                  <a:cubicBezTo>
                    <a:pt x="1920" y="1607"/>
                    <a:pt x="1863" y="1664"/>
                    <a:pt x="1792" y="1664"/>
                  </a:cubicBezTo>
                  <a:cubicBezTo>
                    <a:pt x="256" y="1664"/>
                    <a:pt x="256" y="1664"/>
                    <a:pt x="256" y="1664"/>
                  </a:cubicBezTo>
                  <a:cubicBezTo>
                    <a:pt x="185" y="1664"/>
                    <a:pt x="128" y="1607"/>
                    <a:pt x="128" y="1536"/>
                  </a:cubicBezTo>
                  <a:cubicBezTo>
                    <a:pt x="128" y="1088"/>
                    <a:pt x="128" y="1088"/>
                    <a:pt x="128" y="1088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1664" y="128"/>
                    <a:pt x="1664" y="128"/>
                    <a:pt x="1664" y="128"/>
                  </a:cubicBezTo>
                  <a:cubicBezTo>
                    <a:pt x="1920" y="1088"/>
                    <a:pt x="1920" y="1088"/>
                    <a:pt x="1920" y="1088"/>
                  </a:cubicBezTo>
                  <a:lnTo>
                    <a:pt x="1920" y="1536"/>
                  </a:lnTo>
                  <a:close/>
                  <a:moveTo>
                    <a:pt x="1519" y="256"/>
                  </a:moveTo>
                  <a:cubicBezTo>
                    <a:pt x="529" y="256"/>
                    <a:pt x="529" y="256"/>
                    <a:pt x="529" y="256"/>
                  </a:cubicBezTo>
                  <a:cubicBezTo>
                    <a:pt x="500" y="256"/>
                    <a:pt x="474" y="276"/>
                    <a:pt x="467" y="304"/>
                  </a:cubicBezTo>
                  <a:cubicBezTo>
                    <a:pt x="246" y="1072"/>
                    <a:pt x="246" y="1072"/>
                    <a:pt x="246" y="1072"/>
                  </a:cubicBezTo>
                  <a:cubicBezTo>
                    <a:pt x="241" y="1091"/>
                    <a:pt x="245" y="1111"/>
                    <a:pt x="257" y="1127"/>
                  </a:cubicBezTo>
                  <a:cubicBezTo>
                    <a:pt x="269" y="1143"/>
                    <a:pt x="288" y="1152"/>
                    <a:pt x="308" y="1152"/>
                  </a:cubicBezTo>
                  <a:cubicBezTo>
                    <a:pt x="600" y="1152"/>
                    <a:pt x="600" y="1152"/>
                    <a:pt x="600" y="1152"/>
                  </a:cubicBezTo>
                  <a:cubicBezTo>
                    <a:pt x="693" y="1337"/>
                    <a:pt x="693" y="1337"/>
                    <a:pt x="693" y="1337"/>
                  </a:cubicBezTo>
                  <a:cubicBezTo>
                    <a:pt x="715" y="1381"/>
                    <a:pt x="759" y="1408"/>
                    <a:pt x="807" y="1408"/>
                  </a:cubicBezTo>
                  <a:cubicBezTo>
                    <a:pt x="1241" y="1408"/>
                    <a:pt x="1241" y="1408"/>
                    <a:pt x="1241" y="1408"/>
                  </a:cubicBezTo>
                  <a:cubicBezTo>
                    <a:pt x="1289" y="1408"/>
                    <a:pt x="1333" y="1381"/>
                    <a:pt x="1355" y="1337"/>
                  </a:cubicBezTo>
                  <a:cubicBezTo>
                    <a:pt x="1448" y="1152"/>
                    <a:pt x="1448" y="1152"/>
                    <a:pt x="1448" y="1152"/>
                  </a:cubicBezTo>
                  <a:cubicBezTo>
                    <a:pt x="1740" y="1152"/>
                    <a:pt x="1740" y="1152"/>
                    <a:pt x="1740" y="1152"/>
                  </a:cubicBezTo>
                  <a:cubicBezTo>
                    <a:pt x="1760" y="1152"/>
                    <a:pt x="1779" y="1143"/>
                    <a:pt x="1791" y="1127"/>
                  </a:cubicBezTo>
                  <a:cubicBezTo>
                    <a:pt x="1803" y="1111"/>
                    <a:pt x="1807" y="1091"/>
                    <a:pt x="1802" y="1071"/>
                  </a:cubicBezTo>
                  <a:cubicBezTo>
                    <a:pt x="1581" y="303"/>
                    <a:pt x="1581" y="303"/>
                    <a:pt x="1581" y="303"/>
                  </a:cubicBezTo>
                  <a:cubicBezTo>
                    <a:pt x="1574" y="275"/>
                    <a:pt x="1548" y="256"/>
                    <a:pt x="1519" y="256"/>
                  </a:cubicBezTo>
                  <a:close/>
                  <a:moveTo>
                    <a:pt x="1554" y="1024"/>
                  </a:moveTo>
                  <a:cubicBezTo>
                    <a:pt x="1448" y="1024"/>
                    <a:pt x="1448" y="1024"/>
                    <a:pt x="1448" y="1024"/>
                  </a:cubicBezTo>
                  <a:cubicBezTo>
                    <a:pt x="1399" y="1024"/>
                    <a:pt x="1355" y="1051"/>
                    <a:pt x="1333" y="1095"/>
                  </a:cubicBezTo>
                  <a:cubicBezTo>
                    <a:pt x="1241" y="1280"/>
                    <a:pt x="1241" y="1280"/>
                    <a:pt x="1241" y="1280"/>
                  </a:cubicBezTo>
                  <a:cubicBezTo>
                    <a:pt x="807" y="1280"/>
                    <a:pt x="807" y="1280"/>
                    <a:pt x="807" y="1280"/>
                  </a:cubicBezTo>
                  <a:cubicBezTo>
                    <a:pt x="715" y="1095"/>
                    <a:pt x="715" y="1095"/>
                    <a:pt x="715" y="1095"/>
                  </a:cubicBezTo>
                  <a:cubicBezTo>
                    <a:pt x="693" y="1051"/>
                    <a:pt x="649" y="1024"/>
                    <a:pt x="600" y="1024"/>
                  </a:cubicBezTo>
                  <a:cubicBezTo>
                    <a:pt x="341" y="1024"/>
                    <a:pt x="341" y="1024"/>
                    <a:pt x="341" y="1024"/>
                  </a:cubicBezTo>
                  <a:cubicBezTo>
                    <a:pt x="529" y="320"/>
                    <a:pt x="529" y="320"/>
                    <a:pt x="529" y="320"/>
                  </a:cubicBezTo>
                  <a:cubicBezTo>
                    <a:pt x="1519" y="320"/>
                    <a:pt x="1519" y="320"/>
                    <a:pt x="1519" y="320"/>
                  </a:cubicBezTo>
                  <a:cubicBezTo>
                    <a:pt x="1707" y="1024"/>
                    <a:pt x="1707" y="1024"/>
                    <a:pt x="1707" y="1024"/>
                  </a:cubicBezTo>
                  <a:lnTo>
                    <a:pt x="1554" y="10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39" name="Freeform 81"/>
            <p:cNvSpPr>
              <a:spLocks noEditPoints="1"/>
            </p:cNvSpPr>
            <p:nvPr/>
          </p:nvSpPr>
          <p:spPr bwMode="auto">
            <a:xfrm>
              <a:off x="6135338" y="1524114"/>
              <a:ext cx="379389" cy="330200"/>
            </a:xfrm>
            <a:custGeom>
              <a:avLst/>
              <a:gdLst>
                <a:gd name="T0" fmla="*/ 2147483646 w 1034"/>
                <a:gd name="T1" fmla="*/ 2147483646 h 901"/>
                <a:gd name="T2" fmla="*/ 2147483646 w 1034"/>
                <a:gd name="T3" fmla="*/ 0 h 901"/>
                <a:gd name="T4" fmla="*/ 0 w 1034"/>
                <a:gd name="T5" fmla="*/ 2147483646 h 901"/>
                <a:gd name="T6" fmla="*/ 2147483646 w 1034"/>
                <a:gd name="T7" fmla="*/ 2147483646 h 901"/>
                <a:gd name="T8" fmla="*/ 2147483646 w 1034"/>
                <a:gd name="T9" fmla="*/ 2147483646 h 901"/>
                <a:gd name="T10" fmla="*/ 2147483646 w 1034"/>
                <a:gd name="T11" fmla="*/ 2147483646 h 901"/>
                <a:gd name="T12" fmla="*/ 2147483646 w 1034"/>
                <a:gd name="T13" fmla="*/ 2147483646 h 901"/>
                <a:gd name="T14" fmla="*/ 2147483646 w 1034"/>
                <a:gd name="T15" fmla="*/ 2147483646 h 901"/>
                <a:gd name="T16" fmla="*/ 2147483646 w 1034"/>
                <a:gd name="T17" fmla="*/ 2147483646 h 901"/>
                <a:gd name="T18" fmla="*/ 2147483646 w 1034"/>
                <a:gd name="T19" fmla="*/ 2147483646 h 901"/>
                <a:gd name="T20" fmla="*/ 2147483646 w 1034"/>
                <a:gd name="T21" fmla="*/ 2147483646 h 901"/>
                <a:gd name="T22" fmla="*/ 2147483646 w 1034"/>
                <a:gd name="T23" fmla="*/ 2147483646 h 901"/>
                <a:gd name="T24" fmla="*/ 2147483646 w 1034"/>
                <a:gd name="T25" fmla="*/ 2147483646 h 901"/>
                <a:gd name="T26" fmla="*/ 2147483646 w 1034"/>
                <a:gd name="T27" fmla="*/ 2147483646 h 901"/>
                <a:gd name="T28" fmla="*/ 0 w 1034"/>
                <a:gd name="T29" fmla="*/ 2147483646 h 901"/>
                <a:gd name="T30" fmla="*/ 2147483646 w 1034"/>
                <a:gd name="T31" fmla="*/ 2147483646 h 901"/>
                <a:gd name="T32" fmla="*/ 2147483646 w 1034"/>
                <a:gd name="T33" fmla="*/ 2147483646 h 901"/>
                <a:gd name="T34" fmla="*/ 2147483646 w 1034"/>
                <a:gd name="T35" fmla="*/ 2147483646 h 901"/>
                <a:gd name="T36" fmla="*/ 2147483646 w 1034"/>
                <a:gd name="T37" fmla="*/ 2147483646 h 901"/>
                <a:gd name="T38" fmla="*/ 2147483646 w 1034"/>
                <a:gd name="T39" fmla="*/ 2147483646 h 901"/>
                <a:gd name="T40" fmla="*/ 2147483646 w 1034"/>
                <a:gd name="T41" fmla="*/ 2147483646 h 901"/>
                <a:gd name="T42" fmla="*/ 0 w 1034"/>
                <a:gd name="T43" fmla="*/ 2147483646 h 901"/>
                <a:gd name="T44" fmla="*/ 2147483646 w 1034"/>
                <a:gd name="T45" fmla="*/ 2147483646 h 901"/>
                <a:gd name="T46" fmla="*/ 2147483646 w 1034"/>
                <a:gd name="T47" fmla="*/ 2147483646 h 901"/>
                <a:gd name="T48" fmla="*/ 2147483646 w 1034"/>
                <a:gd name="T49" fmla="*/ 2147483646 h 9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34" h="901">
                  <a:moveTo>
                    <a:pt x="1034" y="257"/>
                  </a:moveTo>
                  <a:lnTo>
                    <a:pt x="517" y="0"/>
                  </a:lnTo>
                  <a:lnTo>
                    <a:pt x="0" y="257"/>
                  </a:lnTo>
                  <a:lnTo>
                    <a:pt x="517" y="515"/>
                  </a:lnTo>
                  <a:lnTo>
                    <a:pt x="1034" y="257"/>
                  </a:lnTo>
                  <a:close/>
                  <a:moveTo>
                    <a:pt x="517" y="85"/>
                  </a:moveTo>
                  <a:lnTo>
                    <a:pt x="862" y="257"/>
                  </a:lnTo>
                  <a:lnTo>
                    <a:pt x="517" y="429"/>
                  </a:lnTo>
                  <a:lnTo>
                    <a:pt x="171" y="257"/>
                  </a:lnTo>
                  <a:lnTo>
                    <a:pt x="517" y="85"/>
                  </a:lnTo>
                  <a:close/>
                  <a:moveTo>
                    <a:pt x="930" y="398"/>
                  </a:moveTo>
                  <a:lnTo>
                    <a:pt x="1034" y="450"/>
                  </a:lnTo>
                  <a:lnTo>
                    <a:pt x="517" y="708"/>
                  </a:lnTo>
                  <a:lnTo>
                    <a:pt x="0" y="450"/>
                  </a:lnTo>
                  <a:lnTo>
                    <a:pt x="103" y="398"/>
                  </a:lnTo>
                  <a:lnTo>
                    <a:pt x="517" y="605"/>
                  </a:lnTo>
                  <a:lnTo>
                    <a:pt x="930" y="398"/>
                  </a:lnTo>
                  <a:close/>
                  <a:moveTo>
                    <a:pt x="930" y="592"/>
                  </a:moveTo>
                  <a:lnTo>
                    <a:pt x="1034" y="643"/>
                  </a:lnTo>
                  <a:lnTo>
                    <a:pt x="517" y="901"/>
                  </a:lnTo>
                  <a:lnTo>
                    <a:pt x="0" y="643"/>
                  </a:lnTo>
                  <a:lnTo>
                    <a:pt x="103" y="592"/>
                  </a:lnTo>
                  <a:lnTo>
                    <a:pt x="517" y="798"/>
                  </a:lnTo>
                  <a:lnTo>
                    <a:pt x="930" y="59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40" name="Freeform 85"/>
            <p:cNvSpPr>
              <a:spLocks noEditPoints="1"/>
            </p:cNvSpPr>
            <p:nvPr/>
          </p:nvSpPr>
          <p:spPr bwMode="auto">
            <a:xfrm>
              <a:off x="7000472" y="1549514"/>
              <a:ext cx="236524" cy="279400"/>
            </a:xfrm>
            <a:custGeom>
              <a:avLst/>
              <a:gdLst>
                <a:gd name="T0" fmla="*/ 2147483646 w 1728"/>
                <a:gd name="T1" fmla="*/ 0 h 2048"/>
                <a:gd name="T2" fmla="*/ 0 w 1728"/>
                <a:gd name="T3" fmla="*/ 2147483646 h 2048"/>
                <a:gd name="T4" fmla="*/ 2147483646 w 1728"/>
                <a:gd name="T5" fmla="*/ 2147483646 h 2048"/>
                <a:gd name="T6" fmla="*/ 2147483646 w 1728"/>
                <a:gd name="T7" fmla="*/ 2147483646 h 2048"/>
                <a:gd name="T8" fmla="*/ 2147483646 w 1728"/>
                <a:gd name="T9" fmla="*/ 2147483646 h 2048"/>
                <a:gd name="T10" fmla="*/ 2147483646 w 1728"/>
                <a:gd name="T11" fmla="*/ 2147483646 h 2048"/>
                <a:gd name="T12" fmla="*/ 2147483646 w 1728"/>
                <a:gd name="T13" fmla="*/ 2147483646 h 2048"/>
                <a:gd name="T14" fmla="*/ 2147483646 w 1728"/>
                <a:gd name="T15" fmla="*/ 2147483646 h 2048"/>
                <a:gd name="T16" fmla="*/ 2147483646 w 1728"/>
                <a:gd name="T17" fmla="*/ 2147483646 h 2048"/>
                <a:gd name="T18" fmla="*/ 2147483646 w 1728"/>
                <a:gd name="T19" fmla="*/ 0 h 2048"/>
                <a:gd name="T20" fmla="*/ 2147483646 w 1728"/>
                <a:gd name="T21" fmla="*/ 0 h 2048"/>
                <a:gd name="T22" fmla="*/ 2147483646 w 1728"/>
                <a:gd name="T23" fmla="*/ 2147483646 h 2048"/>
                <a:gd name="T24" fmla="*/ 2147483646 w 1728"/>
                <a:gd name="T25" fmla="*/ 2147483646 h 2048"/>
                <a:gd name="T26" fmla="*/ 2147483646 w 1728"/>
                <a:gd name="T27" fmla="*/ 0 h 2048"/>
                <a:gd name="T28" fmla="*/ 2147483646 w 1728"/>
                <a:gd name="T29" fmla="*/ 0 h 2048"/>
                <a:gd name="T30" fmla="*/ 2147483646 w 1728"/>
                <a:gd name="T31" fmla="*/ 2147483646 h 2048"/>
                <a:gd name="T32" fmla="*/ 2147483646 w 1728"/>
                <a:gd name="T33" fmla="*/ 2147483646 h 2048"/>
                <a:gd name="T34" fmla="*/ 2147483646 w 1728"/>
                <a:gd name="T35" fmla="*/ 0 h 2048"/>
                <a:gd name="T36" fmla="*/ 2147483646 w 1728"/>
                <a:gd name="T37" fmla="*/ 0 h 2048"/>
                <a:gd name="T38" fmla="*/ 2147483646 w 1728"/>
                <a:gd name="T39" fmla="*/ 2147483646 h 2048"/>
                <a:gd name="T40" fmla="*/ 2147483646 w 1728"/>
                <a:gd name="T41" fmla="*/ 2147483646 h 2048"/>
                <a:gd name="T42" fmla="*/ 2147483646 w 1728"/>
                <a:gd name="T43" fmla="*/ 2147483646 h 2048"/>
                <a:gd name="T44" fmla="*/ 2147483646 w 1728"/>
                <a:gd name="T45" fmla="*/ 2147483646 h 2048"/>
                <a:gd name="T46" fmla="*/ 2147483646 w 1728"/>
                <a:gd name="T47" fmla="*/ 2147483646 h 2048"/>
                <a:gd name="T48" fmla="*/ 2147483646 w 1728"/>
                <a:gd name="T49" fmla="*/ 2147483646 h 2048"/>
                <a:gd name="T50" fmla="*/ 2147483646 w 1728"/>
                <a:gd name="T51" fmla="*/ 2147483646 h 2048"/>
                <a:gd name="T52" fmla="*/ 2147483646 w 1728"/>
                <a:gd name="T53" fmla="*/ 2147483646 h 2048"/>
                <a:gd name="T54" fmla="*/ 2147483646 w 1728"/>
                <a:gd name="T55" fmla="*/ 2147483646 h 2048"/>
                <a:gd name="T56" fmla="*/ 2147483646 w 1728"/>
                <a:gd name="T57" fmla="*/ 2147483646 h 2048"/>
                <a:gd name="T58" fmla="*/ 2147483646 w 1728"/>
                <a:gd name="T59" fmla="*/ 0 h 2048"/>
                <a:gd name="T60" fmla="*/ 2147483646 w 1728"/>
                <a:gd name="T61" fmla="*/ 0 h 204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728" h="2048">
                  <a:moveTo>
                    <a:pt x="384" y="0"/>
                  </a:moveTo>
                  <a:cubicBezTo>
                    <a:pt x="172" y="0"/>
                    <a:pt x="0" y="201"/>
                    <a:pt x="0" y="448"/>
                  </a:cubicBezTo>
                  <a:cubicBezTo>
                    <a:pt x="0" y="660"/>
                    <a:pt x="126" y="837"/>
                    <a:pt x="295" y="884"/>
                  </a:cubicBezTo>
                  <a:cubicBezTo>
                    <a:pt x="232" y="1920"/>
                    <a:pt x="232" y="1920"/>
                    <a:pt x="232" y="1920"/>
                  </a:cubicBezTo>
                  <a:cubicBezTo>
                    <a:pt x="228" y="1991"/>
                    <a:pt x="282" y="2048"/>
                    <a:pt x="352" y="2048"/>
                  </a:cubicBezTo>
                  <a:cubicBezTo>
                    <a:pt x="416" y="2048"/>
                    <a:pt x="416" y="2048"/>
                    <a:pt x="416" y="2048"/>
                  </a:cubicBezTo>
                  <a:cubicBezTo>
                    <a:pt x="486" y="2048"/>
                    <a:pt x="540" y="1991"/>
                    <a:pt x="536" y="1920"/>
                  </a:cubicBezTo>
                  <a:cubicBezTo>
                    <a:pt x="473" y="884"/>
                    <a:pt x="473" y="884"/>
                    <a:pt x="473" y="884"/>
                  </a:cubicBezTo>
                  <a:cubicBezTo>
                    <a:pt x="642" y="837"/>
                    <a:pt x="768" y="660"/>
                    <a:pt x="768" y="448"/>
                  </a:cubicBezTo>
                  <a:cubicBezTo>
                    <a:pt x="768" y="201"/>
                    <a:pt x="596" y="0"/>
                    <a:pt x="384" y="0"/>
                  </a:cubicBezTo>
                  <a:close/>
                  <a:moveTo>
                    <a:pt x="1675" y="0"/>
                  </a:moveTo>
                  <a:cubicBezTo>
                    <a:pt x="1568" y="640"/>
                    <a:pt x="1568" y="640"/>
                    <a:pt x="1568" y="640"/>
                  </a:cubicBezTo>
                  <a:cubicBezTo>
                    <a:pt x="1488" y="640"/>
                    <a:pt x="1488" y="640"/>
                    <a:pt x="1488" y="640"/>
                  </a:cubicBezTo>
                  <a:cubicBezTo>
                    <a:pt x="1435" y="0"/>
                    <a:pt x="1435" y="0"/>
                    <a:pt x="1435" y="0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28" y="640"/>
                    <a:pt x="1328" y="640"/>
                    <a:pt x="1328" y="640"/>
                  </a:cubicBezTo>
                  <a:cubicBezTo>
                    <a:pt x="1248" y="640"/>
                    <a:pt x="1248" y="640"/>
                    <a:pt x="1248" y="640"/>
                  </a:cubicBezTo>
                  <a:cubicBezTo>
                    <a:pt x="1141" y="0"/>
                    <a:pt x="1141" y="0"/>
                    <a:pt x="114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1088" y="832"/>
                    <a:pt x="1088" y="832"/>
                    <a:pt x="1088" y="832"/>
                  </a:cubicBezTo>
                  <a:cubicBezTo>
                    <a:pt x="1088" y="867"/>
                    <a:pt x="1117" y="896"/>
                    <a:pt x="1152" y="896"/>
                  </a:cubicBezTo>
                  <a:cubicBezTo>
                    <a:pt x="1319" y="896"/>
                    <a:pt x="1319" y="896"/>
                    <a:pt x="1319" y="896"/>
                  </a:cubicBezTo>
                  <a:cubicBezTo>
                    <a:pt x="1256" y="1920"/>
                    <a:pt x="1256" y="1920"/>
                    <a:pt x="1256" y="1920"/>
                  </a:cubicBezTo>
                  <a:cubicBezTo>
                    <a:pt x="1252" y="1991"/>
                    <a:pt x="1306" y="2048"/>
                    <a:pt x="1376" y="2048"/>
                  </a:cubicBezTo>
                  <a:cubicBezTo>
                    <a:pt x="1440" y="2048"/>
                    <a:pt x="1440" y="2048"/>
                    <a:pt x="1440" y="2048"/>
                  </a:cubicBezTo>
                  <a:cubicBezTo>
                    <a:pt x="1510" y="2048"/>
                    <a:pt x="1564" y="1991"/>
                    <a:pt x="1560" y="1920"/>
                  </a:cubicBezTo>
                  <a:cubicBezTo>
                    <a:pt x="1497" y="896"/>
                    <a:pt x="1497" y="896"/>
                    <a:pt x="1497" y="896"/>
                  </a:cubicBezTo>
                  <a:cubicBezTo>
                    <a:pt x="1664" y="896"/>
                    <a:pt x="1664" y="896"/>
                    <a:pt x="1664" y="896"/>
                  </a:cubicBezTo>
                  <a:cubicBezTo>
                    <a:pt x="1699" y="896"/>
                    <a:pt x="1728" y="867"/>
                    <a:pt x="1728" y="832"/>
                  </a:cubicBezTo>
                  <a:cubicBezTo>
                    <a:pt x="1728" y="0"/>
                    <a:pt x="1728" y="0"/>
                    <a:pt x="1728" y="0"/>
                  </a:cubicBezTo>
                  <a:cubicBezTo>
                    <a:pt x="1675" y="0"/>
                    <a:pt x="1675" y="0"/>
                    <a:pt x="167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41" name="Freeform 89"/>
            <p:cNvSpPr>
              <a:spLocks/>
            </p:cNvSpPr>
            <p:nvPr/>
          </p:nvSpPr>
          <p:spPr bwMode="auto">
            <a:xfrm>
              <a:off x="7916404" y="1559039"/>
              <a:ext cx="261921" cy="260350"/>
            </a:xfrm>
            <a:custGeom>
              <a:avLst/>
              <a:gdLst>
                <a:gd name="T0" fmla="*/ 2147483646 w 2048"/>
                <a:gd name="T1" fmla="*/ 2147483646 h 2048"/>
                <a:gd name="T2" fmla="*/ 2147483646 w 2048"/>
                <a:gd name="T3" fmla="*/ 2147483646 h 2048"/>
                <a:gd name="T4" fmla="*/ 2147483646 w 2048"/>
                <a:gd name="T5" fmla="*/ 2147483646 h 2048"/>
                <a:gd name="T6" fmla="*/ 2147483646 w 2048"/>
                <a:gd name="T7" fmla="*/ 2147483646 h 2048"/>
                <a:gd name="T8" fmla="*/ 2147483646 w 2048"/>
                <a:gd name="T9" fmla="*/ 2147483646 h 2048"/>
                <a:gd name="T10" fmla="*/ 2147483646 w 2048"/>
                <a:gd name="T11" fmla="*/ 2147483646 h 2048"/>
                <a:gd name="T12" fmla="*/ 2147483646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0 w 2048"/>
                <a:gd name="T25" fmla="*/ 2147483646 h 2048"/>
                <a:gd name="T26" fmla="*/ 2147483646 w 2048"/>
                <a:gd name="T27" fmla="*/ 0 h 2048"/>
                <a:gd name="T28" fmla="*/ 2147483646 w 2048"/>
                <a:gd name="T29" fmla="*/ 2147483646 h 2048"/>
                <a:gd name="T30" fmla="*/ 2147483646 w 2048"/>
                <a:gd name="T31" fmla="*/ 0 h 2048"/>
                <a:gd name="T32" fmla="*/ 2147483646 w 2048"/>
                <a:gd name="T33" fmla="*/ 2147483646 h 20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48" h="2048">
                  <a:moveTo>
                    <a:pt x="2048" y="768"/>
                  </a:moveTo>
                  <a:cubicBezTo>
                    <a:pt x="1280" y="768"/>
                    <a:pt x="1280" y="768"/>
                    <a:pt x="1280" y="768"/>
                  </a:cubicBezTo>
                  <a:cubicBezTo>
                    <a:pt x="1567" y="481"/>
                    <a:pt x="1567" y="481"/>
                    <a:pt x="1567" y="481"/>
                  </a:cubicBezTo>
                  <a:cubicBezTo>
                    <a:pt x="1422" y="336"/>
                    <a:pt x="1229" y="256"/>
                    <a:pt x="1024" y="256"/>
                  </a:cubicBezTo>
                  <a:cubicBezTo>
                    <a:pt x="819" y="256"/>
                    <a:pt x="626" y="336"/>
                    <a:pt x="481" y="481"/>
                  </a:cubicBezTo>
                  <a:cubicBezTo>
                    <a:pt x="336" y="626"/>
                    <a:pt x="256" y="819"/>
                    <a:pt x="256" y="1024"/>
                  </a:cubicBezTo>
                  <a:cubicBezTo>
                    <a:pt x="256" y="1229"/>
                    <a:pt x="336" y="1422"/>
                    <a:pt x="481" y="1567"/>
                  </a:cubicBezTo>
                  <a:cubicBezTo>
                    <a:pt x="626" y="1712"/>
                    <a:pt x="819" y="1792"/>
                    <a:pt x="1024" y="1792"/>
                  </a:cubicBezTo>
                  <a:cubicBezTo>
                    <a:pt x="1229" y="1792"/>
                    <a:pt x="1422" y="1712"/>
                    <a:pt x="1567" y="1567"/>
                  </a:cubicBezTo>
                  <a:cubicBezTo>
                    <a:pt x="1579" y="1555"/>
                    <a:pt x="1591" y="1542"/>
                    <a:pt x="1602" y="1530"/>
                  </a:cubicBezTo>
                  <a:cubicBezTo>
                    <a:pt x="1795" y="1698"/>
                    <a:pt x="1795" y="1698"/>
                    <a:pt x="1795" y="1698"/>
                  </a:cubicBezTo>
                  <a:cubicBezTo>
                    <a:pt x="1607" y="1913"/>
                    <a:pt x="1331" y="2048"/>
                    <a:pt x="1024" y="2048"/>
                  </a:cubicBezTo>
                  <a:cubicBezTo>
                    <a:pt x="458" y="2048"/>
                    <a:pt x="0" y="1590"/>
                    <a:pt x="0" y="1024"/>
                  </a:cubicBezTo>
                  <a:cubicBezTo>
                    <a:pt x="0" y="458"/>
                    <a:pt x="458" y="0"/>
                    <a:pt x="1024" y="0"/>
                  </a:cubicBezTo>
                  <a:cubicBezTo>
                    <a:pt x="1307" y="0"/>
                    <a:pt x="1563" y="115"/>
                    <a:pt x="1748" y="300"/>
                  </a:cubicBezTo>
                  <a:cubicBezTo>
                    <a:pt x="2048" y="0"/>
                    <a:pt x="2048" y="0"/>
                    <a:pt x="2048" y="0"/>
                  </a:cubicBezTo>
                  <a:lnTo>
                    <a:pt x="2048" y="7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42" name="Freeform 93"/>
            <p:cNvSpPr>
              <a:spLocks noEditPoints="1"/>
            </p:cNvSpPr>
            <p:nvPr/>
          </p:nvSpPr>
          <p:spPr bwMode="auto">
            <a:xfrm>
              <a:off x="8802175" y="1541577"/>
              <a:ext cx="296844" cy="295275"/>
            </a:xfrm>
            <a:custGeom>
              <a:avLst/>
              <a:gdLst>
                <a:gd name="T0" fmla="*/ 106952807 w 2048"/>
                <a:gd name="T1" fmla="*/ 2147483646 h 2048"/>
                <a:gd name="T2" fmla="*/ 668497796 w 2048"/>
                <a:gd name="T3" fmla="*/ 2147483646 h 2048"/>
                <a:gd name="T4" fmla="*/ 1270156936 w 2048"/>
                <a:gd name="T5" fmla="*/ 2147483646 h 2048"/>
                <a:gd name="T6" fmla="*/ 2147483646 w 2048"/>
                <a:gd name="T7" fmla="*/ 2147483646 h 2048"/>
                <a:gd name="T8" fmla="*/ 2147483646 w 2048"/>
                <a:gd name="T9" fmla="*/ 2147483646 h 2048"/>
                <a:gd name="T10" fmla="*/ 2147483646 w 2048"/>
                <a:gd name="T11" fmla="*/ 2147483646 h 2048"/>
                <a:gd name="T12" fmla="*/ 2147483646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2147483646 w 2048"/>
                <a:gd name="T25" fmla="*/ 2147483646 h 2048"/>
                <a:gd name="T26" fmla="*/ 2147483646 w 2048"/>
                <a:gd name="T27" fmla="*/ 2147483646 h 2048"/>
                <a:gd name="T28" fmla="*/ 2147483646 w 2048"/>
                <a:gd name="T29" fmla="*/ 2147483646 h 2048"/>
                <a:gd name="T30" fmla="*/ 2147483646 w 2048"/>
                <a:gd name="T31" fmla="*/ 2147483646 h 2048"/>
                <a:gd name="T32" fmla="*/ 2147483646 w 2048"/>
                <a:gd name="T33" fmla="*/ 2147483646 h 2048"/>
                <a:gd name="T34" fmla="*/ 2147483646 w 2048"/>
                <a:gd name="T35" fmla="*/ 2147483646 h 2048"/>
                <a:gd name="T36" fmla="*/ 2147483646 w 2048"/>
                <a:gd name="T37" fmla="*/ 2117340946 h 2048"/>
                <a:gd name="T38" fmla="*/ 2147483646 w 2048"/>
                <a:gd name="T39" fmla="*/ 1797719972 h 2048"/>
                <a:gd name="T40" fmla="*/ 2147483646 w 2048"/>
                <a:gd name="T41" fmla="*/ 0 h 2048"/>
                <a:gd name="T42" fmla="*/ 2147483646 w 2048"/>
                <a:gd name="T43" fmla="*/ 106559063 h 2048"/>
                <a:gd name="T44" fmla="*/ 2147483646 w 2048"/>
                <a:gd name="T45" fmla="*/ 665853548 h 2048"/>
                <a:gd name="T46" fmla="*/ 2147483646 w 2048"/>
                <a:gd name="T47" fmla="*/ 1265093538 h 2048"/>
                <a:gd name="T48" fmla="*/ 2147483646 w 2048"/>
                <a:gd name="T49" fmla="*/ 2147483646 h 2048"/>
                <a:gd name="T50" fmla="*/ 2099112286 w 2048"/>
                <a:gd name="T51" fmla="*/ 2147483646 h 2048"/>
                <a:gd name="T52" fmla="*/ 1791587537 w 2048"/>
                <a:gd name="T53" fmla="*/ 2147483646 h 2048"/>
                <a:gd name="T54" fmla="*/ 0 w 2048"/>
                <a:gd name="T55" fmla="*/ 2147483646 h 2048"/>
                <a:gd name="T56" fmla="*/ 2147483646 w 2048"/>
                <a:gd name="T57" fmla="*/ 2147483646 h 2048"/>
                <a:gd name="T58" fmla="*/ 2147483646 w 2048"/>
                <a:gd name="T59" fmla="*/ 2147483646 h 2048"/>
                <a:gd name="T60" fmla="*/ 2147483646 w 2048"/>
                <a:gd name="T61" fmla="*/ 2147483646 h 2048"/>
                <a:gd name="T62" fmla="*/ 2147483646 w 2048"/>
                <a:gd name="T63" fmla="*/ 2147483646 h 2048"/>
                <a:gd name="T64" fmla="*/ 2147483646 w 2048"/>
                <a:gd name="T65" fmla="*/ 2147483646 h 2048"/>
                <a:gd name="T66" fmla="*/ 2147483646 w 2048"/>
                <a:gd name="T67" fmla="*/ 2147483646 h 2048"/>
                <a:gd name="T68" fmla="*/ 2147483646 w 2048"/>
                <a:gd name="T69" fmla="*/ 2147483646 h 2048"/>
                <a:gd name="T70" fmla="*/ 2147483646 w 2048"/>
                <a:gd name="T71" fmla="*/ 2147483646 h 2048"/>
                <a:gd name="T72" fmla="*/ 2147483646 w 2048"/>
                <a:gd name="T73" fmla="*/ 2147483646 h 2048"/>
                <a:gd name="T74" fmla="*/ 2147483646 w 2048"/>
                <a:gd name="T75" fmla="*/ 2147483646 h 2048"/>
                <a:gd name="T76" fmla="*/ 2147483646 w 2048"/>
                <a:gd name="T77" fmla="*/ 2147483646 h 2048"/>
                <a:gd name="T78" fmla="*/ 2147483646 w 2048"/>
                <a:gd name="T79" fmla="*/ 2147483646 h 2048"/>
                <a:gd name="T80" fmla="*/ 2147483646 w 2048"/>
                <a:gd name="T81" fmla="*/ 2147483646 h 2048"/>
                <a:gd name="T82" fmla="*/ 2147483646 w 2048"/>
                <a:gd name="T83" fmla="*/ 2147483646 h 2048"/>
                <a:gd name="T84" fmla="*/ 2147483646 w 2048"/>
                <a:gd name="T85" fmla="*/ 2147483646 h 2048"/>
                <a:gd name="T86" fmla="*/ 2147483646 w 2048"/>
                <a:gd name="T87" fmla="*/ 2147483646 h 2048"/>
                <a:gd name="T88" fmla="*/ 2147483646 w 2048"/>
                <a:gd name="T89" fmla="*/ 2147483646 h 2048"/>
                <a:gd name="T90" fmla="*/ 2147483646 w 2048"/>
                <a:gd name="T91" fmla="*/ 2147483646 h 2048"/>
                <a:gd name="T92" fmla="*/ 2147483646 w 2048"/>
                <a:gd name="T93" fmla="*/ 2147483646 h 2048"/>
                <a:gd name="T94" fmla="*/ 2147483646 w 2048"/>
                <a:gd name="T95" fmla="*/ 2147483646 h 2048"/>
                <a:gd name="T96" fmla="*/ 2147483646 w 2048"/>
                <a:gd name="T97" fmla="*/ 2147483646 h 2048"/>
                <a:gd name="T98" fmla="*/ 2147483646 w 2048"/>
                <a:gd name="T99" fmla="*/ 2147483646 h 2048"/>
                <a:gd name="T100" fmla="*/ 2147483646 w 2048"/>
                <a:gd name="T101" fmla="*/ 2147483646 h 2048"/>
                <a:gd name="T102" fmla="*/ 2147483646 w 2048"/>
                <a:gd name="T103" fmla="*/ 2147483646 h 2048"/>
                <a:gd name="T104" fmla="*/ 2147483646 w 2048"/>
                <a:gd name="T105" fmla="*/ 2147483646 h 2048"/>
                <a:gd name="T106" fmla="*/ 2147483646 w 2048"/>
                <a:gd name="T107" fmla="*/ 2147483646 h 2048"/>
                <a:gd name="T108" fmla="*/ 2147483646 w 2048"/>
                <a:gd name="T109" fmla="*/ 2147483646 h 2048"/>
                <a:gd name="T110" fmla="*/ 2147483646 w 2048"/>
                <a:gd name="T111" fmla="*/ 2147483646 h 20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48" h="2048">
                  <a:moveTo>
                    <a:pt x="0" y="1027"/>
                  </a:moveTo>
                  <a:cubicBezTo>
                    <a:pt x="0" y="1027"/>
                    <a:pt x="0" y="1027"/>
                    <a:pt x="0" y="1027"/>
                  </a:cubicBezTo>
                  <a:cubicBezTo>
                    <a:pt x="0" y="1027"/>
                    <a:pt x="0" y="1027"/>
                    <a:pt x="0" y="1028"/>
                  </a:cubicBezTo>
                  <a:cubicBezTo>
                    <a:pt x="0" y="1035"/>
                    <a:pt x="1" y="1043"/>
                    <a:pt x="3" y="1050"/>
                  </a:cubicBezTo>
                  <a:cubicBezTo>
                    <a:pt x="3" y="1054"/>
                    <a:pt x="4" y="1058"/>
                    <a:pt x="4" y="1062"/>
                  </a:cubicBezTo>
                  <a:cubicBezTo>
                    <a:pt x="5" y="1066"/>
                    <a:pt x="5" y="1070"/>
                    <a:pt x="6" y="1074"/>
                  </a:cubicBezTo>
                  <a:cubicBezTo>
                    <a:pt x="6" y="1079"/>
                    <a:pt x="7" y="1085"/>
                    <a:pt x="8" y="1090"/>
                  </a:cubicBezTo>
                  <a:cubicBezTo>
                    <a:pt x="10" y="1102"/>
                    <a:pt x="12" y="1115"/>
                    <a:pt x="14" y="1128"/>
                  </a:cubicBezTo>
                  <a:cubicBezTo>
                    <a:pt x="16" y="1141"/>
                    <a:pt x="19" y="1155"/>
                    <a:pt x="22" y="1170"/>
                  </a:cubicBezTo>
                  <a:cubicBezTo>
                    <a:pt x="24" y="1178"/>
                    <a:pt x="26" y="1185"/>
                    <a:pt x="28" y="1193"/>
                  </a:cubicBezTo>
                  <a:cubicBezTo>
                    <a:pt x="30" y="1201"/>
                    <a:pt x="32" y="1209"/>
                    <a:pt x="34" y="1217"/>
                  </a:cubicBezTo>
                  <a:cubicBezTo>
                    <a:pt x="35" y="1221"/>
                    <a:pt x="36" y="1225"/>
                    <a:pt x="38" y="1229"/>
                  </a:cubicBezTo>
                  <a:cubicBezTo>
                    <a:pt x="39" y="1233"/>
                    <a:pt x="40" y="1238"/>
                    <a:pt x="42" y="1242"/>
                  </a:cubicBezTo>
                  <a:cubicBezTo>
                    <a:pt x="44" y="1250"/>
                    <a:pt x="47" y="1259"/>
                    <a:pt x="50" y="1268"/>
                  </a:cubicBezTo>
                  <a:cubicBezTo>
                    <a:pt x="51" y="1270"/>
                    <a:pt x="51" y="1272"/>
                    <a:pt x="52" y="1275"/>
                  </a:cubicBezTo>
                  <a:cubicBezTo>
                    <a:pt x="53" y="1277"/>
                    <a:pt x="54" y="1279"/>
                    <a:pt x="55" y="1281"/>
                  </a:cubicBezTo>
                  <a:cubicBezTo>
                    <a:pt x="56" y="1286"/>
                    <a:pt x="58" y="1290"/>
                    <a:pt x="60" y="1295"/>
                  </a:cubicBezTo>
                  <a:cubicBezTo>
                    <a:pt x="63" y="1304"/>
                    <a:pt x="66" y="1313"/>
                    <a:pt x="70" y="1322"/>
                  </a:cubicBezTo>
                  <a:cubicBezTo>
                    <a:pt x="74" y="1331"/>
                    <a:pt x="78" y="1341"/>
                    <a:pt x="82" y="1350"/>
                  </a:cubicBezTo>
                  <a:cubicBezTo>
                    <a:pt x="84" y="1355"/>
                    <a:pt x="86" y="1359"/>
                    <a:pt x="88" y="1364"/>
                  </a:cubicBezTo>
                  <a:cubicBezTo>
                    <a:pt x="90" y="1369"/>
                    <a:pt x="93" y="1374"/>
                    <a:pt x="95" y="1378"/>
                  </a:cubicBezTo>
                  <a:cubicBezTo>
                    <a:pt x="100" y="1388"/>
                    <a:pt x="104" y="1397"/>
                    <a:pt x="109" y="1407"/>
                  </a:cubicBezTo>
                  <a:cubicBezTo>
                    <a:pt x="114" y="1417"/>
                    <a:pt x="119" y="1426"/>
                    <a:pt x="125" y="1436"/>
                  </a:cubicBezTo>
                  <a:cubicBezTo>
                    <a:pt x="127" y="1440"/>
                    <a:pt x="130" y="1445"/>
                    <a:pt x="133" y="1450"/>
                  </a:cubicBezTo>
                  <a:cubicBezTo>
                    <a:pt x="136" y="1455"/>
                    <a:pt x="139" y="1460"/>
                    <a:pt x="142" y="1464"/>
                  </a:cubicBezTo>
                  <a:cubicBezTo>
                    <a:pt x="147" y="1474"/>
                    <a:pt x="153" y="1483"/>
                    <a:pt x="159" y="1493"/>
                  </a:cubicBezTo>
                  <a:cubicBezTo>
                    <a:pt x="185" y="1531"/>
                    <a:pt x="213" y="1568"/>
                    <a:pt x="244" y="1604"/>
                  </a:cubicBezTo>
                  <a:cubicBezTo>
                    <a:pt x="275" y="1639"/>
                    <a:pt x="309" y="1672"/>
                    <a:pt x="345" y="1703"/>
                  </a:cubicBezTo>
                  <a:cubicBezTo>
                    <a:pt x="382" y="1733"/>
                    <a:pt x="420" y="1761"/>
                    <a:pt x="459" y="1785"/>
                  </a:cubicBezTo>
                  <a:cubicBezTo>
                    <a:pt x="498" y="1809"/>
                    <a:pt x="538" y="1830"/>
                    <a:pt x="577" y="1847"/>
                  </a:cubicBezTo>
                  <a:cubicBezTo>
                    <a:pt x="587" y="1851"/>
                    <a:pt x="597" y="1855"/>
                    <a:pt x="607" y="1859"/>
                  </a:cubicBezTo>
                  <a:cubicBezTo>
                    <a:pt x="612" y="1861"/>
                    <a:pt x="617" y="1864"/>
                    <a:pt x="622" y="1865"/>
                  </a:cubicBezTo>
                  <a:cubicBezTo>
                    <a:pt x="627" y="1867"/>
                    <a:pt x="632" y="1869"/>
                    <a:pt x="637" y="1870"/>
                  </a:cubicBezTo>
                  <a:cubicBezTo>
                    <a:pt x="646" y="1874"/>
                    <a:pt x="656" y="1877"/>
                    <a:pt x="666" y="1880"/>
                  </a:cubicBezTo>
                  <a:cubicBezTo>
                    <a:pt x="675" y="1883"/>
                    <a:pt x="685" y="1886"/>
                    <a:pt x="694" y="1889"/>
                  </a:cubicBezTo>
                  <a:cubicBezTo>
                    <a:pt x="699" y="1890"/>
                    <a:pt x="703" y="1892"/>
                    <a:pt x="708" y="1893"/>
                  </a:cubicBezTo>
                  <a:cubicBezTo>
                    <a:pt x="713" y="1894"/>
                    <a:pt x="718" y="1895"/>
                    <a:pt x="722" y="1896"/>
                  </a:cubicBezTo>
                  <a:cubicBezTo>
                    <a:pt x="731" y="1899"/>
                    <a:pt x="740" y="1901"/>
                    <a:pt x="749" y="1903"/>
                  </a:cubicBezTo>
                  <a:cubicBezTo>
                    <a:pt x="758" y="1905"/>
                    <a:pt x="767" y="1906"/>
                    <a:pt x="776" y="1908"/>
                  </a:cubicBezTo>
                  <a:cubicBezTo>
                    <a:pt x="780" y="1909"/>
                    <a:pt x="785" y="1910"/>
                    <a:pt x="789" y="1911"/>
                  </a:cubicBezTo>
                  <a:cubicBezTo>
                    <a:pt x="791" y="1911"/>
                    <a:pt x="793" y="1911"/>
                    <a:pt x="795" y="1912"/>
                  </a:cubicBezTo>
                  <a:cubicBezTo>
                    <a:pt x="797" y="1912"/>
                    <a:pt x="799" y="1912"/>
                    <a:pt x="801" y="1913"/>
                  </a:cubicBezTo>
                  <a:cubicBezTo>
                    <a:pt x="810" y="1914"/>
                    <a:pt x="818" y="1915"/>
                    <a:pt x="826" y="1916"/>
                  </a:cubicBezTo>
                  <a:cubicBezTo>
                    <a:pt x="830" y="1917"/>
                    <a:pt x="834" y="1917"/>
                    <a:pt x="838" y="1918"/>
                  </a:cubicBezTo>
                  <a:cubicBezTo>
                    <a:pt x="842" y="1918"/>
                    <a:pt x="846" y="1918"/>
                    <a:pt x="849" y="1919"/>
                  </a:cubicBezTo>
                  <a:cubicBezTo>
                    <a:pt x="857" y="1919"/>
                    <a:pt x="865" y="1920"/>
                    <a:pt x="872" y="1921"/>
                  </a:cubicBezTo>
                  <a:cubicBezTo>
                    <a:pt x="879" y="1921"/>
                    <a:pt x="886" y="1922"/>
                    <a:pt x="893" y="1922"/>
                  </a:cubicBezTo>
                  <a:cubicBezTo>
                    <a:pt x="893" y="1922"/>
                    <a:pt x="894" y="1922"/>
                    <a:pt x="894" y="1922"/>
                  </a:cubicBezTo>
                  <a:cubicBezTo>
                    <a:pt x="895" y="1992"/>
                    <a:pt x="952" y="2048"/>
                    <a:pt x="1022" y="2048"/>
                  </a:cubicBezTo>
                  <a:cubicBezTo>
                    <a:pt x="1023" y="2048"/>
                    <a:pt x="1024" y="2048"/>
                    <a:pt x="1025" y="2048"/>
                  </a:cubicBezTo>
                  <a:cubicBezTo>
                    <a:pt x="1025" y="2048"/>
                    <a:pt x="1025" y="2048"/>
                    <a:pt x="1025" y="2048"/>
                  </a:cubicBezTo>
                  <a:cubicBezTo>
                    <a:pt x="1025" y="2048"/>
                    <a:pt x="1026" y="2048"/>
                    <a:pt x="1026" y="2048"/>
                  </a:cubicBezTo>
                  <a:cubicBezTo>
                    <a:pt x="1034" y="2048"/>
                    <a:pt x="1041" y="2047"/>
                    <a:pt x="1049" y="2045"/>
                  </a:cubicBezTo>
                  <a:cubicBezTo>
                    <a:pt x="1052" y="2045"/>
                    <a:pt x="1056" y="2044"/>
                    <a:pt x="1060" y="2044"/>
                  </a:cubicBezTo>
                  <a:cubicBezTo>
                    <a:pt x="1064" y="2043"/>
                    <a:pt x="1068" y="2043"/>
                    <a:pt x="1072" y="2042"/>
                  </a:cubicBezTo>
                  <a:cubicBezTo>
                    <a:pt x="1077" y="2042"/>
                    <a:pt x="1083" y="2041"/>
                    <a:pt x="1089" y="2040"/>
                  </a:cubicBezTo>
                  <a:cubicBezTo>
                    <a:pt x="1100" y="2038"/>
                    <a:pt x="1113" y="2036"/>
                    <a:pt x="1127" y="2034"/>
                  </a:cubicBezTo>
                  <a:cubicBezTo>
                    <a:pt x="1139" y="2032"/>
                    <a:pt x="1153" y="2029"/>
                    <a:pt x="1168" y="2026"/>
                  </a:cubicBezTo>
                  <a:cubicBezTo>
                    <a:pt x="1176" y="2024"/>
                    <a:pt x="1183" y="2022"/>
                    <a:pt x="1191" y="2020"/>
                  </a:cubicBezTo>
                  <a:cubicBezTo>
                    <a:pt x="1199" y="2018"/>
                    <a:pt x="1207" y="2016"/>
                    <a:pt x="1215" y="2014"/>
                  </a:cubicBezTo>
                  <a:cubicBezTo>
                    <a:pt x="1219" y="2013"/>
                    <a:pt x="1223" y="2012"/>
                    <a:pt x="1227" y="2010"/>
                  </a:cubicBezTo>
                  <a:cubicBezTo>
                    <a:pt x="1232" y="2009"/>
                    <a:pt x="1236" y="2008"/>
                    <a:pt x="1240" y="2006"/>
                  </a:cubicBezTo>
                  <a:cubicBezTo>
                    <a:pt x="1249" y="2004"/>
                    <a:pt x="1257" y="2001"/>
                    <a:pt x="1266" y="1998"/>
                  </a:cubicBezTo>
                  <a:cubicBezTo>
                    <a:pt x="1268" y="1997"/>
                    <a:pt x="1270" y="1997"/>
                    <a:pt x="1273" y="1996"/>
                  </a:cubicBezTo>
                  <a:cubicBezTo>
                    <a:pt x="1275" y="1995"/>
                    <a:pt x="1277" y="1994"/>
                    <a:pt x="1279" y="1993"/>
                  </a:cubicBezTo>
                  <a:cubicBezTo>
                    <a:pt x="1284" y="1992"/>
                    <a:pt x="1288" y="1990"/>
                    <a:pt x="1293" y="1988"/>
                  </a:cubicBezTo>
                  <a:cubicBezTo>
                    <a:pt x="1302" y="1985"/>
                    <a:pt x="1311" y="1982"/>
                    <a:pt x="1320" y="1978"/>
                  </a:cubicBezTo>
                  <a:cubicBezTo>
                    <a:pt x="1329" y="1974"/>
                    <a:pt x="1339" y="1970"/>
                    <a:pt x="1348" y="1966"/>
                  </a:cubicBezTo>
                  <a:cubicBezTo>
                    <a:pt x="1353" y="1964"/>
                    <a:pt x="1358" y="1962"/>
                    <a:pt x="1362" y="1960"/>
                  </a:cubicBezTo>
                  <a:cubicBezTo>
                    <a:pt x="1367" y="1958"/>
                    <a:pt x="1372" y="1955"/>
                    <a:pt x="1376" y="1953"/>
                  </a:cubicBezTo>
                  <a:cubicBezTo>
                    <a:pt x="1386" y="1948"/>
                    <a:pt x="1395" y="1944"/>
                    <a:pt x="1405" y="1939"/>
                  </a:cubicBezTo>
                  <a:cubicBezTo>
                    <a:pt x="1415" y="1934"/>
                    <a:pt x="1424" y="1929"/>
                    <a:pt x="1434" y="1923"/>
                  </a:cubicBezTo>
                  <a:cubicBezTo>
                    <a:pt x="1439" y="1921"/>
                    <a:pt x="1443" y="1918"/>
                    <a:pt x="1448" y="1915"/>
                  </a:cubicBezTo>
                  <a:cubicBezTo>
                    <a:pt x="1453" y="1912"/>
                    <a:pt x="1458" y="1909"/>
                    <a:pt x="1463" y="1906"/>
                  </a:cubicBezTo>
                  <a:cubicBezTo>
                    <a:pt x="1472" y="1901"/>
                    <a:pt x="1482" y="1895"/>
                    <a:pt x="1491" y="1889"/>
                  </a:cubicBezTo>
                  <a:cubicBezTo>
                    <a:pt x="1529" y="1863"/>
                    <a:pt x="1566" y="1835"/>
                    <a:pt x="1602" y="1804"/>
                  </a:cubicBezTo>
                  <a:cubicBezTo>
                    <a:pt x="1637" y="1773"/>
                    <a:pt x="1670" y="1739"/>
                    <a:pt x="1701" y="1703"/>
                  </a:cubicBezTo>
                  <a:cubicBezTo>
                    <a:pt x="1731" y="1666"/>
                    <a:pt x="1759" y="1628"/>
                    <a:pt x="1783" y="1589"/>
                  </a:cubicBezTo>
                  <a:cubicBezTo>
                    <a:pt x="1807" y="1550"/>
                    <a:pt x="1828" y="1510"/>
                    <a:pt x="1845" y="1471"/>
                  </a:cubicBezTo>
                  <a:cubicBezTo>
                    <a:pt x="1850" y="1461"/>
                    <a:pt x="1854" y="1451"/>
                    <a:pt x="1858" y="1441"/>
                  </a:cubicBezTo>
                  <a:cubicBezTo>
                    <a:pt x="1860" y="1436"/>
                    <a:pt x="1862" y="1431"/>
                    <a:pt x="1863" y="1426"/>
                  </a:cubicBezTo>
                  <a:cubicBezTo>
                    <a:pt x="1865" y="1421"/>
                    <a:pt x="1867" y="1416"/>
                    <a:pt x="1869" y="1411"/>
                  </a:cubicBezTo>
                  <a:cubicBezTo>
                    <a:pt x="1872" y="1402"/>
                    <a:pt x="1876" y="1392"/>
                    <a:pt x="1879" y="1382"/>
                  </a:cubicBezTo>
                  <a:cubicBezTo>
                    <a:pt x="1882" y="1373"/>
                    <a:pt x="1884" y="1363"/>
                    <a:pt x="1887" y="1354"/>
                  </a:cubicBezTo>
                  <a:cubicBezTo>
                    <a:pt x="1888" y="1349"/>
                    <a:pt x="1890" y="1345"/>
                    <a:pt x="1891" y="1340"/>
                  </a:cubicBezTo>
                  <a:cubicBezTo>
                    <a:pt x="1892" y="1335"/>
                    <a:pt x="1893" y="1330"/>
                    <a:pt x="1895" y="1326"/>
                  </a:cubicBezTo>
                  <a:cubicBezTo>
                    <a:pt x="1897" y="1317"/>
                    <a:pt x="1899" y="1308"/>
                    <a:pt x="1901" y="1299"/>
                  </a:cubicBezTo>
                  <a:cubicBezTo>
                    <a:pt x="1903" y="1290"/>
                    <a:pt x="1905" y="1281"/>
                    <a:pt x="1906" y="1272"/>
                  </a:cubicBezTo>
                  <a:cubicBezTo>
                    <a:pt x="1907" y="1268"/>
                    <a:pt x="1908" y="1263"/>
                    <a:pt x="1909" y="1259"/>
                  </a:cubicBezTo>
                  <a:cubicBezTo>
                    <a:pt x="1909" y="1257"/>
                    <a:pt x="1910" y="1255"/>
                    <a:pt x="1910" y="1253"/>
                  </a:cubicBezTo>
                  <a:cubicBezTo>
                    <a:pt x="1910" y="1251"/>
                    <a:pt x="1910" y="1249"/>
                    <a:pt x="1911" y="1247"/>
                  </a:cubicBezTo>
                  <a:cubicBezTo>
                    <a:pt x="1912" y="1238"/>
                    <a:pt x="1913" y="1230"/>
                    <a:pt x="1914" y="1222"/>
                  </a:cubicBezTo>
                  <a:cubicBezTo>
                    <a:pt x="1915" y="1218"/>
                    <a:pt x="1915" y="1214"/>
                    <a:pt x="1916" y="1210"/>
                  </a:cubicBezTo>
                  <a:cubicBezTo>
                    <a:pt x="1916" y="1206"/>
                    <a:pt x="1917" y="1202"/>
                    <a:pt x="1917" y="1199"/>
                  </a:cubicBezTo>
                  <a:cubicBezTo>
                    <a:pt x="1918" y="1191"/>
                    <a:pt x="1918" y="1183"/>
                    <a:pt x="1919" y="1176"/>
                  </a:cubicBezTo>
                  <a:cubicBezTo>
                    <a:pt x="1920" y="1169"/>
                    <a:pt x="1920" y="1162"/>
                    <a:pt x="1920" y="1155"/>
                  </a:cubicBezTo>
                  <a:cubicBezTo>
                    <a:pt x="1920" y="1154"/>
                    <a:pt x="1920" y="1153"/>
                    <a:pt x="1921" y="1152"/>
                  </a:cubicBezTo>
                  <a:cubicBezTo>
                    <a:pt x="1991" y="1152"/>
                    <a:pt x="2048" y="1095"/>
                    <a:pt x="2048" y="1024"/>
                  </a:cubicBezTo>
                  <a:cubicBezTo>
                    <a:pt x="2048" y="1023"/>
                    <a:pt x="2048" y="1022"/>
                    <a:pt x="2048" y="1021"/>
                  </a:cubicBezTo>
                  <a:cubicBezTo>
                    <a:pt x="2048" y="1021"/>
                    <a:pt x="2048" y="1021"/>
                    <a:pt x="2048" y="1021"/>
                  </a:cubicBezTo>
                  <a:cubicBezTo>
                    <a:pt x="2048" y="1021"/>
                    <a:pt x="2048" y="1021"/>
                    <a:pt x="2048" y="1020"/>
                  </a:cubicBezTo>
                  <a:cubicBezTo>
                    <a:pt x="2048" y="1013"/>
                    <a:pt x="2047" y="1005"/>
                    <a:pt x="2045" y="998"/>
                  </a:cubicBezTo>
                  <a:cubicBezTo>
                    <a:pt x="2045" y="994"/>
                    <a:pt x="2044" y="990"/>
                    <a:pt x="2044" y="986"/>
                  </a:cubicBezTo>
                  <a:cubicBezTo>
                    <a:pt x="2043" y="982"/>
                    <a:pt x="2043" y="978"/>
                    <a:pt x="2042" y="974"/>
                  </a:cubicBezTo>
                  <a:cubicBezTo>
                    <a:pt x="2042" y="969"/>
                    <a:pt x="2041" y="963"/>
                    <a:pt x="2040" y="958"/>
                  </a:cubicBezTo>
                  <a:cubicBezTo>
                    <a:pt x="2038" y="946"/>
                    <a:pt x="2036" y="933"/>
                    <a:pt x="2034" y="920"/>
                  </a:cubicBezTo>
                  <a:cubicBezTo>
                    <a:pt x="2032" y="907"/>
                    <a:pt x="2029" y="893"/>
                    <a:pt x="2026" y="878"/>
                  </a:cubicBezTo>
                  <a:cubicBezTo>
                    <a:pt x="2024" y="870"/>
                    <a:pt x="2022" y="863"/>
                    <a:pt x="2020" y="855"/>
                  </a:cubicBezTo>
                  <a:cubicBezTo>
                    <a:pt x="2018" y="847"/>
                    <a:pt x="2016" y="839"/>
                    <a:pt x="2014" y="831"/>
                  </a:cubicBezTo>
                  <a:cubicBezTo>
                    <a:pt x="2013" y="827"/>
                    <a:pt x="2012" y="823"/>
                    <a:pt x="2010" y="819"/>
                  </a:cubicBezTo>
                  <a:cubicBezTo>
                    <a:pt x="2009" y="815"/>
                    <a:pt x="2008" y="810"/>
                    <a:pt x="2006" y="806"/>
                  </a:cubicBezTo>
                  <a:cubicBezTo>
                    <a:pt x="2004" y="798"/>
                    <a:pt x="2001" y="789"/>
                    <a:pt x="1998" y="780"/>
                  </a:cubicBezTo>
                  <a:cubicBezTo>
                    <a:pt x="1997" y="778"/>
                    <a:pt x="1997" y="776"/>
                    <a:pt x="1996" y="773"/>
                  </a:cubicBezTo>
                  <a:cubicBezTo>
                    <a:pt x="1995" y="771"/>
                    <a:pt x="1994" y="769"/>
                    <a:pt x="1993" y="767"/>
                  </a:cubicBezTo>
                  <a:cubicBezTo>
                    <a:pt x="1992" y="762"/>
                    <a:pt x="1990" y="758"/>
                    <a:pt x="1988" y="753"/>
                  </a:cubicBezTo>
                  <a:cubicBezTo>
                    <a:pt x="1985" y="744"/>
                    <a:pt x="1982" y="735"/>
                    <a:pt x="1978" y="726"/>
                  </a:cubicBezTo>
                  <a:cubicBezTo>
                    <a:pt x="1974" y="717"/>
                    <a:pt x="1970" y="707"/>
                    <a:pt x="1966" y="698"/>
                  </a:cubicBezTo>
                  <a:cubicBezTo>
                    <a:pt x="1964" y="693"/>
                    <a:pt x="1962" y="689"/>
                    <a:pt x="1960" y="684"/>
                  </a:cubicBezTo>
                  <a:cubicBezTo>
                    <a:pt x="1958" y="679"/>
                    <a:pt x="1955" y="674"/>
                    <a:pt x="1953" y="670"/>
                  </a:cubicBezTo>
                  <a:cubicBezTo>
                    <a:pt x="1948" y="660"/>
                    <a:pt x="1944" y="651"/>
                    <a:pt x="1939" y="641"/>
                  </a:cubicBezTo>
                  <a:cubicBezTo>
                    <a:pt x="1934" y="631"/>
                    <a:pt x="1929" y="622"/>
                    <a:pt x="1923" y="612"/>
                  </a:cubicBezTo>
                  <a:cubicBezTo>
                    <a:pt x="1921" y="608"/>
                    <a:pt x="1918" y="603"/>
                    <a:pt x="1915" y="598"/>
                  </a:cubicBezTo>
                  <a:cubicBezTo>
                    <a:pt x="1912" y="593"/>
                    <a:pt x="1909" y="588"/>
                    <a:pt x="1906" y="584"/>
                  </a:cubicBezTo>
                  <a:cubicBezTo>
                    <a:pt x="1901" y="574"/>
                    <a:pt x="1895" y="565"/>
                    <a:pt x="1889" y="555"/>
                  </a:cubicBezTo>
                  <a:cubicBezTo>
                    <a:pt x="1863" y="517"/>
                    <a:pt x="1835" y="480"/>
                    <a:pt x="1804" y="444"/>
                  </a:cubicBezTo>
                  <a:cubicBezTo>
                    <a:pt x="1773" y="409"/>
                    <a:pt x="1739" y="376"/>
                    <a:pt x="1703" y="345"/>
                  </a:cubicBezTo>
                  <a:cubicBezTo>
                    <a:pt x="1666" y="315"/>
                    <a:pt x="1628" y="287"/>
                    <a:pt x="1589" y="263"/>
                  </a:cubicBezTo>
                  <a:cubicBezTo>
                    <a:pt x="1550" y="239"/>
                    <a:pt x="1510" y="218"/>
                    <a:pt x="1471" y="201"/>
                  </a:cubicBezTo>
                  <a:cubicBezTo>
                    <a:pt x="1461" y="197"/>
                    <a:pt x="1451" y="193"/>
                    <a:pt x="1441" y="189"/>
                  </a:cubicBezTo>
                  <a:cubicBezTo>
                    <a:pt x="1436" y="187"/>
                    <a:pt x="1431" y="184"/>
                    <a:pt x="1426" y="183"/>
                  </a:cubicBezTo>
                  <a:cubicBezTo>
                    <a:pt x="1421" y="181"/>
                    <a:pt x="1416" y="179"/>
                    <a:pt x="1411" y="178"/>
                  </a:cubicBezTo>
                  <a:cubicBezTo>
                    <a:pt x="1402" y="174"/>
                    <a:pt x="1392" y="171"/>
                    <a:pt x="1382" y="168"/>
                  </a:cubicBezTo>
                  <a:cubicBezTo>
                    <a:pt x="1373" y="165"/>
                    <a:pt x="1363" y="162"/>
                    <a:pt x="1354" y="159"/>
                  </a:cubicBezTo>
                  <a:cubicBezTo>
                    <a:pt x="1349" y="158"/>
                    <a:pt x="1345" y="156"/>
                    <a:pt x="1340" y="155"/>
                  </a:cubicBezTo>
                  <a:cubicBezTo>
                    <a:pt x="1335" y="154"/>
                    <a:pt x="1330" y="153"/>
                    <a:pt x="1326" y="152"/>
                  </a:cubicBezTo>
                  <a:cubicBezTo>
                    <a:pt x="1317" y="149"/>
                    <a:pt x="1308" y="147"/>
                    <a:pt x="1299" y="145"/>
                  </a:cubicBezTo>
                  <a:cubicBezTo>
                    <a:pt x="1290" y="143"/>
                    <a:pt x="1281" y="142"/>
                    <a:pt x="1272" y="140"/>
                  </a:cubicBezTo>
                  <a:cubicBezTo>
                    <a:pt x="1268" y="139"/>
                    <a:pt x="1263" y="138"/>
                    <a:pt x="1259" y="137"/>
                  </a:cubicBezTo>
                  <a:cubicBezTo>
                    <a:pt x="1257" y="137"/>
                    <a:pt x="1255" y="137"/>
                    <a:pt x="1253" y="136"/>
                  </a:cubicBezTo>
                  <a:cubicBezTo>
                    <a:pt x="1251" y="136"/>
                    <a:pt x="1249" y="136"/>
                    <a:pt x="1247" y="135"/>
                  </a:cubicBezTo>
                  <a:cubicBezTo>
                    <a:pt x="1238" y="134"/>
                    <a:pt x="1230" y="133"/>
                    <a:pt x="1222" y="132"/>
                  </a:cubicBezTo>
                  <a:cubicBezTo>
                    <a:pt x="1218" y="131"/>
                    <a:pt x="1214" y="131"/>
                    <a:pt x="1210" y="130"/>
                  </a:cubicBezTo>
                  <a:cubicBezTo>
                    <a:pt x="1206" y="130"/>
                    <a:pt x="1202" y="130"/>
                    <a:pt x="1199" y="129"/>
                  </a:cubicBezTo>
                  <a:cubicBezTo>
                    <a:pt x="1191" y="129"/>
                    <a:pt x="1183" y="128"/>
                    <a:pt x="1176" y="127"/>
                  </a:cubicBezTo>
                  <a:cubicBezTo>
                    <a:pt x="1169" y="127"/>
                    <a:pt x="1162" y="126"/>
                    <a:pt x="1155" y="126"/>
                  </a:cubicBezTo>
                  <a:cubicBezTo>
                    <a:pt x="1153" y="126"/>
                    <a:pt x="1152" y="126"/>
                    <a:pt x="1150" y="126"/>
                  </a:cubicBezTo>
                  <a:cubicBezTo>
                    <a:pt x="1149" y="56"/>
                    <a:pt x="1092" y="0"/>
                    <a:pt x="1022" y="0"/>
                  </a:cubicBezTo>
                  <a:cubicBezTo>
                    <a:pt x="1021" y="0"/>
                    <a:pt x="1020" y="0"/>
                    <a:pt x="1019" y="0"/>
                  </a:cubicBezTo>
                  <a:cubicBezTo>
                    <a:pt x="1019" y="0"/>
                    <a:pt x="1019" y="0"/>
                    <a:pt x="1019" y="0"/>
                  </a:cubicBezTo>
                  <a:cubicBezTo>
                    <a:pt x="1019" y="0"/>
                    <a:pt x="1019" y="0"/>
                    <a:pt x="1018" y="0"/>
                  </a:cubicBezTo>
                  <a:cubicBezTo>
                    <a:pt x="1011" y="0"/>
                    <a:pt x="1003" y="1"/>
                    <a:pt x="996" y="3"/>
                  </a:cubicBezTo>
                  <a:cubicBezTo>
                    <a:pt x="992" y="3"/>
                    <a:pt x="988" y="4"/>
                    <a:pt x="984" y="4"/>
                  </a:cubicBezTo>
                  <a:cubicBezTo>
                    <a:pt x="980" y="5"/>
                    <a:pt x="976" y="5"/>
                    <a:pt x="972" y="6"/>
                  </a:cubicBezTo>
                  <a:cubicBezTo>
                    <a:pt x="967" y="6"/>
                    <a:pt x="961" y="7"/>
                    <a:pt x="956" y="8"/>
                  </a:cubicBezTo>
                  <a:cubicBezTo>
                    <a:pt x="944" y="10"/>
                    <a:pt x="931" y="12"/>
                    <a:pt x="918" y="14"/>
                  </a:cubicBezTo>
                  <a:cubicBezTo>
                    <a:pt x="905" y="16"/>
                    <a:pt x="891" y="19"/>
                    <a:pt x="876" y="22"/>
                  </a:cubicBezTo>
                  <a:cubicBezTo>
                    <a:pt x="869" y="24"/>
                    <a:pt x="861" y="26"/>
                    <a:pt x="853" y="28"/>
                  </a:cubicBezTo>
                  <a:cubicBezTo>
                    <a:pt x="845" y="30"/>
                    <a:pt x="837" y="32"/>
                    <a:pt x="829" y="34"/>
                  </a:cubicBezTo>
                  <a:cubicBezTo>
                    <a:pt x="825" y="35"/>
                    <a:pt x="821" y="36"/>
                    <a:pt x="817" y="38"/>
                  </a:cubicBezTo>
                  <a:cubicBezTo>
                    <a:pt x="813" y="39"/>
                    <a:pt x="808" y="40"/>
                    <a:pt x="804" y="42"/>
                  </a:cubicBezTo>
                  <a:cubicBezTo>
                    <a:pt x="796" y="44"/>
                    <a:pt x="787" y="47"/>
                    <a:pt x="778" y="50"/>
                  </a:cubicBezTo>
                  <a:cubicBezTo>
                    <a:pt x="776" y="51"/>
                    <a:pt x="774" y="51"/>
                    <a:pt x="772" y="52"/>
                  </a:cubicBezTo>
                  <a:cubicBezTo>
                    <a:pt x="769" y="53"/>
                    <a:pt x="767" y="54"/>
                    <a:pt x="765" y="55"/>
                  </a:cubicBezTo>
                  <a:cubicBezTo>
                    <a:pt x="761" y="56"/>
                    <a:pt x="756" y="58"/>
                    <a:pt x="752" y="60"/>
                  </a:cubicBezTo>
                  <a:cubicBezTo>
                    <a:pt x="743" y="63"/>
                    <a:pt x="733" y="66"/>
                    <a:pt x="724" y="70"/>
                  </a:cubicBezTo>
                  <a:cubicBezTo>
                    <a:pt x="715" y="74"/>
                    <a:pt x="706" y="78"/>
                    <a:pt x="696" y="82"/>
                  </a:cubicBezTo>
                  <a:cubicBezTo>
                    <a:pt x="692" y="84"/>
                    <a:pt x="687" y="86"/>
                    <a:pt x="682" y="88"/>
                  </a:cubicBezTo>
                  <a:cubicBezTo>
                    <a:pt x="677" y="90"/>
                    <a:pt x="673" y="93"/>
                    <a:pt x="668" y="95"/>
                  </a:cubicBezTo>
                  <a:cubicBezTo>
                    <a:pt x="658" y="100"/>
                    <a:pt x="649" y="104"/>
                    <a:pt x="639" y="109"/>
                  </a:cubicBezTo>
                  <a:cubicBezTo>
                    <a:pt x="630" y="114"/>
                    <a:pt x="620" y="119"/>
                    <a:pt x="611" y="125"/>
                  </a:cubicBezTo>
                  <a:cubicBezTo>
                    <a:pt x="606" y="127"/>
                    <a:pt x="601" y="130"/>
                    <a:pt x="596" y="133"/>
                  </a:cubicBezTo>
                  <a:cubicBezTo>
                    <a:pt x="591" y="136"/>
                    <a:pt x="587" y="139"/>
                    <a:pt x="582" y="142"/>
                  </a:cubicBezTo>
                  <a:cubicBezTo>
                    <a:pt x="572" y="147"/>
                    <a:pt x="563" y="153"/>
                    <a:pt x="553" y="159"/>
                  </a:cubicBezTo>
                  <a:cubicBezTo>
                    <a:pt x="515" y="185"/>
                    <a:pt x="478" y="213"/>
                    <a:pt x="443" y="244"/>
                  </a:cubicBezTo>
                  <a:cubicBezTo>
                    <a:pt x="407" y="275"/>
                    <a:pt x="374" y="309"/>
                    <a:pt x="343" y="345"/>
                  </a:cubicBezTo>
                  <a:cubicBezTo>
                    <a:pt x="313" y="382"/>
                    <a:pt x="286" y="420"/>
                    <a:pt x="261" y="459"/>
                  </a:cubicBezTo>
                  <a:cubicBezTo>
                    <a:pt x="237" y="498"/>
                    <a:pt x="216" y="538"/>
                    <a:pt x="199" y="577"/>
                  </a:cubicBezTo>
                  <a:cubicBezTo>
                    <a:pt x="195" y="587"/>
                    <a:pt x="191" y="597"/>
                    <a:pt x="187" y="607"/>
                  </a:cubicBezTo>
                  <a:cubicBezTo>
                    <a:pt x="185" y="612"/>
                    <a:pt x="183" y="617"/>
                    <a:pt x="181" y="622"/>
                  </a:cubicBezTo>
                  <a:cubicBezTo>
                    <a:pt x="179" y="627"/>
                    <a:pt x="177" y="632"/>
                    <a:pt x="176" y="637"/>
                  </a:cubicBezTo>
                  <a:cubicBezTo>
                    <a:pt x="172" y="646"/>
                    <a:pt x="169" y="656"/>
                    <a:pt x="166" y="666"/>
                  </a:cubicBezTo>
                  <a:cubicBezTo>
                    <a:pt x="163" y="675"/>
                    <a:pt x="160" y="685"/>
                    <a:pt x="157" y="694"/>
                  </a:cubicBezTo>
                  <a:cubicBezTo>
                    <a:pt x="156" y="699"/>
                    <a:pt x="154" y="703"/>
                    <a:pt x="153" y="708"/>
                  </a:cubicBezTo>
                  <a:cubicBezTo>
                    <a:pt x="152" y="713"/>
                    <a:pt x="151" y="718"/>
                    <a:pt x="150" y="722"/>
                  </a:cubicBezTo>
                  <a:cubicBezTo>
                    <a:pt x="148" y="731"/>
                    <a:pt x="145" y="740"/>
                    <a:pt x="143" y="749"/>
                  </a:cubicBezTo>
                  <a:cubicBezTo>
                    <a:pt x="141" y="758"/>
                    <a:pt x="140" y="767"/>
                    <a:pt x="138" y="776"/>
                  </a:cubicBezTo>
                  <a:cubicBezTo>
                    <a:pt x="137" y="780"/>
                    <a:pt x="136" y="784"/>
                    <a:pt x="136" y="789"/>
                  </a:cubicBezTo>
                  <a:cubicBezTo>
                    <a:pt x="135" y="791"/>
                    <a:pt x="135" y="793"/>
                    <a:pt x="134" y="795"/>
                  </a:cubicBezTo>
                  <a:cubicBezTo>
                    <a:pt x="134" y="797"/>
                    <a:pt x="134" y="799"/>
                    <a:pt x="134" y="801"/>
                  </a:cubicBezTo>
                  <a:cubicBezTo>
                    <a:pt x="132" y="810"/>
                    <a:pt x="131" y="818"/>
                    <a:pt x="130" y="826"/>
                  </a:cubicBezTo>
                  <a:cubicBezTo>
                    <a:pt x="130" y="830"/>
                    <a:pt x="129" y="834"/>
                    <a:pt x="128" y="838"/>
                  </a:cubicBezTo>
                  <a:cubicBezTo>
                    <a:pt x="128" y="842"/>
                    <a:pt x="128" y="846"/>
                    <a:pt x="127" y="849"/>
                  </a:cubicBezTo>
                  <a:cubicBezTo>
                    <a:pt x="127" y="857"/>
                    <a:pt x="126" y="865"/>
                    <a:pt x="125" y="872"/>
                  </a:cubicBezTo>
                  <a:cubicBezTo>
                    <a:pt x="125" y="879"/>
                    <a:pt x="124" y="886"/>
                    <a:pt x="124" y="893"/>
                  </a:cubicBezTo>
                  <a:cubicBezTo>
                    <a:pt x="124" y="894"/>
                    <a:pt x="124" y="895"/>
                    <a:pt x="124" y="896"/>
                  </a:cubicBezTo>
                  <a:cubicBezTo>
                    <a:pt x="55" y="898"/>
                    <a:pt x="0" y="955"/>
                    <a:pt x="0" y="1024"/>
                  </a:cubicBezTo>
                  <a:cubicBezTo>
                    <a:pt x="0" y="1025"/>
                    <a:pt x="0" y="1026"/>
                    <a:pt x="0" y="1027"/>
                  </a:cubicBezTo>
                  <a:close/>
                  <a:moveTo>
                    <a:pt x="147" y="897"/>
                  </a:moveTo>
                  <a:cubicBezTo>
                    <a:pt x="147" y="897"/>
                    <a:pt x="147" y="897"/>
                    <a:pt x="147" y="896"/>
                  </a:cubicBezTo>
                  <a:cubicBezTo>
                    <a:pt x="149" y="890"/>
                    <a:pt x="151" y="883"/>
                    <a:pt x="152" y="876"/>
                  </a:cubicBezTo>
                  <a:cubicBezTo>
                    <a:pt x="154" y="870"/>
                    <a:pt x="156" y="863"/>
                    <a:pt x="158" y="855"/>
                  </a:cubicBezTo>
                  <a:cubicBezTo>
                    <a:pt x="159" y="852"/>
                    <a:pt x="160" y="848"/>
                    <a:pt x="161" y="845"/>
                  </a:cubicBezTo>
                  <a:cubicBezTo>
                    <a:pt x="162" y="841"/>
                    <a:pt x="164" y="837"/>
                    <a:pt x="165" y="834"/>
                  </a:cubicBezTo>
                  <a:cubicBezTo>
                    <a:pt x="167" y="826"/>
                    <a:pt x="170" y="819"/>
                    <a:pt x="172" y="811"/>
                  </a:cubicBezTo>
                  <a:cubicBezTo>
                    <a:pt x="173" y="809"/>
                    <a:pt x="174" y="807"/>
                    <a:pt x="174" y="805"/>
                  </a:cubicBezTo>
                  <a:cubicBezTo>
                    <a:pt x="175" y="803"/>
                    <a:pt x="176" y="801"/>
                    <a:pt x="176" y="800"/>
                  </a:cubicBezTo>
                  <a:cubicBezTo>
                    <a:pt x="178" y="796"/>
                    <a:pt x="179" y="792"/>
                    <a:pt x="181" y="788"/>
                  </a:cubicBezTo>
                  <a:cubicBezTo>
                    <a:pt x="184" y="780"/>
                    <a:pt x="187" y="772"/>
                    <a:pt x="190" y="764"/>
                  </a:cubicBezTo>
                  <a:cubicBezTo>
                    <a:pt x="194" y="756"/>
                    <a:pt x="197" y="748"/>
                    <a:pt x="201" y="740"/>
                  </a:cubicBezTo>
                  <a:cubicBezTo>
                    <a:pt x="203" y="736"/>
                    <a:pt x="205" y="732"/>
                    <a:pt x="207" y="728"/>
                  </a:cubicBezTo>
                  <a:cubicBezTo>
                    <a:pt x="208" y="723"/>
                    <a:pt x="211" y="719"/>
                    <a:pt x="213" y="715"/>
                  </a:cubicBezTo>
                  <a:cubicBezTo>
                    <a:pt x="217" y="707"/>
                    <a:pt x="221" y="699"/>
                    <a:pt x="225" y="691"/>
                  </a:cubicBezTo>
                  <a:cubicBezTo>
                    <a:pt x="230" y="682"/>
                    <a:pt x="235" y="674"/>
                    <a:pt x="239" y="666"/>
                  </a:cubicBezTo>
                  <a:cubicBezTo>
                    <a:pt x="242" y="662"/>
                    <a:pt x="244" y="657"/>
                    <a:pt x="246" y="653"/>
                  </a:cubicBezTo>
                  <a:cubicBezTo>
                    <a:pt x="249" y="649"/>
                    <a:pt x="252" y="645"/>
                    <a:pt x="254" y="641"/>
                  </a:cubicBezTo>
                  <a:cubicBezTo>
                    <a:pt x="259" y="633"/>
                    <a:pt x="265" y="624"/>
                    <a:pt x="270" y="616"/>
                  </a:cubicBezTo>
                  <a:cubicBezTo>
                    <a:pt x="292" y="583"/>
                    <a:pt x="317" y="551"/>
                    <a:pt x="345" y="521"/>
                  </a:cubicBezTo>
                  <a:cubicBezTo>
                    <a:pt x="372" y="491"/>
                    <a:pt x="402" y="462"/>
                    <a:pt x="434" y="436"/>
                  </a:cubicBezTo>
                  <a:cubicBezTo>
                    <a:pt x="466" y="410"/>
                    <a:pt x="499" y="386"/>
                    <a:pt x="533" y="366"/>
                  </a:cubicBezTo>
                  <a:cubicBezTo>
                    <a:pt x="567" y="345"/>
                    <a:pt x="602" y="328"/>
                    <a:pt x="637" y="313"/>
                  </a:cubicBezTo>
                  <a:cubicBezTo>
                    <a:pt x="645" y="310"/>
                    <a:pt x="654" y="306"/>
                    <a:pt x="663" y="303"/>
                  </a:cubicBezTo>
                  <a:cubicBezTo>
                    <a:pt x="667" y="301"/>
                    <a:pt x="671" y="300"/>
                    <a:pt x="675" y="298"/>
                  </a:cubicBezTo>
                  <a:cubicBezTo>
                    <a:pt x="680" y="297"/>
                    <a:pt x="684" y="295"/>
                    <a:pt x="688" y="294"/>
                  </a:cubicBezTo>
                  <a:cubicBezTo>
                    <a:pt x="697" y="291"/>
                    <a:pt x="705" y="288"/>
                    <a:pt x="713" y="286"/>
                  </a:cubicBezTo>
                  <a:cubicBezTo>
                    <a:pt x="722" y="283"/>
                    <a:pt x="730" y="281"/>
                    <a:pt x="738" y="279"/>
                  </a:cubicBezTo>
                  <a:cubicBezTo>
                    <a:pt x="742" y="278"/>
                    <a:pt x="746" y="276"/>
                    <a:pt x="750" y="275"/>
                  </a:cubicBezTo>
                  <a:cubicBezTo>
                    <a:pt x="754" y="274"/>
                    <a:pt x="758" y="273"/>
                    <a:pt x="762" y="273"/>
                  </a:cubicBezTo>
                  <a:cubicBezTo>
                    <a:pt x="770" y="271"/>
                    <a:pt x="778" y="269"/>
                    <a:pt x="786" y="267"/>
                  </a:cubicBezTo>
                  <a:cubicBezTo>
                    <a:pt x="793" y="266"/>
                    <a:pt x="801" y="264"/>
                    <a:pt x="809" y="263"/>
                  </a:cubicBezTo>
                  <a:cubicBezTo>
                    <a:pt x="812" y="263"/>
                    <a:pt x="816" y="262"/>
                    <a:pt x="820" y="261"/>
                  </a:cubicBezTo>
                  <a:cubicBezTo>
                    <a:pt x="821" y="261"/>
                    <a:pt x="823" y="261"/>
                    <a:pt x="825" y="260"/>
                  </a:cubicBezTo>
                  <a:cubicBezTo>
                    <a:pt x="827" y="260"/>
                    <a:pt x="829" y="260"/>
                    <a:pt x="831" y="260"/>
                  </a:cubicBezTo>
                  <a:cubicBezTo>
                    <a:pt x="838" y="259"/>
                    <a:pt x="845" y="258"/>
                    <a:pt x="852" y="257"/>
                  </a:cubicBezTo>
                  <a:cubicBezTo>
                    <a:pt x="855" y="257"/>
                    <a:pt x="859" y="256"/>
                    <a:pt x="862" y="256"/>
                  </a:cubicBezTo>
                  <a:cubicBezTo>
                    <a:pt x="865" y="255"/>
                    <a:pt x="869" y="255"/>
                    <a:pt x="872" y="255"/>
                  </a:cubicBezTo>
                  <a:cubicBezTo>
                    <a:pt x="879" y="254"/>
                    <a:pt x="885" y="254"/>
                    <a:pt x="891" y="253"/>
                  </a:cubicBezTo>
                  <a:cubicBezTo>
                    <a:pt x="897" y="253"/>
                    <a:pt x="903" y="252"/>
                    <a:pt x="909" y="252"/>
                  </a:cubicBezTo>
                  <a:cubicBezTo>
                    <a:pt x="921" y="252"/>
                    <a:pt x="932" y="252"/>
                    <a:pt x="942" y="252"/>
                  </a:cubicBezTo>
                  <a:cubicBezTo>
                    <a:pt x="951" y="252"/>
                    <a:pt x="960" y="252"/>
                    <a:pt x="968" y="253"/>
                  </a:cubicBezTo>
                  <a:cubicBezTo>
                    <a:pt x="972" y="253"/>
                    <a:pt x="975" y="253"/>
                    <a:pt x="979" y="253"/>
                  </a:cubicBezTo>
                  <a:cubicBezTo>
                    <a:pt x="983" y="253"/>
                    <a:pt x="987" y="253"/>
                    <a:pt x="991" y="254"/>
                  </a:cubicBezTo>
                  <a:cubicBezTo>
                    <a:pt x="995" y="254"/>
                    <a:pt x="999" y="254"/>
                    <a:pt x="1002" y="254"/>
                  </a:cubicBezTo>
                  <a:cubicBezTo>
                    <a:pt x="1009" y="255"/>
                    <a:pt x="1015" y="256"/>
                    <a:pt x="1022" y="256"/>
                  </a:cubicBezTo>
                  <a:cubicBezTo>
                    <a:pt x="1023" y="256"/>
                    <a:pt x="1024" y="256"/>
                    <a:pt x="1025" y="256"/>
                  </a:cubicBezTo>
                  <a:cubicBezTo>
                    <a:pt x="1025" y="256"/>
                    <a:pt x="1025" y="256"/>
                    <a:pt x="1025" y="256"/>
                  </a:cubicBezTo>
                  <a:cubicBezTo>
                    <a:pt x="1025" y="256"/>
                    <a:pt x="1025" y="256"/>
                    <a:pt x="1025" y="256"/>
                  </a:cubicBezTo>
                  <a:cubicBezTo>
                    <a:pt x="1088" y="254"/>
                    <a:pt x="1139" y="208"/>
                    <a:pt x="1149" y="148"/>
                  </a:cubicBezTo>
                  <a:cubicBezTo>
                    <a:pt x="1150" y="149"/>
                    <a:pt x="1151" y="149"/>
                    <a:pt x="1152" y="149"/>
                  </a:cubicBezTo>
                  <a:cubicBezTo>
                    <a:pt x="1158" y="150"/>
                    <a:pt x="1165" y="152"/>
                    <a:pt x="1172" y="154"/>
                  </a:cubicBezTo>
                  <a:cubicBezTo>
                    <a:pt x="1178" y="156"/>
                    <a:pt x="1185" y="158"/>
                    <a:pt x="1193" y="160"/>
                  </a:cubicBezTo>
                  <a:cubicBezTo>
                    <a:pt x="1196" y="161"/>
                    <a:pt x="1200" y="162"/>
                    <a:pt x="1203" y="163"/>
                  </a:cubicBezTo>
                  <a:cubicBezTo>
                    <a:pt x="1207" y="164"/>
                    <a:pt x="1211" y="165"/>
                    <a:pt x="1214" y="167"/>
                  </a:cubicBezTo>
                  <a:cubicBezTo>
                    <a:pt x="1222" y="169"/>
                    <a:pt x="1229" y="172"/>
                    <a:pt x="1237" y="174"/>
                  </a:cubicBezTo>
                  <a:cubicBezTo>
                    <a:pt x="1239" y="175"/>
                    <a:pt x="1241" y="175"/>
                    <a:pt x="1243" y="176"/>
                  </a:cubicBezTo>
                  <a:cubicBezTo>
                    <a:pt x="1245" y="177"/>
                    <a:pt x="1246" y="178"/>
                    <a:pt x="1248" y="178"/>
                  </a:cubicBezTo>
                  <a:cubicBezTo>
                    <a:pt x="1252" y="180"/>
                    <a:pt x="1256" y="181"/>
                    <a:pt x="1260" y="183"/>
                  </a:cubicBezTo>
                  <a:cubicBezTo>
                    <a:pt x="1268" y="186"/>
                    <a:pt x="1276" y="189"/>
                    <a:pt x="1284" y="192"/>
                  </a:cubicBezTo>
                  <a:cubicBezTo>
                    <a:pt x="1292" y="196"/>
                    <a:pt x="1300" y="199"/>
                    <a:pt x="1308" y="203"/>
                  </a:cubicBezTo>
                  <a:cubicBezTo>
                    <a:pt x="1312" y="205"/>
                    <a:pt x="1316" y="207"/>
                    <a:pt x="1320" y="208"/>
                  </a:cubicBezTo>
                  <a:cubicBezTo>
                    <a:pt x="1325" y="210"/>
                    <a:pt x="1329" y="212"/>
                    <a:pt x="1333" y="215"/>
                  </a:cubicBezTo>
                  <a:cubicBezTo>
                    <a:pt x="1341" y="219"/>
                    <a:pt x="1349" y="223"/>
                    <a:pt x="1357" y="227"/>
                  </a:cubicBezTo>
                  <a:cubicBezTo>
                    <a:pt x="1366" y="232"/>
                    <a:pt x="1374" y="236"/>
                    <a:pt x="1382" y="241"/>
                  </a:cubicBezTo>
                  <a:cubicBezTo>
                    <a:pt x="1386" y="243"/>
                    <a:pt x="1391" y="246"/>
                    <a:pt x="1395" y="248"/>
                  </a:cubicBezTo>
                  <a:cubicBezTo>
                    <a:pt x="1399" y="251"/>
                    <a:pt x="1403" y="253"/>
                    <a:pt x="1407" y="256"/>
                  </a:cubicBezTo>
                  <a:cubicBezTo>
                    <a:pt x="1415" y="261"/>
                    <a:pt x="1424" y="267"/>
                    <a:pt x="1432" y="272"/>
                  </a:cubicBezTo>
                  <a:cubicBezTo>
                    <a:pt x="1464" y="294"/>
                    <a:pt x="1497" y="319"/>
                    <a:pt x="1527" y="346"/>
                  </a:cubicBezTo>
                  <a:cubicBezTo>
                    <a:pt x="1557" y="374"/>
                    <a:pt x="1586" y="404"/>
                    <a:pt x="1612" y="436"/>
                  </a:cubicBezTo>
                  <a:cubicBezTo>
                    <a:pt x="1638" y="468"/>
                    <a:pt x="1662" y="501"/>
                    <a:pt x="1682" y="535"/>
                  </a:cubicBezTo>
                  <a:cubicBezTo>
                    <a:pt x="1703" y="569"/>
                    <a:pt x="1720" y="604"/>
                    <a:pt x="1735" y="639"/>
                  </a:cubicBezTo>
                  <a:cubicBezTo>
                    <a:pt x="1738" y="647"/>
                    <a:pt x="1742" y="656"/>
                    <a:pt x="1745" y="664"/>
                  </a:cubicBezTo>
                  <a:cubicBezTo>
                    <a:pt x="1747" y="669"/>
                    <a:pt x="1748" y="673"/>
                    <a:pt x="1750" y="677"/>
                  </a:cubicBezTo>
                  <a:cubicBezTo>
                    <a:pt x="1751" y="681"/>
                    <a:pt x="1753" y="686"/>
                    <a:pt x="1754" y="690"/>
                  </a:cubicBezTo>
                  <a:cubicBezTo>
                    <a:pt x="1757" y="698"/>
                    <a:pt x="1760" y="707"/>
                    <a:pt x="1762" y="715"/>
                  </a:cubicBezTo>
                  <a:cubicBezTo>
                    <a:pt x="1765" y="723"/>
                    <a:pt x="1767" y="732"/>
                    <a:pt x="1769" y="740"/>
                  </a:cubicBezTo>
                  <a:cubicBezTo>
                    <a:pt x="1770" y="744"/>
                    <a:pt x="1772" y="748"/>
                    <a:pt x="1773" y="752"/>
                  </a:cubicBezTo>
                  <a:cubicBezTo>
                    <a:pt x="1774" y="756"/>
                    <a:pt x="1774" y="760"/>
                    <a:pt x="1775" y="764"/>
                  </a:cubicBezTo>
                  <a:cubicBezTo>
                    <a:pt x="1777" y="772"/>
                    <a:pt x="1779" y="780"/>
                    <a:pt x="1781" y="787"/>
                  </a:cubicBezTo>
                  <a:cubicBezTo>
                    <a:pt x="1782" y="795"/>
                    <a:pt x="1783" y="803"/>
                    <a:pt x="1785" y="810"/>
                  </a:cubicBezTo>
                  <a:cubicBezTo>
                    <a:pt x="1785" y="814"/>
                    <a:pt x="1786" y="818"/>
                    <a:pt x="1787" y="822"/>
                  </a:cubicBezTo>
                  <a:cubicBezTo>
                    <a:pt x="1787" y="823"/>
                    <a:pt x="1787" y="825"/>
                    <a:pt x="1788" y="827"/>
                  </a:cubicBezTo>
                  <a:cubicBezTo>
                    <a:pt x="1788" y="829"/>
                    <a:pt x="1788" y="831"/>
                    <a:pt x="1788" y="832"/>
                  </a:cubicBezTo>
                  <a:cubicBezTo>
                    <a:pt x="1789" y="840"/>
                    <a:pt x="1790" y="847"/>
                    <a:pt x="1791" y="854"/>
                  </a:cubicBezTo>
                  <a:cubicBezTo>
                    <a:pt x="1791" y="857"/>
                    <a:pt x="1792" y="860"/>
                    <a:pt x="1792" y="864"/>
                  </a:cubicBezTo>
                  <a:cubicBezTo>
                    <a:pt x="1793" y="867"/>
                    <a:pt x="1793" y="871"/>
                    <a:pt x="1793" y="874"/>
                  </a:cubicBezTo>
                  <a:cubicBezTo>
                    <a:pt x="1794" y="880"/>
                    <a:pt x="1794" y="887"/>
                    <a:pt x="1795" y="893"/>
                  </a:cubicBezTo>
                  <a:cubicBezTo>
                    <a:pt x="1795" y="899"/>
                    <a:pt x="1796" y="905"/>
                    <a:pt x="1796" y="911"/>
                  </a:cubicBezTo>
                  <a:cubicBezTo>
                    <a:pt x="1796" y="923"/>
                    <a:pt x="1796" y="934"/>
                    <a:pt x="1796" y="944"/>
                  </a:cubicBezTo>
                  <a:cubicBezTo>
                    <a:pt x="1796" y="953"/>
                    <a:pt x="1796" y="962"/>
                    <a:pt x="1795" y="970"/>
                  </a:cubicBezTo>
                  <a:cubicBezTo>
                    <a:pt x="1795" y="973"/>
                    <a:pt x="1795" y="977"/>
                    <a:pt x="1795" y="980"/>
                  </a:cubicBezTo>
                  <a:cubicBezTo>
                    <a:pt x="1795" y="985"/>
                    <a:pt x="1795" y="989"/>
                    <a:pt x="1794" y="992"/>
                  </a:cubicBezTo>
                  <a:cubicBezTo>
                    <a:pt x="1794" y="997"/>
                    <a:pt x="1794" y="1000"/>
                    <a:pt x="1794" y="1004"/>
                  </a:cubicBezTo>
                  <a:cubicBezTo>
                    <a:pt x="1793" y="1011"/>
                    <a:pt x="1792" y="1017"/>
                    <a:pt x="1792" y="1024"/>
                  </a:cubicBezTo>
                  <a:cubicBezTo>
                    <a:pt x="1792" y="1025"/>
                    <a:pt x="1792" y="1026"/>
                    <a:pt x="1792" y="1027"/>
                  </a:cubicBezTo>
                  <a:cubicBezTo>
                    <a:pt x="1792" y="1027"/>
                    <a:pt x="1792" y="1027"/>
                    <a:pt x="1792" y="1027"/>
                  </a:cubicBezTo>
                  <a:cubicBezTo>
                    <a:pt x="1792" y="1027"/>
                    <a:pt x="1792" y="1027"/>
                    <a:pt x="1792" y="1027"/>
                  </a:cubicBezTo>
                  <a:cubicBezTo>
                    <a:pt x="1794" y="1089"/>
                    <a:pt x="1839" y="1139"/>
                    <a:pt x="1897" y="1150"/>
                  </a:cubicBezTo>
                  <a:cubicBezTo>
                    <a:pt x="1897" y="1151"/>
                    <a:pt x="1897" y="1151"/>
                    <a:pt x="1897" y="1152"/>
                  </a:cubicBezTo>
                  <a:cubicBezTo>
                    <a:pt x="1896" y="1158"/>
                    <a:pt x="1894" y="1165"/>
                    <a:pt x="1892" y="1172"/>
                  </a:cubicBezTo>
                  <a:cubicBezTo>
                    <a:pt x="1890" y="1178"/>
                    <a:pt x="1888" y="1185"/>
                    <a:pt x="1886" y="1193"/>
                  </a:cubicBezTo>
                  <a:cubicBezTo>
                    <a:pt x="1885" y="1196"/>
                    <a:pt x="1884" y="1200"/>
                    <a:pt x="1883" y="1203"/>
                  </a:cubicBezTo>
                  <a:cubicBezTo>
                    <a:pt x="1882" y="1207"/>
                    <a:pt x="1881" y="1211"/>
                    <a:pt x="1879" y="1214"/>
                  </a:cubicBezTo>
                  <a:cubicBezTo>
                    <a:pt x="1877" y="1222"/>
                    <a:pt x="1875" y="1229"/>
                    <a:pt x="1872" y="1237"/>
                  </a:cubicBezTo>
                  <a:cubicBezTo>
                    <a:pt x="1871" y="1239"/>
                    <a:pt x="1871" y="1241"/>
                    <a:pt x="1870" y="1243"/>
                  </a:cubicBezTo>
                  <a:cubicBezTo>
                    <a:pt x="1869" y="1245"/>
                    <a:pt x="1869" y="1247"/>
                    <a:pt x="1868" y="1248"/>
                  </a:cubicBezTo>
                  <a:cubicBezTo>
                    <a:pt x="1866" y="1252"/>
                    <a:pt x="1865" y="1256"/>
                    <a:pt x="1863" y="1260"/>
                  </a:cubicBezTo>
                  <a:cubicBezTo>
                    <a:pt x="1860" y="1268"/>
                    <a:pt x="1857" y="1276"/>
                    <a:pt x="1854" y="1284"/>
                  </a:cubicBezTo>
                  <a:cubicBezTo>
                    <a:pt x="1851" y="1292"/>
                    <a:pt x="1847" y="1300"/>
                    <a:pt x="1843" y="1308"/>
                  </a:cubicBezTo>
                  <a:cubicBezTo>
                    <a:pt x="1841" y="1312"/>
                    <a:pt x="1840" y="1316"/>
                    <a:pt x="1838" y="1320"/>
                  </a:cubicBezTo>
                  <a:cubicBezTo>
                    <a:pt x="1836" y="1325"/>
                    <a:pt x="1834" y="1329"/>
                    <a:pt x="1832" y="1333"/>
                  </a:cubicBezTo>
                  <a:cubicBezTo>
                    <a:pt x="1828" y="1341"/>
                    <a:pt x="1823" y="1349"/>
                    <a:pt x="1819" y="1357"/>
                  </a:cubicBezTo>
                  <a:cubicBezTo>
                    <a:pt x="1815" y="1366"/>
                    <a:pt x="1810" y="1374"/>
                    <a:pt x="1805" y="1382"/>
                  </a:cubicBezTo>
                  <a:cubicBezTo>
                    <a:pt x="1803" y="1386"/>
                    <a:pt x="1800" y="1391"/>
                    <a:pt x="1798" y="1395"/>
                  </a:cubicBezTo>
                  <a:cubicBezTo>
                    <a:pt x="1796" y="1399"/>
                    <a:pt x="1793" y="1403"/>
                    <a:pt x="1790" y="1407"/>
                  </a:cubicBezTo>
                  <a:cubicBezTo>
                    <a:pt x="1785" y="1415"/>
                    <a:pt x="1780" y="1424"/>
                    <a:pt x="1774" y="1432"/>
                  </a:cubicBezTo>
                  <a:cubicBezTo>
                    <a:pt x="1752" y="1465"/>
                    <a:pt x="1727" y="1497"/>
                    <a:pt x="1700" y="1527"/>
                  </a:cubicBezTo>
                  <a:cubicBezTo>
                    <a:pt x="1672" y="1557"/>
                    <a:pt x="1642" y="1586"/>
                    <a:pt x="1610" y="1612"/>
                  </a:cubicBezTo>
                  <a:cubicBezTo>
                    <a:pt x="1579" y="1638"/>
                    <a:pt x="1545" y="1662"/>
                    <a:pt x="1511" y="1682"/>
                  </a:cubicBezTo>
                  <a:cubicBezTo>
                    <a:pt x="1477" y="1703"/>
                    <a:pt x="1442" y="1720"/>
                    <a:pt x="1408" y="1735"/>
                  </a:cubicBezTo>
                  <a:cubicBezTo>
                    <a:pt x="1399" y="1738"/>
                    <a:pt x="1390" y="1742"/>
                    <a:pt x="1382" y="1745"/>
                  </a:cubicBezTo>
                  <a:cubicBezTo>
                    <a:pt x="1378" y="1747"/>
                    <a:pt x="1373" y="1748"/>
                    <a:pt x="1369" y="1750"/>
                  </a:cubicBezTo>
                  <a:cubicBezTo>
                    <a:pt x="1365" y="1751"/>
                    <a:pt x="1361" y="1753"/>
                    <a:pt x="1356" y="1754"/>
                  </a:cubicBezTo>
                  <a:cubicBezTo>
                    <a:pt x="1348" y="1757"/>
                    <a:pt x="1340" y="1760"/>
                    <a:pt x="1331" y="1762"/>
                  </a:cubicBezTo>
                  <a:cubicBezTo>
                    <a:pt x="1323" y="1765"/>
                    <a:pt x="1315" y="1767"/>
                    <a:pt x="1306" y="1769"/>
                  </a:cubicBezTo>
                  <a:cubicBezTo>
                    <a:pt x="1302" y="1770"/>
                    <a:pt x="1298" y="1772"/>
                    <a:pt x="1294" y="1773"/>
                  </a:cubicBezTo>
                  <a:cubicBezTo>
                    <a:pt x="1290" y="1774"/>
                    <a:pt x="1286" y="1775"/>
                    <a:pt x="1282" y="1775"/>
                  </a:cubicBezTo>
                  <a:cubicBezTo>
                    <a:pt x="1274" y="1777"/>
                    <a:pt x="1266" y="1779"/>
                    <a:pt x="1259" y="1781"/>
                  </a:cubicBezTo>
                  <a:cubicBezTo>
                    <a:pt x="1251" y="1782"/>
                    <a:pt x="1243" y="1784"/>
                    <a:pt x="1236" y="1785"/>
                  </a:cubicBezTo>
                  <a:cubicBezTo>
                    <a:pt x="1232" y="1785"/>
                    <a:pt x="1228" y="1786"/>
                    <a:pt x="1225" y="1787"/>
                  </a:cubicBezTo>
                  <a:cubicBezTo>
                    <a:pt x="1223" y="1787"/>
                    <a:pt x="1221" y="1787"/>
                    <a:pt x="1219" y="1788"/>
                  </a:cubicBezTo>
                  <a:cubicBezTo>
                    <a:pt x="1217" y="1788"/>
                    <a:pt x="1216" y="1788"/>
                    <a:pt x="1214" y="1788"/>
                  </a:cubicBezTo>
                  <a:cubicBezTo>
                    <a:pt x="1207" y="1789"/>
                    <a:pt x="1199" y="1790"/>
                    <a:pt x="1193" y="1791"/>
                  </a:cubicBezTo>
                  <a:cubicBezTo>
                    <a:pt x="1189" y="1791"/>
                    <a:pt x="1186" y="1792"/>
                    <a:pt x="1182" y="1792"/>
                  </a:cubicBezTo>
                  <a:cubicBezTo>
                    <a:pt x="1179" y="1793"/>
                    <a:pt x="1176" y="1793"/>
                    <a:pt x="1172" y="1793"/>
                  </a:cubicBezTo>
                  <a:cubicBezTo>
                    <a:pt x="1166" y="1794"/>
                    <a:pt x="1159" y="1794"/>
                    <a:pt x="1153" y="1795"/>
                  </a:cubicBezTo>
                  <a:cubicBezTo>
                    <a:pt x="1147" y="1795"/>
                    <a:pt x="1141" y="1796"/>
                    <a:pt x="1135" y="1796"/>
                  </a:cubicBezTo>
                  <a:cubicBezTo>
                    <a:pt x="1123" y="1796"/>
                    <a:pt x="1112" y="1796"/>
                    <a:pt x="1102" y="1796"/>
                  </a:cubicBezTo>
                  <a:cubicBezTo>
                    <a:pt x="1093" y="1796"/>
                    <a:pt x="1084" y="1796"/>
                    <a:pt x="1077" y="1795"/>
                  </a:cubicBezTo>
                  <a:cubicBezTo>
                    <a:pt x="1073" y="1795"/>
                    <a:pt x="1069" y="1795"/>
                    <a:pt x="1066" y="1795"/>
                  </a:cubicBezTo>
                  <a:cubicBezTo>
                    <a:pt x="1061" y="1795"/>
                    <a:pt x="1058" y="1795"/>
                    <a:pt x="1054" y="1794"/>
                  </a:cubicBezTo>
                  <a:cubicBezTo>
                    <a:pt x="1050" y="1794"/>
                    <a:pt x="1046" y="1794"/>
                    <a:pt x="1042" y="1794"/>
                  </a:cubicBezTo>
                  <a:cubicBezTo>
                    <a:pt x="1036" y="1793"/>
                    <a:pt x="1029" y="1792"/>
                    <a:pt x="1022" y="1792"/>
                  </a:cubicBezTo>
                  <a:cubicBezTo>
                    <a:pt x="1021" y="1792"/>
                    <a:pt x="1020" y="1792"/>
                    <a:pt x="1019" y="1792"/>
                  </a:cubicBezTo>
                  <a:cubicBezTo>
                    <a:pt x="1019" y="1792"/>
                    <a:pt x="1019" y="1792"/>
                    <a:pt x="1019" y="1792"/>
                  </a:cubicBezTo>
                  <a:cubicBezTo>
                    <a:pt x="1019" y="1792"/>
                    <a:pt x="1019" y="1792"/>
                    <a:pt x="1019" y="1792"/>
                  </a:cubicBezTo>
                  <a:cubicBezTo>
                    <a:pt x="957" y="1794"/>
                    <a:pt x="906" y="1839"/>
                    <a:pt x="896" y="1899"/>
                  </a:cubicBezTo>
                  <a:cubicBezTo>
                    <a:pt x="890" y="1898"/>
                    <a:pt x="883" y="1896"/>
                    <a:pt x="876" y="1894"/>
                  </a:cubicBezTo>
                  <a:cubicBezTo>
                    <a:pt x="870" y="1892"/>
                    <a:pt x="863" y="1890"/>
                    <a:pt x="855" y="1888"/>
                  </a:cubicBezTo>
                  <a:cubicBezTo>
                    <a:pt x="852" y="1887"/>
                    <a:pt x="848" y="1886"/>
                    <a:pt x="845" y="1885"/>
                  </a:cubicBezTo>
                  <a:cubicBezTo>
                    <a:pt x="841" y="1884"/>
                    <a:pt x="837" y="1883"/>
                    <a:pt x="834" y="1881"/>
                  </a:cubicBezTo>
                  <a:cubicBezTo>
                    <a:pt x="826" y="1879"/>
                    <a:pt x="819" y="1876"/>
                    <a:pt x="811" y="1874"/>
                  </a:cubicBezTo>
                  <a:cubicBezTo>
                    <a:pt x="809" y="1873"/>
                    <a:pt x="807" y="1873"/>
                    <a:pt x="805" y="1872"/>
                  </a:cubicBezTo>
                  <a:cubicBezTo>
                    <a:pt x="803" y="1871"/>
                    <a:pt x="802" y="1870"/>
                    <a:pt x="800" y="1870"/>
                  </a:cubicBezTo>
                  <a:cubicBezTo>
                    <a:pt x="796" y="1868"/>
                    <a:pt x="792" y="1867"/>
                    <a:pt x="788" y="1865"/>
                  </a:cubicBezTo>
                  <a:cubicBezTo>
                    <a:pt x="780" y="1862"/>
                    <a:pt x="772" y="1859"/>
                    <a:pt x="764" y="1856"/>
                  </a:cubicBezTo>
                  <a:cubicBezTo>
                    <a:pt x="756" y="1852"/>
                    <a:pt x="748" y="1849"/>
                    <a:pt x="740" y="1845"/>
                  </a:cubicBezTo>
                  <a:cubicBezTo>
                    <a:pt x="736" y="1843"/>
                    <a:pt x="732" y="1841"/>
                    <a:pt x="728" y="1840"/>
                  </a:cubicBezTo>
                  <a:cubicBezTo>
                    <a:pt x="723" y="1838"/>
                    <a:pt x="719" y="1836"/>
                    <a:pt x="715" y="1833"/>
                  </a:cubicBezTo>
                  <a:cubicBezTo>
                    <a:pt x="707" y="1829"/>
                    <a:pt x="699" y="1825"/>
                    <a:pt x="691" y="1821"/>
                  </a:cubicBezTo>
                  <a:cubicBezTo>
                    <a:pt x="682" y="1816"/>
                    <a:pt x="674" y="1812"/>
                    <a:pt x="666" y="1807"/>
                  </a:cubicBezTo>
                  <a:cubicBezTo>
                    <a:pt x="662" y="1805"/>
                    <a:pt x="657" y="1802"/>
                    <a:pt x="653" y="1800"/>
                  </a:cubicBezTo>
                  <a:cubicBezTo>
                    <a:pt x="649" y="1797"/>
                    <a:pt x="645" y="1795"/>
                    <a:pt x="641" y="1792"/>
                  </a:cubicBezTo>
                  <a:cubicBezTo>
                    <a:pt x="633" y="1787"/>
                    <a:pt x="624" y="1781"/>
                    <a:pt x="616" y="1776"/>
                  </a:cubicBezTo>
                  <a:cubicBezTo>
                    <a:pt x="584" y="1754"/>
                    <a:pt x="551" y="1729"/>
                    <a:pt x="521" y="1702"/>
                  </a:cubicBezTo>
                  <a:cubicBezTo>
                    <a:pt x="491" y="1674"/>
                    <a:pt x="462" y="1644"/>
                    <a:pt x="436" y="1612"/>
                  </a:cubicBezTo>
                  <a:cubicBezTo>
                    <a:pt x="410" y="1580"/>
                    <a:pt x="386" y="1547"/>
                    <a:pt x="366" y="1513"/>
                  </a:cubicBezTo>
                  <a:cubicBezTo>
                    <a:pt x="345" y="1479"/>
                    <a:pt x="328" y="1444"/>
                    <a:pt x="313" y="1409"/>
                  </a:cubicBezTo>
                  <a:cubicBezTo>
                    <a:pt x="310" y="1401"/>
                    <a:pt x="306" y="1392"/>
                    <a:pt x="303" y="1384"/>
                  </a:cubicBezTo>
                  <a:cubicBezTo>
                    <a:pt x="301" y="1379"/>
                    <a:pt x="300" y="1375"/>
                    <a:pt x="298" y="1371"/>
                  </a:cubicBezTo>
                  <a:cubicBezTo>
                    <a:pt x="297" y="1367"/>
                    <a:pt x="295" y="1362"/>
                    <a:pt x="294" y="1358"/>
                  </a:cubicBezTo>
                  <a:cubicBezTo>
                    <a:pt x="291" y="1350"/>
                    <a:pt x="288" y="1341"/>
                    <a:pt x="286" y="1333"/>
                  </a:cubicBezTo>
                  <a:cubicBezTo>
                    <a:pt x="283" y="1325"/>
                    <a:pt x="281" y="1316"/>
                    <a:pt x="279" y="1308"/>
                  </a:cubicBezTo>
                  <a:cubicBezTo>
                    <a:pt x="278" y="1304"/>
                    <a:pt x="276" y="1300"/>
                    <a:pt x="275" y="1296"/>
                  </a:cubicBezTo>
                  <a:cubicBezTo>
                    <a:pt x="274" y="1292"/>
                    <a:pt x="274" y="1288"/>
                    <a:pt x="273" y="1284"/>
                  </a:cubicBezTo>
                  <a:cubicBezTo>
                    <a:pt x="271" y="1276"/>
                    <a:pt x="269" y="1268"/>
                    <a:pt x="267" y="1261"/>
                  </a:cubicBezTo>
                  <a:cubicBezTo>
                    <a:pt x="266" y="1253"/>
                    <a:pt x="265" y="1245"/>
                    <a:pt x="263" y="1238"/>
                  </a:cubicBezTo>
                  <a:cubicBezTo>
                    <a:pt x="263" y="1234"/>
                    <a:pt x="262" y="1230"/>
                    <a:pt x="261" y="1227"/>
                  </a:cubicBezTo>
                  <a:cubicBezTo>
                    <a:pt x="261" y="1225"/>
                    <a:pt x="261" y="1223"/>
                    <a:pt x="260" y="1221"/>
                  </a:cubicBezTo>
                  <a:cubicBezTo>
                    <a:pt x="260" y="1219"/>
                    <a:pt x="260" y="1217"/>
                    <a:pt x="260" y="1216"/>
                  </a:cubicBezTo>
                  <a:cubicBezTo>
                    <a:pt x="259" y="1208"/>
                    <a:pt x="258" y="1201"/>
                    <a:pt x="257" y="1194"/>
                  </a:cubicBezTo>
                  <a:cubicBezTo>
                    <a:pt x="257" y="1191"/>
                    <a:pt x="256" y="1188"/>
                    <a:pt x="256" y="1184"/>
                  </a:cubicBezTo>
                  <a:cubicBezTo>
                    <a:pt x="255" y="1181"/>
                    <a:pt x="255" y="1177"/>
                    <a:pt x="255" y="1174"/>
                  </a:cubicBezTo>
                  <a:cubicBezTo>
                    <a:pt x="254" y="1168"/>
                    <a:pt x="254" y="1161"/>
                    <a:pt x="253" y="1155"/>
                  </a:cubicBezTo>
                  <a:cubicBezTo>
                    <a:pt x="253" y="1149"/>
                    <a:pt x="252" y="1143"/>
                    <a:pt x="252" y="1137"/>
                  </a:cubicBezTo>
                  <a:cubicBezTo>
                    <a:pt x="252" y="1125"/>
                    <a:pt x="252" y="1114"/>
                    <a:pt x="252" y="1104"/>
                  </a:cubicBezTo>
                  <a:cubicBezTo>
                    <a:pt x="252" y="1095"/>
                    <a:pt x="252" y="1086"/>
                    <a:pt x="253" y="1078"/>
                  </a:cubicBezTo>
                  <a:cubicBezTo>
                    <a:pt x="253" y="1075"/>
                    <a:pt x="253" y="1071"/>
                    <a:pt x="253" y="1068"/>
                  </a:cubicBezTo>
                  <a:cubicBezTo>
                    <a:pt x="253" y="1063"/>
                    <a:pt x="253" y="1059"/>
                    <a:pt x="254" y="1056"/>
                  </a:cubicBezTo>
                  <a:cubicBezTo>
                    <a:pt x="254" y="1051"/>
                    <a:pt x="254" y="1048"/>
                    <a:pt x="254" y="1044"/>
                  </a:cubicBezTo>
                  <a:cubicBezTo>
                    <a:pt x="255" y="1037"/>
                    <a:pt x="256" y="1031"/>
                    <a:pt x="256" y="1024"/>
                  </a:cubicBezTo>
                  <a:cubicBezTo>
                    <a:pt x="256" y="1023"/>
                    <a:pt x="256" y="1022"/>
                    <a:pt x="256" y="1021"/>
                  </a:cubicBezTo>
                  <a:cubicBezTo>
                    <a:pt x="256" y="1021"/>
                    <a:pt x="256" y="1021"/>
                    <a:pt x="256" y="1021"/>
                  </a:cubicBezTo>
                  <a:cubicBezTo>
                    <a:pt x="256" y="1021"/>
                    <a:pt x="256" y="1021"/>
                    <a:pt x="256" y="1021"/>
                  </a:cubicBezTo>
                  <a:cubicBezTo>
                    <a:pt x="254" y="958"/>
                    <a:pt x="208" y="906"/>
                    <a:pt x="147" y="89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43" name="Freeform 97"/>
            <p:cNvSpPr>
              <a:spLocks noEditPoints="1"/>
            </p:cNvSpPr>
            <p:nvPr/>
          </p:nvSpPr>
          <p:spPr bwMode="auto">
            <a:xfrm>
              <a:off x="9621274" y="1551102"/>
              <a:ext cx="277795" cy="276225"/>
            </a:xfrm>
            <a:custGeom>
              <a:avLst/>
              <a:gdLst>
                <a:gd name="T0" fmla="*/ 2147483646 w 2048"/>
                <a:gd name="T1" fmla="*/ 0 h 2048"/>
                <a:gd name="T2" fmla="*/ 0 w 2048"/>
                <a:gd name="T3" fmla="*/ 2147483646 h 2048"/>
                <a:gd name="T4" fmla="*/ 2147483646 w 2048"/>
                <a:gd name="T5" fmla="*/ 1392293822 h 2048"/>
                <a:gd name="T6" fmla="*/ 2147483646 w 2048"/>
                <a:gd name="T7" fmla="*/ 2147483646 h 2048"/>
                <a:gd name="T8" fmla="*/ 2147483646 w 2048"/>
                <a:gd name="T9" fmla="*/ 2147483646 h 2048"/>
                <a:gd name="T10" fmla="*/ 2147483646 w 2048"/>
                <a:gd name="T11" fmla="*/ 2147483646 h 2048"/>
                <a:gd name="T12" fmla="*/ 2147483646 w 2048"/>
                <a:gd name="T13" fmla="*/ 0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13285962 w 2048"/>
                <a:gd name="T23" fmla="*/ 2147483646 h 2048"/>
                <a:gd name="T24" fmla="*/ 0 w 2048"/>
                <a:gd name="T25" fmla="*/ 2147483646 h 2048"/>
                <a:gd name="T26" fmla="*/ 2147483646 w 2048"/>
                <a:gd name="T27" fmla="*/ 2147483646 h 20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48" h="2048">
                  <a:moveTo>
                    <a:pt x="1024" y="0"/>
                  </a:moveTo>
                  <a:cubicBezTo>
                    <a:pt x="467" y="0"/>
                    <a:pt x="13" y="446"/>
                    <a:pt x="0" y="1000"/>
                  </a:cubicBezTo>
                  <a:cubicBezTo>
                    <a:pt x="12" y="516"/>
                    <a:pt x="380" y="128"/>
                    <a:pt x="832" y="128"/>
                  </a:cubicBezTo>
                  <a:cubicBezTo>
                    <a:pt x="1292" y="128"/>
                    <a:pt x="1664" y="529"/>
                    <a:pt x="1664" y="1024"/>
                  </a:cubicBezTo>
                  <a:cubicBezTo>
                    <a:pt x="1664" y="1130"/>
                    <a:pt x="1750" y="1216"/>
                    <a:pt x="1856" y="1216"/>
                  </a:cubicBezTo>
                  <a:cubicBezTo>
                    <a:pt x="1962" y="1216"/>
                    <a:pt x="2048" y="1130"/>
                    <a:pt x="2048" y="1024"/>
                  </a:cubicBezTo>
                  <a:cubicBezTo>
                    <a:pt x="2048" y="458"/>
                    <a:pt x="1590" y="0"/>
                    <a:pt x="1024" y="0"/>
                  </a:cubicBezTo>
                  <a:close/>
                  <a:moveTo>
                    <a:pt x="1024" y="2048"/>
                  </a:moveTo>
                  <a:cubicBezTo>
                    <a:pt x="1581" y="2048"/>
                    <a:pt x="2035" y="1602"/>
                    <a:pt x="2048" y="1048"/>
                  </a:cubicBezTo>
                  <a:cubicBezTo>
                    <a:pt x="2036" y="1532"/>
                    <a:pt x="1668" y="1920"/>
                    <a:pt x="1216" y="1920"/>
                  </a:cubicBezTo>
                  <a:cubicBezTo>
                    <a:pt x="757" y="1920"/>
                    <a:pt x="384" y="1519"/>
                    <a:pt x="384" y="1024"/>
                  </a:cubicBezTo>
                  <a:cubicBezTo>
                    <a:pt x="384" y="918"/>
                    <a:pt x="298" y="832"/>
                    <a:pt x="192" y="832"/>
                  </a:cubicBezTo>
                  <a:cubicBezTo>
                    <a:pt x="86" y="832"/>
                    <a:pt x="0" y="918"/>
                    <a:pt x="0" y="1024"/>
                  </a:cubicBezTo>
                  <a:cubicBezTo>
                    <a:pt x="0" y="1590"/>
                    <a:pt x="458" y="2048"/>
                    <a:pt x="1024" y="20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44" name="Freeform 101"/>
            <p:cNvSpPr>
              <a:spLocks noEditPoints="1"/>
            </p:cNvSpPr>
            <p:nvPr/>
          </p:nvSpPr>
          <p:spPr bwMode="auto">
            <a:xfrm>
              <a:off x="10418151" y="1579677"/>
              <a:ext cx="223823" cy="219075"/>
            </a:xfrm>
            <a:custGeom>
              <a:avLst/>
              <a:gdLst>
                <a:gd name="T0" fmla="*/ 2147483646 w 2082"/>
                <a:gd name="T1" fmla="*/ 2147483646 h 2048"/>
                <a:gd name="T2" fmla="*/ 2147483646 w 2082"/>
                <a:gd name="T3" fmla="*/ 1721076609 h 2048"/>
                <a:gd name="T4" fmla="*/ 2147483646 w 2082"/>
                <a:gd name="T5" fmla="*/ 1721076609 h 2048"/>
                <a:gd name="T6" fmla="*/ 2147483646 w 2082"/>
                <a:gd name="T7" fmla="*/ 1548971997 h 2048"/>
                <a:gd name="T8" fmla="*/ 2147483646 w 2082"/>
                <a:gd name="T9" fmla="*/ 1376867384 h 2048"/>
                <a:gd name="T10" fmla="*/ 2147483646 w 2082"/>
                <a:gd name="T11" fmla="*/ 1376867384 h 2048"/>
                <a:gd name="T12" fmla="*/ 2147483646 w 2082"/>
                <a:gd name="T13" fmla="*/ 2147483646 h 2048"/>
                <a:gd name="T14" fmla="*/ 2147483646 w 2082"/>
                <a:gd name="T15" fmla="*/ 2147483646 h 2048"/>
                <a:gd name="T16" fmla="*/ 2147483646 w 2082"/>
                <a:gd name="T17" fmla="*/ 2147483646 h 2048"/>
                <a:gd name="T18" fmla="*/ 2147483646 w 2082"/>
                <a:gd name="T19" fmla="*/ 2147483646 h 2048"/>
                <a:gd name="T20" fmla="*/ 2147483646 w 2082"/>
                <a:gd name="T21" fmla="*/ 301183029 h 2048"/>
                <a:gd name="T22" fmla="*/ 2147483646 w 2082"/>
                <a:gd name="T23" fmla="*/ 0 h 2048"/>
                <a:gd name="T24" fmla="*/ 2147483646 w 2082"/>
                <a:gd name="T25" fmla="*/ 80681630 h 2048"/>
                <a:gd name="T26" fmla="*/ 1499956391 w 2082"/>
                <a:gd name="T27" fmla="*/ 1032627501 h 2048"/>
                <a:gd name="T28" fmla="*/ 1499956391 w 2082"/>
                <a:gd name="T29" fmla="*/ 2147483646 h 2048"/>
                <a:gd name="T30" fmla="*/ 409076278 w 2082"/>
                <a:gd name="T31" fmla="*/ 2147483646 h 2048"/>
                <a:gd name="T32" fmla="*/ 409076278 w 2082"/>
                <a:gd name="T33" fmla="*/ 2147483646 h 2048"/>
                <a:gd name="T34" fmla="*/ 2147483646 w 2082"/>
                <a:gd name="T35" fmla="*/ 2147483646 h 2048"/>
                <a:gd name="T36" fmla="*/ 2147483646 w 2082"/>
                <a:gd name="T37" fmla="*/ 2147483646 h 2048"/>
                <a:gd name="T38" fmla="*/ 2147483646 w 2082"/>
                <a:gd name="T39" fmla="*/ 2147483646 h 2048"/>
                <a:gd name="T40" fmla="*/ 2147483646 w 2082"/>
                <a:gd name="T41" fmla="*/ 2147483646 h 2048"/>
                <a:gd name="T42" fmla="*/ 2147483646 w 2082"/>
                <a:gd name="T43" fmla="*/ 2147483646 h 2048"/>
                <a:gd name="T44" fmla="*/ 2147483646 w 2082"/>
                <a:gd name="T45" fmla="*/ 2147483646 h 2048"/>
                <a:gd name="T46" fmla="*/ 2147483646 w 2082"/>
                <a:gd name="T47" fmla="*/ 2147483646 h 2048"/>
                <a:gd name="T48" fmla="*/ 2147483646 w 2082"/>
                <a:gd name="T49" fmla="*/ 301183029 h 2048"/>
                <a:gd name="T50" fmla="*/ 2147483646 w 2082"/>
                <a:gd name="T51" fmla="*/ 2147483646 h 2048"/>
                <a:gd name="T52" fmla="*/ 2147483646 w 2082"/>
                <a:gd name="T53" fmla="*/ 2147483646 h 2048"/>
                <a:gd name="T54" fmla="*/ 2147483646 w 2082"/>
                <a:gd name="T55" fmla="*/ 2147483646 h 2048"/>
                <a:gd name="T56" fmla="*/ 2147483646 w 2082"/>
                <a:gd name="T57" fmla="*/ 2147483646 h 2048"/>
                <a:gd name="T58" fmla="*/ 905421619 w 2082"/>
                <a:gd name="T59" fmla="*/ 2147483646 h 2048"/>
                <a:gd name="T60" fmla="*/ 801803003 w 2082"/>
                <a:gd name="T61" fmla="*/ 2147483646 h 2048"/>
                <a:gd name="T62" fmla="*/ 905421619 w 2082"/>
                <a:gd name="T63" fmla="*/ 2147483646 h 2048"/>
                <a:gd name="T64" fmla="*/ 1990841724 w 2082"/>
                <a:gd name="T65" fmla="*/ 2147483646 h 2048"/>
                <a:gd name="T66" fmla="*/ 2001762092 w 2082"/>
                <a:gd name="T67" fmla="*/ 2147483646 h 2048"/>
                <a:gd name="T68" fmla="*/ 2147483646 w 2082"/>
                <a:gd name="T69" fmla="*/ 2147483646 h 2048"/>
                <a:gd name="T70" fmla="*/ 2147483646 w 2082"/>
                <a:gd name="T71" fmla="*/ 2147483646 h 2048"/>
                <a:gd name="T72" fmla="*/ 2147483646 w 2082"/>
                <a:gd name="T73" fmla="*/ 2147483646 h 2048"/>
                <a:gd name="T74" fmla="*/ 2147483646 w 2082"/>
                <a:gd name="T75" fmla="*/ 2147483646 h 2048"/>
                <a:gd name="T76" fmla="*/ 2147483646 w 2082"/>
                <a:gd name="T77" fmla="*/ 2147483646 h 2048"/>
                <a:gd name="T78" fmla="*/ 2147483646 w 2082"/>
                <a:gd name="T79" fmla="*/ 2147483646 h 2048"/>
                <a:gd name="T80" fmla="*/ 2147483646 w 2082"/>
                <a:gd name="T81" fmla="*/ 1624252381 h 2048"/>
                <a:gd name="T82" fmla="*/ 2147483646 w 2082"/>
                <a:gd name="T83" fmla="*/ 2147483646 h 2048"/>
                <a:gd name="T84" fmla="*/ 2147483646 w 2082"/>
                <a:gd name="T85" fmla="*/ 2147483646 h 2048"/>
                <a:gd name="T86" fmla="*/ 2147483646 w 2082"/>
                <a:gd name="T87" fmla="*/ 2147483646 h 2048"/>
                <a:gd name="T88" fmla="*/ 2147483646 w 2082"/>
                <a:gd name="T89" fmla="*/ 2147483646 h 2048"/>
                <a:gd name="T90" fmla="*/ 2147483646 w 2082"/>
                <a:gd name="T91" fmla="*/ 2147483646 h 2048"/>
                <a:gd name="T92" fmla="*/ 2147483646 w 2082"/>
                <a:gd name="T93" fmla="*/ 1134822318 h 2048"/>
                <a:gd name="T94" fmla="*/ 2147483646 w 2082"/>
                <a:gd name="T95" fmla="*/ 1032627501 h 2048"/>
                <a:gd name="T96" fmla="*/ 2147483646 w 2082"/>
                <a:gd name="T97" fmla="*/ 715332707 h 2048"/>
                <a:gd name="T98" fmla="*/ 2147483646 w 2082"/>
                <a:gd name="T99" fmla="*/ 688418276 h 2048"/>
                <a:gd name="T100" fmla="*/ 2147483646 w 2082"/>
                <a:gd name="T101" fmla="*/ 790613092 h 2048"/>
                <a:gd name="T102" fmla="*/ 2147483646 w 2082"/>
                <a:gd name="T103" fmla="*/ 2147483646 h 2048"/>
                <a:gd name="T104" fmla="*/ 2147483646 w 2082"/>
                <a:gd name="T105" fmla="*/ 2147483646 h 2048"/>
                <a:gd name="T106" fmla="*/ 2147483646 w 2082"/>
                <a:gd name="T107" fmla="*/ 688418276 h 2048"/>
                <a:gd name="T108" fmla="*/ 2147483646 w 2082"/>
                <a:gd name="T109" fmla="*/ 344209226 h 2048"/>
                <a:gd name="T110" fmla="*/ 2147483646 w 2082"/>
                <a:gd name="T111" fmla="*/ 0 h 2048"/>
                <a:gd name="T112" fmla="*/ 2147483646 w 2082"/>
                <a:gd name="T113" fmla="*/ 0 h 2048"/>
                <a:gd name="T114" fmla="*/ 2147483646 w 2082"/>
                <a:gd name="T115" fmla="*/ 2147483646 h 2048"/>
                <a:gd name="T116" fmla="*/ 2147483646 w 2082"/>
                <a:gd name="T117" fmla="*/ 2147483646 h 2048"/>
                <a:gd name="T118" fmla="*/ 2147483646 w 2082"/>
                <a:gd name="T119" fmla="*/ 2147483646 h 2048"/>
                <a:gd name="T120" fmla="*/ 2147483646 w 2082"/>
                <a:gd name="T121" fmla="*/ 2147483646 h 2048"/>
                <a:gd name="T122" fmla="*/ 2147483646 w 2082"/>
                <a:gd name="T123" fmla="*/ 2147483646 h 2048"/>
                <a:gd name="T124" fmla="*/ 2147483646 w 2082"/>
                <a:gd name="T125" fmla="*/ 688418276 h 204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082" h="2048">
                  <a:moveTo>
                    <a:pt x="1747" y="896"/>
                  </a:moveTo>
                  <a:cubicBezTo>
                    <a:pt x="1747" y="579"/>
                    <a:pt x="1489" y="320"/>
                    <a:pt x="1171" y="320"/>
                  </a:cubicBezTo>
                  <a:cubicBezTo>
                    <a:pt x="1171" y="320"/>
                    <a:pt x="1171" y="320"/>
                    <a:pt x="1171" y="320"/>
                  </a:cubicBezTo>
                  <a:cubicBezTo>
                    <a:pt x="1153" y="320"/>
                    <a:pt x="1139" y="306"/>
                    <a:pt x="1139" y="288"/>
                  </a:cubicBezTo>
                  <a:cubicBezTo>
                    <a:pt x="1139" y="270"/>
                    <a:pt x="1153" y="256"/>
                    <a:pt x="1171" y="256"/>
                  </a:cubicBezTo>
                  <a:cubicBezTo>
                    <a:pt x="1172" y="256"/>
                    <a:pt x="1172" y="256"/>
                    <a:pt x="1173" y="256"/>
                  </a:cubicBezTo>
                  <a:cubicBezTo>
                    <a:pt x="1525" y="257"/>
                    <a:pt x="1810" y="543"/>
                    <a:pt x="1811" y="895"/>
                  </a:cubicBezTo>
                  <a:cubicBezTo>
                    <a:pt x="1811" y="896"/>
                    <a:pt x="1811" y="896"/>
                    <a:pt x="1811" y="896"/>
                  </a:cubicBezTo>
                  <a:cubicBezTo>
                    <a:pt x="1811" y="914"/>
                    <a:pt x="1797" y="928"/>
                    <a:pt x="1779" y="928"/>
                  </a:cubicBezTo>
                  <a:cubicBezTo>
                    <a:pt x="1761" y="928"/>
                    <a:pt x="1747" y="914"/>
                    <a:pt x="1747" y="896"/>
                  </a:cubicBezTo>
                  <a:close/>
                  <a:moveTo>
                    <a:pt x="603" y="56"/>
                  </a:moveTo>
                  <a:cubicBezTo>
                    <a:pt x="566" y="19"/>
                    <a:pt x="517" y="0"/>
                    <a:pt x="467" y="0"/>
                  </a:cubicBezTo>
                  <a:cubicBezTo>
                    <a:pt x="442" y="0"/>
                    <a:pt x="417" y="5"/>
                    <a:pt x="394" y="15"/>
                  </a:cubicBezTo>
                  <a:cubicBezTo>
                    <a:pt x="322" y="44"/>
                    <a:pt x="275" y="114"/>
                    <a:pt x="275" y="192"/>
                  </a:cubicBezTo>
                  <a:cubicBezTo>
                    <a:pt x="275" y="1072"/>
                    <a:pt x="275" y="1072"/>
                    <a:pt x="275" y="1072"/>
                  </a:cubicBezTo>
                  <a:cubicBezTo>
                    <a:pt x="75" y="1272"/>
                    <a:pt x="75" y="1272"/>
                    <a:pt x="75" y="1272"/>
                  </a:cubicBezTo>
                  <a:cubicBezTo>
                    <a:pt x="0" y="1347"/>
                    <a:pt x="0" y="1469"/>
                    <a:pt x="75" y="1544"/>
                  </a:cubicBezTo>
                  <a:cubicBezTo>
                    <a:pt x="523" y="1992"/>
                    <a:pt x="523" y="1992"/>
                    <a:pt x="523" y="1992"/>
                  </a:cubicBezTo>
                  <a:cubicBezTo>
                    <a:pt x="561" y="2029"/>
                    <a:pt x="610" y="2048"/>
                    <a:pt x="659" y="2048"/>
                  </a:cubicBezTo>
                  <a:cubicBezTo>
                    <a:pt x="708" y="2048"/>
                    <a:pt x="757" y="2029"/>
                    <a:pt x="795" y="1992"/>
                  </a:cubicBezTo>
                  <a:cubicBezTo>
                    <a:pt x="994" y="1792"/>
                    <a:pt x="994" y="1792"/>
                    <a:pt x="994" y="1792"/>
                  </a:cubicBezTo>
                  <a:cubicBezTo>
                    <a:pt x="1875" y="1792"/>
                    <a:pt x="1875" y="1792"/>
                    <a:pt x="1875" y="1792"/>
                  </a:cubicBezTo>
                  <a:cubicBezTo>
                    <a:pt x="1953" y="1792"/>
                    <a:pt x="2023" y="1745"/>
                    <a:pt x="2052" y="1673"/>
                  </a:cubicBezTo>
                  <a:cubicBezTo>
                    <a:pt x="2082" y="1602"/>
                    <a:pt x="2066" y="1519"/>
                    <a:pt x="2011" y="1464"/>
                  </a:cubicBezTo>
                  <a:cubicBezTo>
                    <a:pt x="603" y="56"/>
                    <a:pt x="603" y="56"/>
                    <a:pt x="603" y="56"/>
                  </a:cubicBezTo>
                  <a:close/>
                  <a:moveTo>
                    <a:pt x="904" y="1702"/>
                  </a:moveTo>
                  <a:cubicBezTo>
                    <a:pt x="704" y="1901"/>
                    <a:pt x="704" y="1901"/>
                    <a:pt x="704" y="1901"/>
                  </a:cubicBezTo>
                  <a:cubicBezTo>
                    <a:pt x="688" y="1918"/>
                    <a:pt x="669" y="1920"/>
                    <a:pt x="659" y="1920"/>
                  </a:cubicBezTo>
                  <a:cubicBezTo>
                    <a:pt x="649" y="1920"/>
                    <a:pt x="630" y="1918"/>
                    <a:pt x="614" y="1901"/>
                  </a:cubicBezTo>
                  <a:cubicBezTo>
                    <a:pt x="166" y="1453"/>
                    <a:pt x="166" y="1453"/>
                    <a:pt x="166" y="1453"/>
                  </a:cubicBezTo>
                  <a:cubicBezTo>
                    <a:pt x="149" y="1437"/>
                    <a:pt x="147" y="1418"/>
                    <a:pt x="147" y="1408"/>
                  </a:cubicBezTo>
                  <a:cubicBezTo>
                    <a:pt x="147" y="1398"/>
                    <a:pt x="149" y="1379"/>
                    <a:pt x="166" y="1363"/>
                  </a:cubicBezTo>
                  <a:cubicBezTo>
                    <a:pt x="365" y="1163"/>
                    <a:pt x="365" y="1163"/>
                    <a:pt x="365" y="1163"/>
                  </a:cubicBezTo>
                  <a:cubicBezTo>
                    <a:pt x="366" y="1162"/>
                    <a:pt x="366" y="1162"/>
                    <a:pt x="367" y="1161"/>
                  </a:cubicBezTo>
                  <a:cubicBezTo>
                    <a:pt x="906" y="1700"/>
                    <a:pt x="906" y="1700"/>
                    <a:pt x="906" y="1700"/>
                  </a:cubicBezTo>
                  <a:cubicBezTo>
                    <a:pt x="905" y="1701"/>
                    <a:pt x="905" y="1701"/>
                    <a:pt x="904" y="1702"/>
                  </a:cubicBezTo>
                  <a:close/>
                  <a:moveTo>
                    <a:pt x="994" y="1664"/>
                  </a:moveTo>
                  <a:cubicBezTo>
                    <a:pt x="985" y="1664"/>
                    <a:pt x="975" y="1668"/>
                    <a:pt x="966" y="1670"/>
                  </a:cubicBezTo>
                  <a:cubicBezTo>
                    <a:pt x="397" y="1101"/>
                    <a:pt x="397" y="1101"/>
                    <a:pt x="397" y="1101"/>
                  </a:cubicBezTo>
                  <a:cubicBezTo>
                    <a:pt x="399" y="1092"/>
                    <a:pt x="403" y="1082"/>
                    <a:pt x="403" y="1072"/>
                  </a:cubicBezTo>
                  <a:cubicBezTo>
                    <a:pt x="403" y="302"/>
                    <a:pt x="403" y="302"/>
                    <a:pt x="403" y="302"/>
                  </a:cubicBezTo>
                  <a:cubicBezTo>
                    <a:pt x="1765" y="1664"/>
                    <a:pt x="1765" y="1664"/>
                    <a:pt x="1765" y="1664"/>
                  </a:cubicBezTo>
                  <a:cubicBezTo>
                    <a:pt x="994" y="1664"/>
                    <a:pt x="994" y="1664"/>
                    <a:pt x="994" y="1664"/>
                  </a:cubicBezTo>
                  <a:close/>
                  <a:moveTo>
                    <a:pt x="1934" y="1625"/>
                  </a:moveTo>
                  <a:cubicBezTo>
                    <a:pt x="1924" y="1649"/>
                    <a:pt x="1901" y="1664"/>
                    <a:pt x="1875" y="1664"/>
                  </a:cubicBezTo>
                  <a:cubicBezTo>
                    <a:pt x="1856" y="1664"/>
                    <a:pt x="1856" y="1664"/>
                    <a:pt x="1856" y="1664"/>
                  </a:cubicBezTo>
                  <a:cubicBezTo>
                    <a:pt x="403" y="211"/>
                    <a:pt x="403" y="211"/>
                    <a:pt x="403" y="211"/>
                  </a:cubicBezTo>
                  <a:cubicBezTo>
                    <a:pt x="403" y="192"/>
                    <a:pt x="403" y="192"/>
                    <a:pt x="403" y="192"/>
                  </a:cubicBezTo>
                  <a:cubicBezTo>
                    <a:pt x="403" y="166"/>
                    <a:pt x="418" y="143"/>
                    <a:pt x="442" y="133"/>
                  </a:cubicBezTo>
                  <a:cubicBezTo>
                    <a:pt x="450" y="130"/>
                    <a:pt x="459" y="128"/>
                    <a:pt x="467" y="128"/>
                  </a:cubicBezTo>
                  <a:cubicBezTo>
                    <a:pt x="484" y="128"/>
                    <a:pt x="500" y="135"/>
                    <a:pt x="512" y="147"/>
                  </a:cubicBezTo>
                  <a:cubicBezTo>
                    <a:pt x="1920" y="1555"/>
                    <a:pt x="1920" y="1555"/>
                    <a:pt x="1920" y="1555"/>
                  </a:cubicBezTo>
                  <a:cubicBezTo>
                    <a:pt x="1938" y="1573"/>
                    <a:pt x="1944" y="1601"/>
                    <a:pt x="1934" y="1625"/>
                  </a:cubicBezTo>
                  <a:close/>
                  <a:moveTo>
                    <a:pt x="1171" y="128"/>
                  </a:moveTo>
                  <a:cubicBezTo>
                    <a:pt x="1136" y="128"/>
                    <a:pt x="1107" y="99"/>
                    <a:pt x="1107" y="64"/>
                  </a:cubicBezTo>
                  <a:cubicBezTo>
                    <a:pt x="1107" y="29"/>
                    <a:pt x="1136" y="0"/>
                    <a:pt x="1171" y="0"/>
                  </a:cubicBezTo>
                  <a:cubicBezTo>
                    <a:pt x="1172" y="0"/>
                    <a:pt x="1172" y="0"/>
                    <a:pt x="1173" y="0"/>
                  </a:cubicBezTo>
                  <a:cubicBezTo>
                    <a:pt x="1666" y="1"/>
                    <a:pt x="2066" y="402"/>
                    <a:pt x="2067" y="895"/>
                  </a:cubicBezTo>
                  <a:cubicBezTo>
                    <a:pt x="2067" y="896"/>
                    <a:pt x="2067" y="896"/>
                    <a:pt x="2067" y="896"/>
                  </a:cubicBezTo>
                  <a:cubicBezTo>
                    <a:pt x="2067" y="931"/>
                    <a:pt x="2038" y="960"/>
                    <a:pt x="2003" y="960"/>
                  </a:cubicBezTo>
                  <a:cubicBezTo>
                    <a:pt x="1968" y="960"/>
                    <a:pt x="1939" y="931"/>
                    <a:pt x="1939" y="896"/>
                  </a:cubicBezTo>
                  <a:cubicBezTo>
                    <a:pt x="1939" y="896"/>
                    <a:pt x="1939" y="896"/>
                    <a:pt x="1939" y="896"/>
                  </a:cubicBezTo>
                  <a:cubicBezTo>
                    <a:pt x="1939" y="473"/>
                    <a:pt x="1594" y="128"/>
                    <a:pt x="1171" y="12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45" name="Freeform 105"/>
            <p:cNvSpPr>
              <a:spLocks noEditPoints="1"/>
            </p:cNvSpPr>
            <p:nvPr/>
          </p:nvSpPr>
          <p:spPr bwMode="auto">
            <a:xfrm>
              <a:off x="11283285" y="1562214"/>
              <a:ext cx="255572" cy="254000"/>
            </a:xfrm>
            <a:custGeom>
              <a:avLst/>
              <a:gdLst>
                <a:gd name="T0" fmla="*/ 2147483646 w 1124"/>
                <a:gd name="T1" fmla="*/ 2147483646 h 1119"/>
                <a:gd name="T2" fmla="*/ 2147483646 w 1124"/>
                <a:gd name="T3" fmla="*/ 2147483646 h 1119"/>
                <a:gd name="T4" fmla="*/ 2147483646 w 1124"/>
                <a:gd name="T5" fmla="*/ 2147483646 h 1119"/>
                <a:gd name="T6" fmla="*/ 2147483646 w 1124"/>
                <a:gd name="T7" fmla="*/ 2147483646 h 1119"/>
                <a:gd name="T8" fmla="*/ 0 w 1124"/>
                <a:gd name="T9" fmla="*/ 2147483646 h 1119"/>
                <a:gd name="T10" fmla="*/ 2147483646 w 1124"/>
                <a:gd name="T11" fmla="*/ 2147483646 h 1119"/>
                <a:gd name="T12" fmla="*/ 1812092574 w 1124"/>
                <a:gd name="T13" fmla="*/ 2147483646 h 1119"/>
                <a:gd name="T14" fmla="*/ 2147483646 w 1124"/>
                <a:gd name="T15" fmla="*/ 2147483646 h 1119"/>
                <a:gd name="T16" fmla="*/ 2147483646 w 1124"/>
                <a:gd name="T17" fmla="*/ 2147483646 h 1119"/>
                <a:gd name="T18" fmla="*/ 2147483646 w 1124"/>
                <a:gd name="T19" fmla="*/ 2147483646 h 1119"/>
                <a:gd name="T20" fmla="*/ 2147483646 w 1124"/>
                <a:gd name="T21" fmla="*/ 2147483646 h 1119"/>
                <a:gd name="T22" fmla="*/ 2147483646 w 1124"/>
                <a:gd name="T23" fmla="*/ 2147483646 h 1119"/>
                <a:gd name="T24" fmla="*/ 2147483646 w 1124"/>
                <a:gd name="T25" fmla="*/ 1800725915 h 1119"/>
                <a:gd name="T26" fmla="*/ 2147483646 w 1124"/>
                <a:gd name="T27" fmla="*/ 2147483646 h 1119"/>
                <a:gd name="T28" fmla="*/ 2147483646 w 1124"/>
                <a:gd name="T29" fmla="*/ 0 h 1119"/>
                <a:gd name="T30" fmla="*/ 2147483646 w 1124"/>
                <a:gd name="T31" fmla="*/ 2147483646 h 11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24" h="1119">
                  <a:moveTo>
                    <a:pt x="491" y="630"/>
                  </a:moveTo>
                  <a:lnTo>
                    <a:pt x="491" y="1085"/>
                  </a:lnTo>
                  <a:lnTo>
                    <a:pt x="316" y="910"/>
                  </a:lnTo>
                  <a:lnTo>
                    <a:pt x="105" y="1119"/>
                  </a:lnTo>
                  <a:lnTo>
                    <a:pt x="0" y="1015"/>
                  </a:lnTo>
                  <a:lnTo>
                    <a:pt x="210" y="805"/>
                  </a:lnTo>
                  <a:lnTo>
                    <a:pt x="35" y="630"/>
                  </a:lnTo>
                  <a:lnTo>
                    <a:pt x="491" y="630"/>
                  </a:lnTo>
                  <a:close/>
                  <a:moveTo>
                    <a:pt x="1124" y="105"/>
                  </a:moveTo>
                  <a:lnTo>
                    <a:pt x="913" y="315"/>
                  </a:lnTo>
                  <a:lnTo>
                    <a:pt x="1089" y="490"/>
                  </a:lnTo>
                  <a:lnTo>
                    <a:pt x="632" y="490"/>
                  </a:lnTo>
                  <a:lnTo>
                    <a:pt x="632" y="35"/>
                  </a:lnTo>
                  <a:lnTo>
                    <a:pt x="808" y="210"/>
                  </a:lnTo>
                  <a:lnTo>
                    <a:pt x="1019" y="0"/>
                  </a:lnTo>
                  <a:lnTo>
                    <a:pt x="1124" y="10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5605" name="组合 2"/>
          <p:cNvGrpSpPr>
            <a:grpSpLocks/>
          </p:cNvGrpSpPr>
          <p:nvPr/>
        </p:nvGrpSpPr>
        <p:grpSpPr bwMode="auto">
          <a:xfrm>
            <a:off x="442913" y="2144713"/>
            <a:ext cx="11285537" cy="315912"/>
            <a:chOff x="442948" y="2145070"/>
            <a:chExt cx="11285811" cy="315998"/>
          </a:xfrm>
        </p:grpSpPr>
        <p:grpSp>
          <p:nvGrpSpPr>
            <p:cNvPr id="21546" name="组合 136"/>
            <p:cNvGrpSpPr>
              <a:grpSpLocks/>
            </p:cNvGrpSpPr>
            <p:nvPr/>
          </p:nvGrpSpPr>
          <p:grpSpPr bwMode="auto">
            <a:xfrm>
              <a:off x="442948" y="2169503"/>
              <a:ext cx="268218" cy="267132"/>
              <a:chOff x="3779838" y="3760788"/>
              <a:chExt cx="1377950" cy="1371600"/>
            </a:xfrm>
            <a:solidFill>
              <a:schemeClr val="bg1">
                <a:lumMod val="65000"/>
              </a:schemeClr>
            </a:solidFill>
          </p:grpSpPr>
          <p:sp>
            <p:nvSpPr>
              <p:cNvPr id="21616" name="Freeform 109"/>
              <p:cNvSpPr>
                <a:spLocks/>
              </p:cNvSpPr>
              <p:nvPr/>
            </p:nvSpPr>
            <p:spPr bwMode="auto">
              <a:xfrm>
                <a:off x="4554538" y="3760788"/>
                <a:ext cx="603250" cy="600075"/>
              </a:xfrm>
              <a:custGeom>
                <a:avLst/>
                <a:gdLst>
                  <a:gd name="T0" fmla="*/ 0 w 380"/>
                  <a:gd name="T1" fmla="*/ 2147483646 h 378"/>
                  <a:gd name="T2" fmla="*/ 2147483646 w 380"/>
                  <a:gd name="T3" fmla="*/ 2147483646 h 378"/>
                  <a:gd name="T4" fmla="*/ 2147483646 w 380"/>
                  <a:gd name="T5" fmla="*/ 2147483646 h 378"/>
                  <a:gd name="T6" fmla="*/ 2147483646 w 380"/>
                  <a:gd name="T7" fmla="*/ 2147483646 h 378"/>
                  <a:gd name="T8" fmla="*/ 2147483646 w 380"/>
                  <a:gd name="T9" fmla="*/ 0 h 378"/>
                  <a:gd name="T10" fmla="*/ 2147483646 w 380"/>
                  <a:gd name="T11" fmla="*/ 2147483646 h 378"/>
                  <a:gd name="T12" fmla="*/ 0 w 380"/>
                  <a:gd name="T13" fmla="*/ 2147483646 h 378"/>
                  <a:gd name="T14" fmla="*/ 0 w 380"/>
                  <a:gd name="T15" fmla="*/ 2147483646 h 37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80" h="378">
                    <a:moveTo>
                      <a:pt x="0" y="378"/>
                    </a:moveTo>
                    <a:lnTo>
                      <a:pt x="353" y="378"/>
                    </a:lnTo>
                    <a:lnTo>
                      <a:pt x="217" y="243"/>
                    </a:lnTo>
                    <a:lnTo>
                      <a:pt x="380" y="81"/>
                    </a:lnTo>
                    <a:lnTo>
                      <a:pt x="299" y="0"/>
                    </a:lnTo>
                    <a:lnTo>
                      <a:pt x="136" y="162"/>
                    </a:lnTo>
                    <a:lnTo>
                      <a:pt x="0" y="27"/>
                    </a:lnTo>
                    <a:lnTo>
                      <a:pt x="0" y="3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17" name="Freeform 110"/>
              <p:cNvSpPr>
                <a:spLocks/>
              </p:cNvSpPr>
              <p:nvPr/>
            </p:nvSpPr>
            <p:spPr bwMode="auto">
              <a:xfrm>
                <a:off x="4554538" y="4532313"/>
                <a:ext cx="603250" cy="600075"/>
              </a:xfrm>
              <a:custGeom>
                <a:avLst/>
                <a:gdLst>
                  <a:gd name="T0" fmla="*/ 0 w 380"/>
                  <a:gd name="T1" fmla="*/ 0 h 378"/>
                  <a:gd name="T2" fmla="*/ 0 w 380"/>
                  <a:gd name="T3" fmla="*/ 2147483646 h 378"/>
                  <a:gd name="T4" fmla="*/ 2147483646 w 380"/>
                  <a:gd name="T5" fmla="*/ 2147483646 h 378"/>
                  <a:gd name="T6" fmla="*/ 2147483646 w 380"/>
                  <a:gd name="T7" fmla="*/ 2147483646 h 378"/>
                  <a:gd name="T8" fmla="*/ 2147483646 w 380"/>
                  <a:gd name="T9" fmla="*/ 2147483646 h 378"/>
                  <a:gd name="T10" fmla="*/ 2147483646 w 380"/>
                  <a:gd name="T11" fmla="*/ 2147483646 h 378"/>
                  <a:gd name="T12" fmla="*/ 2147483646 w 380"/>
                  <a:gd name="T13" fmla="*/ 0 h 378"/>
                  <a:gd name="T14" fmla="*/ 0 w 380"/>
                  <a:gd name="T15" fmla="*/ 0 h 37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80" h="378">
                    <a:moveTo>
                      <a:pt x="0" y="0"/>
                    </a:moveTo>
                    <a:lnTo>
                      <a:pt x="0" y="351"/>
                    </a:lnTo>
                    <a:lnTo>
                      <a:pt x="136" y="216"/>
                    </a:lnTo>
                    <a:lnTo>
                      <a:pt x="299" y="378"/>
                    </a:lnTo>
                    <a:lnTo>
                      <a:pt x="380" y="297"/>
                    </a:lnTo>
                    <a:lnTo>
                      <a:pt x="217" y="135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18" name="Freeform 111"/>
              <p:cNvSpPr>
                <a:spLocks/>
              </p:cNvSpPr>
              <p:nvPr/>
            </p:nvSpPr>
            <p:spPr bwMode="auto">
              <a:xfrm>
                <a:off x="3779838" y="4532313"/>
                <a:ext cx="603250" cy="600075"/>
              </a:xfrm>
              <a:custGeom>
                <a:avLst/>
                <a:gdLst>
                  <a:gd name="T0" fmla="*/ 2147483646 w 380"/>
                  <a:gd name="T1" fmla="*/ 0 h 378"/>
                  <a:gd name="T2" fmla="*/ 2147483646 w 380"/>
                  <a:gd name="T3" fmla="*/ 0 h 378"/>
                  <a:gd name="T4" fmla="*/ 2147483646 w 380"/>
                  <a:gd name="T5" fmla="*/ 2147483646 h 378"/>
                  <a:gd name="T6" fmla="*/ 0 w 380"/>
                  <a:gd name="T7" fmla="*/ 2147483646 h 378"/>
                  <a:gd name="T8" fmla="*/ 2147483646 w 380"/>
                  <a:gd name="T9" fmla="*/ 2147483646 h 378"/>
                  <a:gd name="T10" fmla="*/ 2147483646 w 380"/>
                  <a:gd name="T11" fmla="*/ 2147483646 h 378"/>
                  <a:gd name="T12" fmla="*/ 2147483646 w 380"/>
                  <a:gd name="T13" fmla="*/ 2147483646 h 378"/>
                  <a:gd name="T14" fmla="*/ 2147483646 w 380"/>
                  <a:gd name="T15" fmla="*/ 0 h 37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80" h="378">
                    <a:moveTo>
                      <a:pt x="380" y="0"/>
                    </a:moveTo>
                    <a:lnTo>
                      <a:pt x="28" y="0"/>
                    </a:lnTo>
                    <a:lnTo>
                      <a:pt x="163" y="135"/>
                    </a:lnTo>
                    <a:lnTo>
                      <a:pt x="0" y="297"/>
                    </a:lnTo>
                    <a:lnTo>
                      <a:pt x="82" y="378"/>
                    </a:lnTo>
                    <a:lnTo>
                      <a:pt x="244" y="216"/>
                    </a:lnTo>
                    <a:lnTo>
                      <a:pt x="380" y="351"/>
                    </a:lnTo>
                    <a:lnTo>
                      <a:pt x="3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19" name="Freeform 112"/>
              <p:cNvSpPr>
                <a:spLocks/>
              </p:cNvSpPr>
              <p:nvPr/>
            </p:nvSpPr>
            <p:spPr bwMode="auto">
              <a:xfrm>
                <a:off x="3779838" y="3760788"/>
                <a:ext cx="603250" cy="600075"/>
              </a:xfrm>
              <a:custGeom>
                <a:avLst/>
                <a:gdLst>
                  <a:gd name="T0" fmla="*/ 2147483646 w 380"/>
                  <a:gd name="T1" fmla="*/ 2147483646 h 378"/>
                  <a:gd name="T2" fmla="*/ 2147483646 w 380"/>
                  <a:gd name="T3" fmla="*/ 2147483646 h 378"/>
                  <a:gd name="T4" fmla="*/ 2147483646 w 380"/>
                  <a:gd name="T5" fmla="*/ 2147483646 h 378"/>
                  <a:gd name="T6" fmla="*/ 2147483646 w 380"/>
                  <a:gd name="T7" fmla="*/ 0 h 378"/>
                  <a:gd name="T8" fmla="*/ 0 w 380"/>
                  <a:gd name="T9" fmla="*/ 2147483646 h 378"/>
                  <a:gd name="T10" fmla="*/ 2147483646 w 380"/>
                  <a:gd name="T11" fmla="*/ 2147483646 h 378"/>
                  <a:gd name="T12" fmla="*/ 2147483646 w 380"/>
                  <a:gd name="T13" fmla="*/ 2147483646 h 378"/>
                  <a:gd name="T14" fmla="*/ 2147483646 w 380"/>
                  <a:gd name="T15" fmla="*/ 2147483646 h 37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80" h="378">
                    <a:moveTo>
                      <a:pt x="380" y="378"/>
                    </a:moveTo>
                    <a:lnTo>
                      <a:pt x="380" y="27"/>
                    </a:lnTo>
                    <a:lnTo>
                      <a:pt x="244" y="162"/>
                    </a:lnTo>
                    <a:lnTo>
                      <a:pt x="82" y="0"/>
                    </a:lnTo>
                    <a:lnTo>
                      <a:pt x="0" y="81"/>
                    </a:lnTo>
                    <a:lnTo>
                      <a:pt x="163" y="243"/>
                    </a:lnTo>
                    <a:lnTo>
                      <a:pt x="28" y="378"/>
                    </a:lnTo>
                    <a:lnTo>
                      <a:pt x="380" y="3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1547" name="Freeform 116"/>
            <p:cNvSpPr>
              <a:spLocks noEditPoints="1"/>
            </p:cNvSpPr>
            <p:nvPr/>
          </p:nvSpPr>
          <p:spPr bwMode="auto">
            <a:xfrm>
              <a:off x="1287519" y="2154598"/>
              <a:ext cx="296869" cy="296943"/>
            </a:xfrm>
            <a:custGeom>
              <a:avLst/>
              <a:gdLst>
                <a:gd name="T0" fmla="*/ 2147483646 w 2048"/>
                <a:gd name="T1" fmla="*/ 2147483646 h 2048"/>
                <a:gd name="T2" fmla="*/ 2147483646 w 2048"/>
                <a:gd name="T3" fmla="*/ 1200109457 h 2048"/>
                <a:gd name="T4" fmla="*/ 2147483646 w 2048"/>
                <a:gd name="T5" fmla="*/ 0 h 2048"/>
                <a:gd name="T6" fmla="*/ 2147483646 w 2048"/>
                <a:gd name="T7" fmla="*/ 2147483646 h 2048"/>
                <a:gd name="T8" fmla="*/ 360352811 w 2048"/>
                <a:gd name="T9" fmla="*/ 2147483646 h 2048"/>
                <a:gd name="T10" fmla="*/ 0 w 2048"/>
                <a:gd name="T11" fmla="*/ 2147483646 h 2048"/>
                <a:gd name="T12" fmla="*/ 1820751020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2147483646 w 2048"/>
                <a:gd name="T25" fmla="*/ 1200109457 h 2048"/>
                <a:gd name="T26" fmla="*/ 2147483646 w 2048"/>
                <a:gd name="T27" fmla="*/ 2147483646 h 2048"/>
                <a:gd name="T28" fmla="*/ 2147483646 w 2048"/>
                <a:gd name="T29" fmla="*/ 2147483646 h 2048"/>
                <a:gd name="T30" fmla="*/ 2147483646 w 2048"/>
                <a:gd name="T31" fmla="*/ 2147483646 h 2048"/>
                <a:gd name="T32" fmla="*/ 2147483646 w 2048"/>
                <a:gd name="T33" fmla="*/ 2147483646 h 2048"/>
                <a:gd name="T34" fmla="*/ 2147483646 w 2048"/>
                <a:gd name="T35" fmla="*/ 2147483646 h 2048"/>
                <a:gd name="T36" fmla="*/ 2147483646 w 2048"/>
                <a:gd name="T37" fmla="*/ 2147483646 h 2048"/>
                <a:gd name="T38" fmla="*/ 2147483646 w 2048"/>
                <a:gd name="T39" fmla="*/ 2147483646 h 2048"/>
                <a:gd name="T40" fmla="*/ 2147483646 w 2048"/>
                <a:gd name="T41" fmla="*/ 2147483646 h 2048"/>
                <a:gd name="T42" fmla="*/ 2147483646 w 2048"/>
                <a:gd name="T43" fmla="*/ 2147483646 h 2048"/>
                <a:gd name="T44" fmla="*/ 2147483646 w 2048"/>
                <a:gd name="T45" fmla="*/ 2147483646 h 2048"/>
                <a:gd name="T46" fmla="*/ 1213834084 w 2048"/>
                <a:gd name="T47" fmla="*/ 2147483646 h 2048"/>
                <a:gd name="T48" fmla="*/ 1337116041 w 2048"/>
                <a:gd name="T49" fmla="*/ 2147483646 h 2048"/>
                <a:gd name="T50" fmla="*/ 2147483646 w 2048"/>
                <a:gd name="T51" fmla="*/ 2147483646 h 2048"/>
                <a:gd name="T52" fmla="*/ 2147483646 w 2048"/>
                <a:gd name="T53" fmla="*/ 2147483646 h 2048"/>
                <a:gd name="T54" fmla="*/ 1213834084 w 2048"/>
                <a:gd name="T55" fmla="*/ 2147483646 h 2048"/>
                <a:gd name="T56" fmla="*/ 2147483646 w 2048"/>
                <a:gd name="T57" fmla="*/ 2147483646 h 2048"/>
                <a:gd name="T58" fmla="*/ 2147483646 w 2048"/>
                <a:gd name="T59" fmla="*/ 2147483646 h 2048"/>
                <a:gd name="T60" fmla="*/ 2147483646 w 2048"/>
                <a:gd name="T61" fmla="*/ 2147483646 h 2048"/>
                <a:gd name="T62" fmla="*/ 2147483646 w 2048"/>
                <a:gd name="T63" fmla="*/ 2147483646 h 2048"/>
                <a:gd name="T64" fmla="*/ 2147483646 w 2048"/>
                <a:gd name="T65" fmla="*/ 2147483646 h 2048"/>
                <a:gd name="T66" fmla="*/ 2147483646 w 2048"/>
                <a:gd name="T67" fmla="*/ 2147483646 h 2048"/>
                <a:gd name="T68" fmla="*/ 2147483646 w 2048"/>
                <a:gd name="T69" fmla="*/ 2147483646 h 2048"/>
                <a:gd name="T70" fmla="*/ 2147483646 w 2048"/>
                <a:gd name="T71" fmla="*/ 2147483646 h 2048"/>
                <a:gd name="T72" fmla="*/ 2147483646 w 2048"/>
                <a:gd name="T73" fmla="*/ 2147483646 h 2048"/>
                <a:gd name="T74" fmla="*/ 2147483646 w 2048"/>
                <a:gd name="T75" fmla="*/ 2147483646 h 2048"/>
                <a:gd name="T76" fmla="*/ 2147483646 w 2048"/>
                <a:gd name="T77" fmla="*/ 2147483646 h 2048"/>
                <a:gd name="T78" fmla="*/ 2147483646 w 2048"/>
                <a:gd name="T79" fmla="*/ 2147483646 h 20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048" h="2048">
                  <a:moveTo>
                    <a:pt x="2010" y="717"/>
                  </a:moveTo>
                  <a:cubicBezTo>
                    <a:pt x="1818" y="461"/>
                    <a:pt x="1818" y="461"/>
                    <a:pt x="1818" y="461"/>
                  </a:cubicBezTo>
                  <a:cubicBezTo>
                    <a:pt x="1810" y="451"/>
                    <a:pt x="1801" y="442"/>
                    <a:pt x="1792" y="434"/>
                  </a:cubicBezTo>
                  <a:cubicBezTo>
                    <a:pt x="1792" y="128"/>
                    <a:pt x="1792" y="128"/>
                    <a:pt x="1792" y="128"/>
                  </a:cubicBezTo>
                  <a:cubicBezTo>
                    <a:pt x="1792" y="57"/>
                    <a:pt x="1735" y="0"/>
                    <a:pt x="166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13" y="0"/>
                    <a:pt x="256" y="57"/>
                    <a:pt x="256" y="128"/>
                  </a:cubicBezTo>
                  <a:cubicBezTo>
                    <a:pt x="256" y="434"/>
                    <a:pt x="256" y="434"/>
                    <a:pt x="256" y="434"/>
                  </a:cubicBezTo>
                  <a:cubicBezTo>
                    <a:pt x="247" y="442"/>
                    <a:pt x="238" y="451"/>
                    <a:pt x="230" y="461"/>
                  </a:cubicBezTo>
                  <a:cubicBezTo>
                    <a:pt x="38" y="717"/>
                    <a:pt x="38" y="717"/>
                    <a:pt x="38" y="717"/>
                  </a:cubicBezTo>
                  <a:cubicBezTo>
                    <a:pt x="14" y="750"/>
                    <a:pt x="0" y="791"/>
                    <a:pt x="0" y="832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0" y="1002"/>
                    <a:pt x="86" y="1088"/>
                    <a:pt x="192" y="1088"/>
                  </a:cubicBezTo>
                  <a:cubicBezTo>
                    <a:pt x="192" y="1088"/>
                    <a:pt x="192" y="1088"/>
                    <a:pt x="192" y="1088"/>
                  </a:cubicBezTo>
                  <a:cubicBezTo>
                    <a:pt x="192" y="1920"/>
                    <a:pt x="192" y="1920"/>
                    <a:pt x="192" y="1920"/>
                  </a:cubicBezTo>
                  <a:cubicBezTo>
                    <a:pt x="192" y="1991"/>
                    <a:pt x="249" y="2048"/>
                    <a:pt x="320" y="2048"/>
                  </a:cubicBezTo>
                  <a:cubicBezTo>
                    <a:pt x="1728" y="2048"/>
                    <a:pt x="1728" y="2048"/>
                    <a:pt x="1728" y="2048"/>
                  </a:cubicBezTo>
                  <a:cubicBezTo>
                    <a:pt x="1799" y="2048"/>
                    <a:pt x="1856" y="1991"/>
                    <a:pt x="1856" y="1920"/>
                  </a:cubicBezTo>
                  <a:cubicBezTo>
                    <a:pt x="1856" y="1088"/>
                    <a:pt x="1856" y="1088"/>
                    <a:pt x="1856" y="1088"/>
                  </a:cubicBezTo>
                  <a:cubicBezTo>
                    <a:pt x="1962" y="1088"/>
                    <a:pt x="2048" y="1002"/>
                    <a:pt x="2048" y="896"/>
                  </a:cubicBezTo>
                  <a:cubicBezTo>
                    <a:pt x="2048" y="832"/>
                    <a:pt x="2048" y="832"/>
                    <a:pt x="2048" y="832"/>
                  </a:cubicBezTo>
                  <a:cubicBezTo>
                    <a:pt x="2048" y="791"/>
                    <a:pt x="2034" y="750"/>
                    <a:pt x="2010" y="717"/>
                  </a:cubicBezTo>
                  <a:close/>
                  <a:moveTo>
                    <a:pt x="1664" y="128"/>
                  </a:moveTo>
                  <a:cubicBezTo>
                    <a:pt x="1664" y="384"/>
                    <a:pt x="1664" y="384"/>
                    <a:pt x="1664" y="384"/>
                  </a:cubicBezTo>
                  <a:cubicBezTo>
                    <a:pt x="384" y="384"/>
                    <a:pt x="384" y="384"/>
                    <a:pt x="384" y="384"/>
                  </a:cubicBezTo>
                  <a:cubicBezTo>
                    <a:pt x="384" y="128"/>
                    <a:pt x="384" y="128"/>
                    <a:pt x="384" y="128"/>
                  </a:cubicBezTo>
                  <a:lnTo>
                    <a:pt x="1664" y="128"/>
                  </a:lnTo>
                  <a:close/>
                  <a:moveTo>
                    <a:pt x="652" y="960"/>
                  </a:moveTo>
                  <a:cubicBezTo>
                    <a:pt x="384" y="960"/>
                    <a:pt x="384" y="960"/>
                    <a:pt x="384" y="960"/>
                  </a:cubicBezTo>
                  <a:cubicBezTo>
                    <a:pt x="640" y="512"/>
                    <a:pt x="640" y="512"/>
                    <a:pt x="640" y="512"/>
                  </a:cubicBezTo>
                  <a:cubicBezTo>
                    <a:pt x="780" y="512"/>
                    <a:pt x="780" y="512"/>
                    <a:pt x="780" y="512"/>
                  </a:cubicBezTo>
                  <a:lnTo>
                    <a:pt x="652" y="960"/>
                  </a:lnTo>
                  <a:close/>
                  <a:moveTo>
                    <a:pt x="847" y="512"/>
                  </a:moveTo>
                  <a:cubicBezTo>
                    <a:pt x="992" y="512"/>
                    <a:pt x="992" y="512"/>
                    <a:pt x="992" y="512"/>
                  </a:cubicBezTo>
                  <a:cubicBezTo>
                    <a:pt x="992" y="960"/>
                    <a:pt x="992" y="960"/>
                    <a:pt x="992" y="960"/>
                  </a:cubicBezTo>
                  <a:cubicBezTo>
                    <a:pt x="719" y="960"/>
                    <a:pt x="719" y="960"/>
                    <a:pt x="719" y="960"/>
                  </a:cubicBezTo>
                  <a:lnTo>
                    <a:pt x="847" y="512"/>
                  </a:lnTo>
                  <a:close/>
                  <a:moveTo>
                    <a:pt x="1056" y="512"/>
                  </a:moveTo>
                  <a:cubicBezTo>
                    <a:pt x="1201" y="512"/>
                    <a:pt x="1201" y="512"/>
                    <a:pt x="1201" y="512"/>
                  </a:cubicBezTo>
                  <a:cubicBezTo>
                    <a:pt x="1329" y="960"/>
                    <a:pt x="1329" y="960"/>
                    <a:pt x="1329" y="960"/>
                  </a:cubicBezTo>
                  <a:cubicBezTo>
                    <a:pt x="1056" y="960"/>
                    <a:pt x="1056" y="960"/>
                    <a:pt x="1056" y="960"/>
                  </a:cubicBezTo>
                  <a:lnTo>
                    <a:pt x="1056" y="512"/>
                  </a:lnTo>
                  <a:close/>
                  <a:moveTo>
                    <a:pt x="1268" y="512"/>
                  </a:moveTo>
                  <a:cubicBezTo>
                    <a:pt x="1408" y="512"/>
                    <a:pt x="1408" y="512"/>
                    <a:pt x="1408" y="512"/>
                  </a:cubicBezTo>
                  <a:cubicBezTo>
                    <a:pt x="1664" y="960"/>
                    <a:pt x="1664" y="960"/>
                    <a:pt x="1664" y="960"/>
                  </a:cubicBezTo>
                  <a:cubicBezTo>
                    <a:pt x="1396" y="960"/>
                    <a:pt x="1396" y="960"/>
                    <a:pt x="1396" y="960"/>
                  </a:cubicBezTo>
                  <a:lnTo>
                    <a:pt x="1268" y="512"/>
                  </a:lnTo>
                  <a:close/>
                  <a:moveTo>
                    <a:pt x="128" y="896"/>
                  </a:moveTo>
                  <a:cubicBezTo>
                    <a:pt x="128" y="832"/>
                    <a:pt x="128" y="832"/>
                    <a:pt x="128" y="832"/>
                  </a:cubicBezTo>
                  <a:cubicBezTo>
                    <a:pt x="128" y="818"/>
                    <a:pt x="132" y="805"/>
                    <a:pt x="141" y="794"/>
                  </a:cubicBezTo>
                  <a:cubicBezTo>
                    <a:pt x="333" y="538"/>
                    <a:pt x="333" y="538"/>
                    <a:pt x="333" y="538"/>
                  </a:cubicBezTo>
                  <a:cubicBezTo>
                    <a:pt x="345" y="521"/>
                    <a:pt x="364" y="512"/>
                    <a:pt x="384" y="512"/>
                  </a:cubicBezTo>
                  <a:cubicBezTo>
                    <a:pt x="567" y="512"/>
                    <a:pt x="567" y="512"/>
                    <a:pt x="567" y="512"/>
                  </a:cubicBezTo>
                  <a:cubicBezTo>
                    <a:pt x="311" y="960"/>
                    <a:pt x="311" y="960"/>
                    <a:pt x="311" y="960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157" y="960"/>
                    <a:pt x="128" y="931"/>
                    <a:pt x="128" y="896"/>
                  </a:cubicBezTo>
                  <a:close/>
                  <a:moveTo>
                    <a:pt x="1280" y="1920"/>
                  </a:moveTo>
                  <a:cubicBezTo>
                    <a:pt x="800" y="1920"/>
                    <a:pt x="800" y="1920"/>
                    <a:pt x="800" y="1920"/>
                  </a:cubicBezTo>
                  <a:cubicBezTo>
                    <a:pt x="800" y="1280"/>
                    <a:pt x="800" y="1280"/>
                    <a:pt x="800" y="1280"/>
                  </a:cubicBezTo>
                  <a:cubicBezTo>
                    <a:pt x="1280" y="1280"/>
                    <a:pt x="1280" y="1280"/>
                    <a:pt x="1280" y="1280"/>
                  </a:cubicBezTo>
                  <a:lnTo>
                    <a:pt x="1280" y="1920"/>
                  </a:lnTo>
                  <a:close/>
                  <a:moveTo>
                    <a:pt x="1728" y="1920"/>
                  </a:moveTo>
                  <a:cubicBezTo>
                    <a:pt x="1344" y="1920"/>
                    <a:pt x="1344" y="1920"/>
                    <a:pt x="1344" y="1920"/>
                  </a:cubicBezTo>
                  <a:cubicBezTo>
                    <a:pt x="1344" y="1280"/>
                    <a:pt x="1344" y="1280"/>
                    <a:pt x="1344" y="1280"/>
                  </a:cubicBezTo>
                  <a:cubicBezTo>
                    <a:pt x="1344" y="1245"/>
                    <a:pt x="1315" y="1216"/>
                    <a:pt x="1280" y="1216"/>
                  </a:cubicBezTo>
                  <a:cubicBezTo>
                    <a:pt x="800" y="1216"/>
                    <a:pt x="800" y="1216"/>
                    <a:pt x="800" y="1216"/>
                  </a:cubicBezTo>
                  <a:cubicBezTo>
                    <a:pt x="765" y="1216"/>
                    <a:pt x="736" y="1245"/>
                    <a:pt x="736" y="1280"/>
                  </a:cubicBezTo>
                  <a:cubicBezTo>
                    <a:pt x="736" y="1920"/>
                    <a:pt x="736" y="1920"/>
                    <a:pt x="736" y="1920"/>
                  </a:cubicBezTo>
                  <a:cubicBezTo>
                    <a:pt x="320" y="1920"/>
                    <a:pt x="320" y="1920"/>
                    <a:pt x="320" y="1920"/>
                  </a:cubicBezTo>
                  <a:cubicBezTo>
                    <a:pt x="320" y="1088"/>
                    <a:pt x="320" y="1088"/>
                    <a:pt x="320" y="1088"/>
                  </a:cubicBezTo>
                  <a:cubicBezTo>
                    <a:pt x="1728" y="1088"/>
                    <a:pt x="1728" y="1088"/>
                    <a:pt x="1728" y="1088"/>
                  </a:cubicBezTo>
                  <a:lnTo>
                    <a:pt x="1728" y="1920"/>
                  </a:lnTo>
                  <a:close/>
                  <a:moveTo>
                    <a:pt x="1920" y="896"/>
                  </a:moveTo>
                  <a:cubicBezTo>
                    <a:pt x="1920" y="931"/>
                    <a:pt x="1891" y="960"/>
                    <a:pt x="1856" y="960"/>
                  </a:cubicBezTo>
                  <a:cubicBezTo>
                    <a:pt x="1737" y="960"/>
                    <a:pt x="1737" y="960"/>
                    <a:pt x="1737" y="960"/>
                  </a:cubicBezTo>
                  <a:cubicBezTo>
                    <a:pt x="1481" y="512"/>
                    <a:pt x="1481" y="512"/>
                    <a:pt x="1481" y="512"/>
                  </a:cubicBezTo>
                  <a:cubicBezTo>
                    <a:pt x="1664" y="512"/>
                    <a:pt x="1664" y="512"/>
                    <a:pt x="1664" y="512"/>
                  </a:cubicBezTo>
                  <a:cubicBezTo>
                    <a:pt x="1684" y="512"/>
                    <a:pt x="1703" y="521"/>
                    <a:pt x="1715" y="538"/>
                  </a:cubicBezTo>
                  <a:cubicBezTo>
                    <a:pt x="1907" y="794"/>
                    <a:pt x="1907" y="794"/>
                    <a:pt x="1907" y="794"/>
                  </a:cubicBezTo>
                  <a:cubicBezTo>
                    <a:pt x="1916" y="805"/>
                    <a:pt x="1920" y="818"/>
                    <a:pt x="1920" y="832"/>
                  </a:cubicBezTo>
                  <a:lnTo>
                    <a:pt x="1920" y="8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48" name="Freeform 120"/>
            <p:cNvSpPr>
              <a:spLocks noEditPoints="1"/>
            </p:cNvSpPr>
            <p:nvPr/>
          </p:nvSpPr>
          <p:spPr bwMode="auto">
            <a:xfrm>
              <a:off x="2314655" y="2145070"/>
              <a:ext cx="277820" cy="315998"/>
            </a:xfrm>
            <a:custGeom>
              <a:avLst/>
              <a:gdLst>
                <a:gd name="T0" fmla="*/ 2147483646 w 1810"/>
                <a:gd name="T1" fmla="*/ 0 h 2048"/>
                <a:gd name="T2" fmla="*/ 2147483646 w 1810"/>
                <a:gd name="T3" fmla="*/ 2147483646 h 2048"/>
                <a:gd name="T4" fmla="*/ 103191859 w 1810"/>
                <a:gd name="T5" fmla="*/ 0 h 2048"/>
                <a:gd name="T6" fmla="*/ 103191859 w 1810"/>
                <a:gd name="T7" fmla="*/ 2147483646 h 2048"/>
                <a:gd name="T8" fmla="*/ 2147483646 w 1810"/>
                <a:gd name="T9" fmla="*/ 2147483646 h 2048"/>
                <a:gd name="T10" fmla="*/ 2147483646 w 1810"/>
                <a:gd name="T11" fmla="*/ 2147483646 h 2048"/>
                <a:gd name="T12" fmla="*/ 2147483646 w 1810"/>
                <a:gd name="T13" fmla="*/ 0 h 2048"/>
                <a:gd name="T14" fmla="*/ 286610191 w 1810"/>
                <a:gd name="T15" fmla="*/ 2147483646 h 2048"/>
                <a:gd name="T16" fmla="*/ 2147483646 w 1810"/>
                <a:gd name="T17" fmla="*/ 2147483646 h 2048"/>
                <a:gd name="T18" fmla="*/ 2147483646 w 1810"/>
                <a:gd name="T19" fmla="*/ 2147483646 h 2048"/>
                <a:gd name="T20" fmla="*/ 2147483646 w 1810"/>
                <a:gd name="T21" fmla="*/ 2147483646 h 2048"/>
                <a:gd name="T22" fmla="*/ 286610191 w 1810"/>
                <a:gd name="T23" fmla="*/ 2147483646 h 20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10" h="2048">
                  <a:moveTo>
                    <a:pt x="1801" y="0"/>
                  </a:moveTo>
                  <a:cubicBezTo>
                    <a:pt x="905" y="256"/>
                    <a:pt x="905" y="256"/>
                    <a:pt x="905" y="25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103"/>
                    <a:pt x="9" y="256"/>
                  </a:cubicBezTo>
                  <a:cubicBezTo>
                    <a:pt x="905" y="536"/>
                    <a:pt x="905" y="536"/>
                    <a:pt x="905" y="536"/>
                  </a:cubicBezTo>
                  <a:cubicBezTo>
                    <a:pt x="1801" y="256"/>
                    <a:pt x="1801" y="256"/>
                    <a:pt x="1801" y="256"/>
                  </a:cubicBezTo>
                  <a:cubicBezTo>
                    <a:pt x="1810" y="103"/>
                    <a:pt x="1801" y="0"/>
                    <a:pt x="1801" y="0"/>
                  </a:cubicBezTo>
                  <a:close/>
                  <a:moveTo>
                    <a:pt x="25" y="390"/>
                  </a:moveTo>
                  <a:cubicBezTo>
                    <a:pt x="73" y="892"/>
                    <a:pt x="252" y="1735"/>
                    <a:pt x="905" y="2048"/>
                  </a:cubicBezTo>
                  <a:cubicBezTo>
                    <a:pt x="1558" y="1735"/>
                    <a:pt x="1737" y="892"/>
                    <a:pt x="1785" y="390"/>
                  </a:cubicBezTo>
                  <a:cubicBezTo>
                    <a:pt x="905" y="721"/>
                    <a:pt x="905" y="721"/>
                    <a:pt x="905" y="721"/>
                  </a:cubicBezTo>
                  <a:lnTo>
                    <a:pt x="25" y="3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49" name="Freeform 124"/>
            <p:cNvSpPr>
              <a:spLocks/>
            </p:cNvSpPr>
            <p:nvPr/>
          </p:nvSpPr>
          <p:spPr bwMode="auto">
            <a:xfrm>
              <a:off x="3124300" y="2167301"/>
              <a:ext cx="271470" cy="271536"/>
            </a:xfrm>
            <a:custGeom>
              <a:avLst/>
              <a:gdLst>
                <a:gd name="T0" fmla="*/ 2147483646 w 2048"/>
                <a:gd name="T1" fmla="*/ 2147483646 h 2048"/>
                <a:gd name="T2" fmla="*/ 2147483646 w 2048"/>
                <a:gd name="T3" fmla="*/ 2147483646 h 2048"/>
                <a:gd name="T4" fmla="*/ 2147483646 w 2048"/>
                <a:gd name="T5" fmla="*/ 2147483646 h 2048"/>
                <a:gd name="T6" fmla="*/ 2147483646 w 2048"/>
                <a:gd name="T7" fmla="*/ 2147483646 h 2048"/>
                <a:gd name="T8" fmla="*/ 2147483646 w 2048"/>
                <a:gd name="T9" fmla="*/ 2147483646 h 2048"/>
                <a:gd name="T10" fmla="*/ 2147483646 w 2048"/>
                <a:gd name="T11" fmla="*/ 2147483646 h 2048"/>
                <a:gd name="T12" fmla="*/ 2147483646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0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2147483646 w 2048"/>
                <a:gd name="T25" fmla="*/ 2147483646 h 2048"/>
                <a:gd name="T26" fmla="*/ 0 w 2048"/>
                <a:gd name="T27" fmla="*/ 2147483646 h 2048"/>
                <a:gd name="T28" fmla="*/ 2147483646 w 2048"/>
                <a:gd name="T29" fmla="*/ 2147483646 h 2048"/>
                <a:gd name="T30" fmla="*/ 2147483646 w 2048"/>
                <a:gd name="T31" fmla="*/ 2147483646 h 2048"/>
                <a:gd name="T32" fmla="*/ 2147483646 w 2048"/>
                <a:gd name="T33" fmla="*/ 2147483646 h 2048"/>
                <a:gd name="T34" fmla="*/ 2147483646 w 2048"/>
                <a:gd name="T35" fmla="*/ 2147483646 h 2048"/>
                <a:gd name="T36" fmla="*/ 2147483646 w 2048"/>
                <a:gd name="T37" fmla="*/ 2147483646 h 2048"/>
                <a:gd name="T38" fmla="*/ 2147483646 w 2048"/>
                <a:gd name="T39" fmla="*/ 2147483646 h 2048"/>
                <a:gd name="T40" fmla="*/ 2147483646 w 2048"/>
                <a:gd name="T41" fmla="*/ 2147483646 h 20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048" h="2048">
                  <a:moveTo>
                    <a:pt x="1728" y="1408"/>
                  </a:moveTo>
                  <a:cubicBezTo>
                    <a:pt x="1638" y="1408"/>
                    <a:pt x="1556" y="1445"/>
                    <a:pt x="1498" y="1506"/>
                  </a:cubicBezTo>
                  <a:cubicBezTo>
                    <a:pt x="636" y="1075"/>
                    <a:pt x="636" y="1075"/>
                    <a:pt x="636" y="1075"/>
                  </a:cubicBezTo>
                  <a:cubicBezTo>
                    <a:pt x="639" y="1058"/>
                    <a:pt x="640" y="1041"/>
                    <a:pt x="640" y="1024"/>
                  </a:cubicBezTo>
                  <a:cubicBezTo>
                    <a:pt x="640" y="1007"/>
                    <a:pt x="639" y="990"/>
                    <a:pt x="636" y="973"/>
                  </a:cubicBezTo>
                  <a:cubicBezTo>
                    <a:pt x="1498" y="542"/>
                    <a:pt x="1498" y="542"/>
                    <a:pt x="1498" y="542"/>
                  </a:cubicBezTo>
                  <a:cubicBezTo>
                    <a:pt x="1556" y="603"/>
                    <a:pt x="1638" y="640"/>
                    <a:pt x="1728" y="640"/>
                  </a:cubicBezTo>
                  <a:cubicBezTo>
                    <a:pt x="1905" y="640"/>
                    <a:pt x="2048" y="497"/>
                    <a:pt x="2048" y="320"/>
                  </a:cubicBezTo>
                  <a:cubicBezTo>
                    <a:pt x="2048" y="143"/>
                    <a:pt x="1905" y="0"/>
                    <a:pt x="1728" y="0"/>
                  </a:cubicBezTo>
                  <a:cubicBezTo>
                    <a:pt x="1551" y="0"/>
                    <a:pt x="1408" y="143"/>
                    <a:pt x="1408" y="320"/>
                  </a:cubicBezTo>
                  <a:cubicBezTo>
                    <a:pt x="1408" y="337"/>
                    <a:pt x="1409" y="354"/>
                    <a:pt x="1412" y="371"/>
                  </a:cubicBezTo>
                  <a:cubicBezTo>
                    <a:pt x="550" y="802"/>
                    <a:pt x="550" y="802"/>
                    <a:pt x="550" y="802"/>
                  </a:cubicBezTo>
                  <a:cubicBezTo>
                    <a:pt x="492" y="741"/>
                    <a:pt x="410" y="704"/>
                    <a:pt x="320" y="704"/>
                  </a:cubicBezTo>
                  <a:cubicBezTo>
                    <a:pt x="143" y="704"/>
                    <a:pt x="0" y="847"/>
                    <a:pt x="0" y="1024"/>
                  </a:cubicBezTo>
                  <a:cubicBezTo>
                    <a:pt x="0" y="1201"/>
                    <a:pt x="143" y="1344"/>
                    <a:pt x="320" y="1344"/>
                  </a:cubicBezTo>
                  <a:cubicBezTo>
                    <a:pt x="410" y="1344"/>
                    <a:pt x="492" y="1307"/>
                    <a:pt x="550" y="1246"/>
                  </a:cubicBezTo>
                  <a:cubicBezTo>
                    <a:pt x="1412" y="1677"/>
                    <a:pt x="1412" y="1677"/>
                    <a:pt x="1412" y="1677"/>
                  </a:cubicBezTo>
                  <a:cubicBezTo>
                    <a:pt x="1409" y="1694"/>
                    <a:pt x="1408" y="1711"/>
                    <a:pt x="1408" y="1728"/>
                  </a:cubicBezTo>
                  <a:cubicBezTo>
                    <a:pt x="1408" y="1905"/>
                    <a:pt x="1551" y="2048"/>
                    <a:pt x="1728" y="2048"/>
                  </a:cubicBezTo>
                  <a:cubicBezTo>
                    <a:pt x="1905" y="2048"/>
                    <a:pt x="2048" y="1905"/>
                    <a:pt x="2048" y="1728"/>
                  </a:cubicBezTo>
                  <a:cubicBezTo>
                    <a:pt x="2048" y="1551"/>
                    <a:pt x="1905" y="1408"/>
                    <a:pt x="1728" y="140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50" name="Freeform 128"/>
            <p:cNvSpPr>
              <a:spLocks/>
            </p:cNvSpPr>
            <p:nvPr/>
          </p:nvSpPr>
          <p:spPr bwMode="auto">
            <a:xfrm>
              <a:off x="3932358" y="2153009"/>
              <a:ext cx="303219" cy="300120"/>
            </a:xfrm>
            <a:custGeom>
              <a:avLst/>
              <a:gdLst>
                <a:gd name="T0" fmla="*/ 2147483646 w 2048"/>
                <a:gd name="T1" fmla="*/ 1267454728 h 2048"/>
                <a:gd name="T2" fmla="*/ 2147483646 w 2048"/>
                <a:gd name="T3" fmla="*/ 2147483646 h 2048"/>
                <a:gd name="T4" fmla="*/ 2147483646 w 2048"/>
                <a:gd name="T5" fmla="*/ 2147483646 h 2048"/>
                <a:gd name="T6" fmla="*/ 0 w 2048"/>
                <a:gd name="T7" fmla="*/ 2147483646 h 2048"/>
                <a:gd name="T8" fmla="*/ 2147483646 w 2048"/>
                <a:gd name="T9" fmla="*/ 2147483646 h 2048"/>
                <a:gd name="T10" fmla="*/ 0 w 2048"/>
                <a:gd name="T11" fmla="*/ 2147483646 h 2048"/>
                <a:gd name="T12" fmla="*/ 2147483646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0 h 2048"/>
                <a:gd name="T24" fmla="*/ 2147483646 w 2048"/>
                <a:gd name="T25" fmla="*/ 1267454728 h 20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48" h="2048">
                  <a:moveTo>
                    <a:pt x="1408" y="128"/>
                  </a:moveTo>
                  <a:cubicBezTo>
                    <a:pt x="768" y="768"/>
                    <a:pt x="768" y="768"/>
                    <a:pt x="768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0" y="1280"/>
                    <a:pt x="0" y="1280"/>
                    <a:pt x="0" y="1280"/>
                  </a:cubicBezTo>
                  <a:cubicBezTo>
                    <a:pt x="0" y="1280"/>
                    <a:pt x="407" y="1167"/>
                    <a:pt x="644" y="1220"/>
                  </a:cubicBezTo>
                  <a:cubicBezTo>
                    <a:pt x="0" y="2048"/>
                    <a:pt x="0" y="2048"/>
                    <a:pt x="0" y="2048"/>
                  </a:cubicBezTo>
                  <a:cubicBezTo>
                    <a:pt x="844" y="1392"/>
                    <a:pt x="844" y="1392"/>
                    <a:pt x="844" y="1392"/>
                  </a:cubicBezTo>
                  <a:cubicBezTo>
                    <a:pt x="961" y="1661"/>
                    <a:pt x="768" y="2048"/>
                    <a:pt x="768" y="2048"/>
                  </a:cubicBezTo>
                  <a:cubicBezTo>
                    <a:pt x="1280" y="1664"/>
                    <a:pt x="1280" y="1664"/>
                    <a:pt x="1280" y="1664"/>
                  </a:cubicBezTo>
                  <a:cubicBezTo>
                    <a:pt x="1280" y="1280"/>
                    <a:pt x="1280" y="1280"/>
                    <a:pt x="1280" y="1280"/>
                  </a:cubicBezTo>
                  <a:cubicBezTo>
                    <a:pt x="1920" y="640"/>
                    <a:pt x="1920" y="640"/>
                    <a:pt x="1920" y="640"/>
                  </a:cubicBezTo>
                  <a:cubicBezTo>
                    <a:pt x="2048" y="0"/>
                    <a:pt x="2048" y="0"/>
                    <a:pt x="2048" y="0"/>
                  </a:cubicBezTo>
                  <a:lnTo>
                    <a:pt x="1408" y="1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51" name="Freeform 132"/>
            <p:cNvSpPr>
              <a:spLocks noEditPoints="1"/>
            </p:cNvSpPr>
            <p:nvPr/>
          </p:nvSpPr>
          <p:spPr bwMode="auto">
            <a:xfrm>
              <a:off x="4772165" y="2154598"/>
              <a:ext cx="277820" cy="296943"/>
            </a:xfrm>
            <a:custGeom>
              <a:avLst/>
              <a:gdLst>
                <a:gd name="T0" fmla="*/ 2147483646 w 1920"/>
                <a:gd name="T1" fmla="*/ 0 h 2048"/>
                <a:gd name="T2" fmla="*/ 1822084240 w 1920"/>
                <a:gd name="T3" fmla="*/ 0 h 2048"/>
                <a:gd name="T4" fmla="*/ 0 w 1920"/>
                <a:gd name="T5" fmla="*/ 1799919716 h 2048"/>
                <a:gd name="T6" fmla="*/ 0 w 1920"/>
                <a:gd name="T7" fmla="*/ 2147483646 h 2048"/>
                <a:gd name="T8" fmla="*/ 1822084240 w 1920"/>
                <a:gd name="T9" fmla="*/ 2147483646 h 2048"/>
                <a:gd name="T10" fmla="*/ 2147483646 w 1920"/>
                <a:gd name="T11" fmla="*/ 2147483646 h 2048"/>
                <a:gd name="T12" fmla="*/ 2147483646 w 1920"/>
                <a:gd name="T13" fmla="*/ 2147483646 h 2048"/>
                <a:gd name="T14" fmla="*/ 2147483646 w 1920"/>
                <a:gd name="T15" fmla="*/ 1799919716 h 2048"/>
                <a:gd name="T16" fmla="*/ 2147483646 w 1920"/>
                <a:gd name="T17" fmla="*/ 0 h 2048"/>
                <a:gd name="T18" fmla="*/ 2147483646 w 1920"/>
                <a:gd name="T19" fmla="*/ 2147483646 h 2048"/>
                <a:gd name="T20" fmla="*/ 2147483646 w 1920"/>
                <a:gd name="T21" fmla="*/ 2147483646 h 2048"/>
                <a:gd name="T22" fmla="*/ 2147483646 w 1920"/>
                <a:gd name="T23" fmla="*/ 2147483646 h 2048"/>
                <a:gd name="T24" fmla="*/ 2147483646 w 1920"/>
                <a:gd name="T25" fmla="*/ 2147483646 h 2048"/>
                <a:gd name="T26" fmla="*/ 2147483646 w 1920"/>
                <a:gd name="T27" fmla="*/ 2147483646 h 2048"/>
                <a:gd name="T28" fmla="*/ 2147483646 w 1920"/>
                <a:gd name="T29" fmla="*/ 2147483646 h 2048"/>
                <a:gd name="T30" fmla="*/ 2147483646 w 1920"/>
                <a:gd name="T31" fmla="*/ 2147483646 h 2048"/>
                <a:gd name="T32" fmla="*/ 2147483646 w 1920"/>
                <a:gd name="T33" fmla="*/ 2147483646 h 2048"/>
                <a:gd name="T34" fmla="*/ 2147483646 w 1920"/>
                <a:gd name="T35" fmla="*/ 2147483646 h 2048"/>
                <a:gd name="T36" fmla="*/ 2147483646 w 1920"/>
                <a:gd name="T37" fmla="*/ 2147483646 h 2048"/>
                <a:gd name="T38" fmla="*/ 2147483646 w 1920"/>
                <a:gd name="T39" fmla="*/ 2147483646 h 2048"/>
                <a:gd name="T40" fmla="*/ 2147483646 w 1920"/>
                <a:gd name="T41" fmla="*/ 2147483646 h 2048"/>
                <a:gd name="T42" fmla="*/ 2147483646 w 1920"/>
                <a:gd name="T43" fmla="*/ 2147483646 h 2048"/>
                <a:gd name="T44" fmla="*/ 2147483646 w 1920"/>
                <a:gd name="T45" fmla="*/ 2147483646 h 2048"/>
                <a:gd name="T46" fmla="*/ 2147483646 w 1920"/>
                <a:gd name="T47" fmla="*/ 2147483646 h 2048"/>
                <a:gd name="T48" fmla="*/ 2147483646 w 1920"/>
                <a:gd name="T49" fmla="*/ 2147483646 h 2048"/>
                <a:gd name="T50" fmla="*/ 2147483646 w 1920"/>
                <a:gd name="T51" fmla="*/ 2147483646 h 2048"/>
                <a:gd name="T52" fmla="*/ 2147483646 w 1920"/>
                <a:gd name="T53" fmla="*/ 2147483646 h 2048"/>
                <a:gd name="T54" fmla="*/ 2147483646 w 1920"/>
                <a:gd name="T55" fmla="*/ 2147483646 h 2048"/>
                <a:gd name="T56" fmla="*/ 2147483646 w 1920"/>
                <a:gd name="T57" fmla="*/ 2147483646 h 2048"/>
                <a:gd name="T58" fmla="*/ 2147483646 w 1920"/>
                <a:gd name="T59" fmla="*/ 2147483646 h 2048"/>
                <a:gd name="T60" fmla="*/ 2147483646 w 1920"/>
                <a:gd name="T61" fmla="*/ 2147483646 h 2048"/>
                <a:gd name="T62" fmla="*/ 2147483646 w 1920"/>
                <a:gd name="T63" fmla="*/ 2147483646 h 2048"/>
                <a:gd name="T64" fmla="*/ 2147483646 w 1920"/>
                <a:gd name="T65" fmla="*/ 2147483646 h 2048"/>
                <a:gd name="T66" fmla="*/ 2147483646 w 1920"/>
                <a:gd name="T67" fmla="*/ 2147483646 h 2048"/>
                <a:gd name="T68" fmla="*/ 2147483646 w 1920"/>
                <a:gd name="T69" fmla="*/ 2147483646 h 2048"/>
                <a:gd name="T70" fmla="*/ 2147483646 w 1920"/>
                <a:gd name="T71" fmla="*/ 2147483646 h 20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920" h="2048">
                  <a:moveTo>
                    <a:pt x="1728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1856"/>
                    <a:pt x="0" y="1856"/>
                    <a:pt x="0" y="1856"/>
                  </a:cubicBezTo>
                  <a:cubicBezTo>
                    <a:pt x="0" y="1962"/>
                    <a:pt x="86" y="2048"/>
                    <a:pt x="192" y="2048"/>
                  </a:cubicBezTo>
                  <a:cubicBezTo>
                    <a:pt x="1728" y="2048"/>
                    <a:pt x="1728" y="2048"/>
                    <a:pt x="1728" y="2048"/>
                  </a:cubicBezTo>
                  <a:cubicBezTo>
                    <a:pt x="1834" y="2048"/>
                    <a:pt x="1920" y="1962"/>
                    <a:pt x="1920" y="1856"/>
                  </a:cubicBezTo>
                  <a:cubicBezTo>
                    <a:pt x="1920" y="192"/>
                    <a:pt x="1920" y="192"/>
                    <a:pt x="1920" y="192"/>
                  </a:cubicBezTo>
                  <a:cubicBezTo>
                    <a:pt x="1920" y="86"/>
                    <a:pt x="1834" y="0"/>
                    <a:pt x="1728" y="0"/>
                  </a:cubicBezTo>
                  <a:close/>
                  <a:moveTo>
                    <a:pt x="1664" y="1792"/>
                  </a:moveTo>
                  <a:cubicBezTo>
                    <a:pt x="256" y="1792"/>
                    <a:pt x="256" y="1792"/>
                    <a:pt x="256" y="1792"/>
                  </a:cubicBezTo>
                  <a:cubicBezTo>
                    <a:pt x="256" y="256"/>
                    <a:pt x="256" y="256"/>
                    <a:pt x="256" y="256"/>
                  </a:cubicBezTo>
                  <a:cubicBezTo>
                    <a:pt x="1664" y="256"/>
                    <a:pt x="1664" y="256"/>
                    <a:pt x="1664" y="256"/>
                  </a:cubicBezTo>
                  <a:lnTo>
                    <a:pt x="1664" y="1792"/>
                  </a:lnTo>
                  <a:close/>
                  <a:moveTo>
                    <a:pt x="512" y="1152"/>
                  </a:moveTo>
                  <a:cubicBezTo>
                    <a:pt x="1408" y="1152"/>
                    <a:pt x="1408" y="1152"/>
                    <a:pt x="1408" y="1152"/>
                  </a:cubicBezTo>
                  <a:cubicBezTo>
                    <a:pt x="1408" y="1280"/>
                    <a:pt x="1408" y="1280"/>
                    <a:pt x="1408" y="1280"/>
                  </a:cubicBezTo>
                  <a:cubicBezTo>
                    <a:pt x="512" y="1280"/>
                    <a:pt x="512" y="1280"/>
                    <a:pt x="512" y="1280"/>
                  </a:cubicBezTo>
                  <a:lnTo>
                    <a:pt x="512" y="1152"/>
                  </a:lnTo>
                  <a:close/>
                  <a:moveTo>
                    <a:pt x="512" y="1408"/>
                  </a:moveTo>
                  <a:cubicBezTo>
                    <a:pt x="1408" y="1408"/>
                    <a:pt x="1408" y="1408"/>
                    <a:pt x="1408" y="1408"/>
                  </a:cubicBezTo>
                  <a:cubicBezTo>
                    <a:pt x="1408" y="1536"/>
                    <a:pt x="1408" y="1536"/>
                    <a:pt x="1408" y="1536"/>
                  </a:cubicBezTo>
                  <a:cubicBezTo>
                    <a:pt x="512" y="1536"/>
                    <a:pt x="512" y="1536"/>
                    <a:pt x="512" y="1536"/>
                  </a:cubicBezTo>
                  <a:lnTo>
                    <a:pt x="512" y="1408"/>
                  </a:lnTo>
                  <a:close/>
                  <a:moveTo>
                    <a:pt x="640" y="576"/>
                  </a:moveTo>
                  <a:cubicBezTo>
                    <a:pt x="640" y="470"/>
                    <a:pt x="726" y="384"/>
                    <a:pt x="832" y="384"/>
                  </a:cubicBezTo>
                  <a:cubicBezTo>
                    <a:pt x="938" y="384"/>
                    <a:pt x="1024" y="470"/>
                    <a:pt x="1024" y="576"/>
                  </a:cubicBezTo>
                  <a:cubicBezTo>
                    <a:pt x="1024" y="682"/>
                    <a:pt x="938" y="768"/>
                    <a:pt x="832" y="768"/>
                  </a:cubicBezTo>
                  <a:cubicBezTo>
                    <a:pt x="726" y="768"/>
                    <a:pt x="640" y="682"/>
                    <a:pt x="640" y="576"/>
                  </a:cubicBezTo>
                  <a:close/>
                  <a:moveTo>
                    <a:pt x="960" y="768"/>
                  </a:moveTo>
                  <a:cubicBezTo>
                    <a:pt x="704" y="768"/>
                    <a:pt x="704" y="768"/>
                    <a:pt x="704" y="768"/>
                  </a:cubicBezTo>
                  <a:cubicBezTo>
                    <a:pt x="598" y="768"/>
                    <a:pt x="512" y="826"/>
                    <a:pt x="512" y="896"/>
                  </a:cubicBezTo>
                  <a:cubicBezTo>
                    <a:pt x="512" y="1024"/>
                    <a:pt x="512" y="1024"/>
                    <a:pt x="512" y="1024"/>
                  </a:cubicBezTo>
                  <a:cubicBezTo>
                    <a:pt x="1152" y="1024"/>
                    <a:pt x="1152" y="1024"/>
                    <a:pt x="1152" y="1024"/>
                  </a:cubicBezTo>
                  <a:cubicBezTo>
                    <a:pt x="1152" y="896"/>
                    <a:pt x="1152" y="896"/>
                    <a:pt x="1152" y="896"/>
                  </a:cubicBezTo>
                  <a:cubicBezTo>
                    <a:pt x="1152" y="826"/>
                    <a:pt x="1066" y="768"/>
                    <a:pt x="960" y="76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1552" name="组合 162"/>
            <p:cNvGrpSpPr>
              <a:grpSpLocks/>
            </p:cNvGrpSpPr>
            <p:nvPr/>
          </p:nvGrpSpPr>
          <p:grpSpPr bwMode="auto">
            <a:xfrm>
              <a:off x="5532728" y="2179276"/>
              <a:ext cx="310570" cy="247586"/>
              <a:chOff x="5913438" y="4151313"/>
              <a:chExt cx="2092324" cy="1660524"/>
            </a:xfrm>
            <a:solidFill>
              <a:schemeClr val="bg1">
                <a:lumMod val="65000"/>
              </a:schemeClr>
            </a:solidFill>
          </p:grpSpPr>
          <p:sp>
            <p:nvSpPr>
              <p:cNvPr id="21614" name="Freeform 136"/>
              <p:cNvSpPr>
                <a:spLocks noEditPoints="1"/>
              </p:cNvSpPr>
              <p:nvPr/>
            </p:nvSpPr>
            <p:spPr bwMode="auto">
              <a:xfrm>
                <a:off x="6337300" y="4151313"/>
                <a:ext cx="1668462" cy="1660524"/>
              </a:xfrm>
              <a:custGeom>
                <a:avLst/>
                <a:gdLst>
                  <a:gd name="T0" fmla="*/ 2147483646 w 2017"/>
                  <a:gd name="T1" fmla="*/ 0 h 2017"/>
                  <a:gd name="T2" fmla="*/ 2147483646 w 2017"/>
                  <a:gd name="T3" fmla="*/ 0 h 2017"/>
                  <a:gd name="T4" fmla="*/ 2147483646 w 2017"/>
                  <a:gd name="T5" fmla="*/ 2147483646 h 2017"/>
                  <a:gd name="T6" fmla="*/ 2147483646 w 2017"/>
                  <a:gd name="T7" fmla="*/ 2147483646 h 2017"/>
                  <a:gd name="T8" fmla="*/ 2147483646 w 2017"/>
                  <a:gd name="T9" fmla="*/ 2147483646 h 2017"/>
                  <a:gd name="T10" fmla="*/ 2147483646 w 2017"/>
                  <a:gd name="T11" fmla="*/ 2147483646 h 2017"/>
                  <a:gd name="T12" fmla="*/ 2147483646 w 2017"/>
                  <a:gd name="T13" fmla="*/ 2147483646 h 2017"/>
                  <a:gd name="T14" fmla="*/ 2147483646 w 2017"/>
                  <a:gd name="T15" fmla="*/ 2147483646 h 2017"/>
                  <a:gd name="T16" fmla="*/ 2147483646 w 2017"/>
                  <a:gd name="T17" fmla="*/ 2147483646 h 2017"/>
                  <a:gd name="T18" fmla="*/ 2147483646 w 2017"/>
                  <a:gd name="T19" fmla="*/ 2147483646 h 2017"/>
                  <a:gd name="T20" fmla="*/ 2147483646 w 2017"/>
                  <a:gd name="T21" fmla="*/ 0 h 2017"/>
                  <a:gd name="T22" fmla="*/ 2147483646 w 2017"/>
                  <a:gd name="T23" fmla="*/ 2147483646 h 2017"/>
                  <a:gd name="T24" fmla="*/ 2147483646 w 2017"/>
                  <a:gd name="T25" fmla="*/ 2147483646 h 2017"/>
                  <a:gd name="T26" fmla="*/ 2147483646 w 2017"/>
                  <a:gd name="T27" fmla="*/ 2147483646 h 2017"/>
                  <a:gd name="T28" fmla="*/ 2147483646 w 2017"/>
                  <a:gd name="T29" fmla="*/ 2147483646 h 2017"/>
                  <a:gd name="T30" fmla="*/ 2147483646 w 2017"/>
                  <a:gd name="T31" fmla="*/ 2147483646 h 20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17" h="2017">
                    <a:moveTo>
                      <a:pt x="1921" y="0"/>
                    </a:moveTo>
                    <a:cubicBezTo>
                      <a:pt x="1153" y="0"/>
                      <a:pt x="1153" y="0"/>
                      <a:pt x="1153" y="0"/>
                    </a:cubicBezTo>
                    <a:cubicBezTo>
                      <a:pt x="1100" y="0"/>
                      <a:pt x="1026" y="31"/>
                      <a:pt x="989" y="68"/>
                    </a:cubicBezTo>
                    <a:cubicBezTo>
                      <a:pt x="37" y="1020"/>
                      <a:pt x="37" y="1020"/>
                      <a:pt x="37" y="1020"/>
                    </a:cubicBezTo>
                    <a:cubicBezTo>
                      <a:pt x="0" y="1057"/>
                      <a:pt x="0" y="1119"/>
                      <a:pt x="37" y="1156"/>
                    </a:cubicBezTo>
                    <a:cubicBezTo>
                      <a:pt x="861" y="1980"/>
                      <a:pt x="861" y="1980"/>
                      <a:pt x="861" y="1980"/>
                    </a:cubicBezTo>
                    <a:cubicBezTo>
                      <a:pt x="898" y="2017"/>
                      <a:pt x="960" y="2017"/>
                      <a:pt x="997" y="1980"/>
                    </a:cubicBezTo>
                    <a:cubicBezTo>
                      <a:pt x="1949" y="1028"/>
                      <a:pt x="1949" y="1028"/>
                      <a:pt x="1949" y="1028"/>
                    </a:cubicBezTo>
                    <a:cubicBezTo>
                      <a:pt x="1986" y="991"/>
                      <a:pt x="2017" y="917"/>
                      <a:pt x="2017" y="864"/>
                    </a:cubicBezTo>
                    <a:cubicBezTo>
                      <a:pt x="2017" y="96"/>
                      <a:pt x="2017" y="96"/>
                      <a:pt x="2017" y="96"/>
                    </a:cubicBezTo>
                    <a:cubicBezTo>
                      <a:pt x="2017" y="43"/>
                      <a:pt x="1974" y="0"/>
                      <a:pt x="1921" y="0"/>
                    </a:cubicBezTo>
                    <a:close/>
                    <a:moveTo>
                      <a:pt x="1441" y="768"/>
                    </a:moveTo>
                    <a:cubicBezTo>
                      <a:pt x="1335" y="768"/>
                      <a:pt x="1249" y="682"/>
                      <a:pt x="1249" y="576"/>
                    </a:cubicBezTo>
                    <a:cubicBezTo>
                      <a:pt x="1249" y="470"/>
                      <a:pt x="1335" y="384"/>
                      <a:pt x="1441" y="384"/>
                    </a:cubicBezTo>
                    <a:cubicBezTo>
                      <a:pt x="1547" y="384"/>
                      <a:pt x="1633" y="470"/>
                      <a:pt x="1633" y="576"/>
                    </a:cubicBezTo>
                    <a:cubicBezTo>
                      <a:pt x="1633" y="682"/>
                      <a:pt x="1547" y="768"/>
                      <a:pt x="1441" y="7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15" name="Freeform 137"/>
              <p:cNvSpPr>
                <a:spLocks/>
              </p:cNvSpPr>
              <p:nvPr/>
            </p:nvSpPr>
            <p:spPr bwMode="auto">
              <a:xfrm>
                <a:off x="5913438" y="4151313"/>
                <a:ext cx="1085850" cy="1660524"/>
              </a:xfrm>
              <a:custGeom>
                <a:avLst/>
                <a:gdLst>
                  <a:gd name="T0" fmla="*/ 2147483646 w 1313"/>
                  <a:gd name="T1" fmla="*/ 2147483646 h 2017"/>
                  <a:gd name="T2" fmla="*/ 2147483646 w 1313"/>
                  <a:gd name="T3" fmla="*/ 0 h 2017"/>
                  <a:gd name="T4" fmla="*/ 2147483646 w 1313"/>
                  <a:gd name="T5" fmla="*/ 0 h 2017"/>
                  <a:gd name="T6" fmla="*/ 2147483646 w 1313"/>
                  <a:gd name="T7" fmla="*/ 2147483646 h 2017"/>
                  <a:gd name="T8" fmla="*/ 2147483646 w 1313"/>
                  <a:gd name="T9" fmla="*/ 2147483646 h 2017"/>
                  <a:gd name="T10" fmla="*/ 2147483646 w 1313"/>
                  <a:gd name="T11" fmla="*/ 2147483646 h 2017"/>
                  <a:gd name="T12" fmla="*/ 2147483646 w 1313"/>
                  <a:gd name="T13" fmla="*/ 2147483646 h 2017"/>
                  <a:gd name="T14" fmla="*/ 2147483646 w 1313"/>
                  <a:gd name="T15" fmla="*/ 2147483646 h 2017"/>
                  <a:gd name="T16" fmla="*/ 2147483646 w 1313"/>
                  <a:gd name="T17" fmla="*/ 2147483646 h 2017"/>
                  <a:gd name="T18" fmla="*/ 2147483646 w 1313"/>
                  <a:gd name="T19" fmla="*/ 2147483646 h 20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13" h="2017">
                    <a:moveTo>
                      <a:pt x="225" y="1088"/>
                    </a:moveTo>
                    <a:cubicBezTo>
                      <a:pt x="1313" y="0"/>
                      <a:pt x="1313" y="0"/>
                      <a:pt x="1313" y="0"/>
                    </a:cubicBezTo>
                    <a:cubicBezTo>
                      <a:pt x="1153" y="0"/>
                      <a:pt x="1153" y="0"/>
                      <a:pt x="1153" y="0"/>
                    </a:cubicBezTo>
                    <a:cubicBezTo>
                      <a:pt x="1100" y="0"/>
                      <a:pt x="1026" y="31"/>
                      <a:pt x="989" y="68"/>
                    </a:cubicBezTo>
                    <a:cubicBezTo>
                      <a:pt x="37" y="1020"/>
                      <a:pt x="37" y="1020"/>
                      <a:pt x="37" y="1020"/>
                    </a:cubicBezTo>
                    <a:cubicBezTo>
                      <a:pt x="0" y="1057"/>
                      <a:pt x="0" y="1119"/>
                      <a:pt x="37" y="1156"/>
                    </a:cubicBezTo>
                    <a:cubicBezTo>
                      <a:pt x="861" y="1980"/>
                      <a:pt x="861" y="1980"/>
                      <a:pt x="861" y="1980"/>
                    </a:cubicBezTo>
                    <a:cubicBezTo>
                      <a:pt x="898" y="2017"/>
                      <a:pt x="960" y="2017"/>
                      <a:pt x="997" y="1980"/>
                    </a:cubicBezTo>
                    <a:cubicBezTo>
                      <a:pt x="1057" y="1920"/>
                      <a:pt x="1057" y="1920"/>
                      <a:pt x="1057" y="1920"/>
                    </a:cubicBezTo>
                    <a:lnTo>
                      <a:pt x="225" y="10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1553" name="组合 168"/>
            <p:cNvGrpSpPr>
              <a:grpSpLocks/>
            </p:cNvGrpSpPr>
            <p:nvPr/>
          </p:nvGrpSpPr>
          <p:grpSpPr bwMode="auto">
            <a:xfrm>
              <a:off x="6290134" y="2145070"/>
              <a:ext cx="318170" cy="315998"/>
              <a:chOff x="4979988" y="3875088"/>
              <a:chExt cx="2398713" cy="2387600"/>
            </a:xfrm>
            <a:solidFill>
              <a:schemeClr val="bg1">
                <a:lumMod val="65000"/>
              </a:schemeClr>
            </a:solidFill>
          </p:grpSpPr>
          <p:sp>
            <p:nvSpPr>
              <p:cNvPr id="21612" name="Freeform 141"/>
              <p:cNvSpPr>
                <a:spLocks/>
              </p:cNvSpPr>
              <p:nvPr/>
            </p:nvSpPr>
            <p:spPr bwMode="auto">
              <a:xfrm>
                <a:off x="5735638" y="3875088"/>
                <a:ext cx="1643063" cy="1636713"/>
              </a:xfrm>
              <a:custGeom>
                <a:avLst/>
                <a:gdLst>
                  <a:gd name="T0" fmla="*/ 2147483646 w 1035"/>
                  <a:gd name="T1" fmla="*/ 2147483646 h 1031"/>
                  <a:gd name="T2" fmla="*/ 2147483646 w 1035"/>
                  <a:gd name="T3" fmla="*/ 2147483646 h 1031"/>
                  <a:gd name="T4" fmla="*/ 2147483646 w 1035"/>
                  <a:gd name="T5" fmla="*/ 2147483646 h 1031"/>
                  <a:gd name="T6" fmla="*/ 2147483646 w 1035"/>
                  <a:gd name="T7" fmla="*/ 2147483646 h 1031"/>
                  <a:gd name="T8" fmla="*/ 2147483646 w 1035"/>
                  <a:gd name="T9" fmla="*/ 2147483646 h 1031"/>
                  <a:gd name="T10" fmla="*/ 2147483646 w 1035"/>
                  <a:gd name="T11" fmla="*/ 0 h 1031"/>
                  <a:gd name="T12" fmla="*/ 2147483646 w 1035"/>
                  <a:gd name="T13" fmla="*/ 2147483646 h 1031"/>
                  <a:gd name="T14" fmla="*/ 2147483646 w 1035"/>
                  <a:gd name="T15" fmla="*/ 2147483646 h 1031"/>
                  <a:gd name="T16" fmla="*/ 0 w 1035"/>
                  <a:gd name="T17" fmla="*/ 2147483646 h 1031"/>
                  <a:gd name="T18" fmla="*/ 2147483646 w 1035"/>
                  <a:gd name="T19" fmla="*/ 2147483646 h 1031"/>
                  <a:gd name="T20" fmla="*/ 2147483646 w 1035"/>
                  <a:gd name="T21" fmla="*/ 2147483646 h 1031"/>
                  <a:gd name="T22" fmla="*/ 2147483646 w 1035"/>
                  <a:gd name="T23" fmla="*/ 2147483646 h 1031"/>
                  <a:gd name="T24" fmla="*/ 2147483646 w 1035"/>
                  <a:gd name="T25" fmla="*/ 2147483646 h 1031"/>
                  <a:gd name="T26" fmla="*/ 2147483646 w 1035"/>
                  <a:gd name="T27" fmla="*/ 2147483646 h 103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35" h="1031">
                    <a:moveTo>
                      <a:pt x="1035" y="440"/>
                    </a:moveTo>
                    <a:lnTo>
                      <a:pt x="894" y="299"/>
                    </a:lnTo>
                    <a:lnTo>
                      <a:pt x="614" y="578"/>
                    </a:lnTo>
                    <a:lnTo>
                      <a:pt x="455" y="419"/>
                    </a:lnTo>
                    <a:lnTo>
                      <a:pt x="735" y="141"/>
                    </a:lnTo>
                    <a:lnTo>
                      <a:pt x="593" y="0"/>
                    </a:lnTo>
                    <a:lnTo>
                      <a:pt x="314" y="278"/>
                    </a:lnTo>
                    <a:lnTo>
                      <a:pt x="135" y="100"/>
                    </a:lnTo>
                    <a:lnTo>
                      <a:pt x="0" y="234"/>
                    </a:lnTo>
                    <a:lnTo>
                      <a:pt x="800" y="1031"/>
                    </a:lnTo>
                    <a:lnTo>
                      <a:pt x="935" y="897"/>
                    </a:lnTo>
                    <a:lnTo>
                      <a:pt x="755" y="718"/>
                    </a:lnTo>
                    <a:lnTo>
                      <a:pt x="1035" y="4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13" name="Freeform 142"/>
              <p:cNvSpPr>
                <a:spLocks/>
              </p:cNvSpPr>
              <p:nvPr/>
            </p:nvSpPr>
            <p:spPr bwMode="auto">
              <a:xfrm>
                <a:off x="4979988" y="4443413"/>
                <a:ext cx="1828800" cy="1819275"/>
              </a:xfrm>
              <a:custGeom>
                <a:avLst/>
                <a:gdLst>
                  <a:gd name="T0" fmla="*/ 2147483646 w 1473"/>
                  <a:gd name="T1" fmla="*/ 2147483646 h 1473"/>
                  <a:gd name="T2" fmla="*/ 2147483646 w 1473"/>
                  <a:gd name="T3" fmla="*/ 0 h 1473"/>
                  <a:gd name="T4" fmla="*/ 2147483646 w 1473"/>
                  <a:gd name="T5" fmla="*/ 2147483646 h 1473"/>
                  <a:gd name="T6" fmla="*/ 2147483646 w 1473"/>
                  <a:gd name="T7" fmla="*/ 2147483646 h 1473"/>
                  <a:gd name="T8" fmla="*/ 2147483646 w 1473"/>
                  <a:gd name="T9" fmla="*/ 2147483646 h 1473"/>
                  <a:gd name="T10" fmla="*/ 2147483646 w 1473"/>
                  <a:gd name="T11" fmla="*/ 2147483646 h 1473"/>
                  <a:gd name="T12" fmla="*/ 2147483646 w 1473"/>
                  <a:gd name="T13" fmla="*/ 2147483646 h 1473"/>
                  <a:gd name="T14" fmla="*/ 2147483646 w 1473"/>
                  <a:gd name="T15" fmla="*/ 2147483646 h 1473"/>
                  <a:gd name="T16" fmla="*/ 2147483646 w 1473"/>
                  <a:gd name="T17" fmla="*/ 2147483646 h 14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473" h="1473">
                    <a:moveTo>
                      <a:pt x="1473" y="888"/>
                    </a:moveTo>
                    <a:cubicBezTo>
                      <a:pt x="585" y="0"/>
                      <a:pt x="585" y="0"/>
                      <a:pt x="585" y="0"/>
                    </a:cubicBezTo>
                    <a:cubicBezTo>
                      <a:pt x="394" y="230"/>
                      <a:pt x="176" y="585"/>
                      <a:pt x="327" y="890"/>
                    </a:cubicBezTo>
                    <a:cubicBezTo>
                      <a:pt x="62" y="1155"/>
                      <a:pt x="62" y="1155"/>
                      <a:pt x="62" y="1155"/>
                    </a:cubicBezTo>
                    <a:cubicBezTo>
                      <a:pt x="0" y="1217"/>
                      <a:pt x="0" y="1319"/>
                      <a:pt x="62" y="1381"/>
                    </a:cubicBezTo>
                    <a:cubicBezTo>
                      <a:pt x="92" y="1411"/>
                      <a:pt x="92" y="1411"/>
                      <a:pt x="92" y="1411"/>
                    </a:cubicBezTo>
                    <a:cubicBezTo>
                      <a:pt x="154" y="1473"/>
                      <a:pt x="256" y="1473"/>
                      <a:pt x="318" y="1411"/>
                    </a:cubicBezTo>
                    <a:cubicBezTo>
                      <a:pt x="583" y="1146"/>
                      <a:pt x="583" y="1146"/>
                      <a:pt x="583" y="1146"/>
                    </a:cubicBezTo>
                    <a:cubicBezTo>
                      <a:pt x="888" y="1297"/>
                      <a:pt x="1243" y="1079"/>
                      <a:pt x="1473" y="8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1554" name="Freeform 146"/>
            <p:cNvSpPr>
              <a:spLocks/>
            </p:cNvSpPr>
            <p:nvPr/>
          </p:nvSpPr>
          <p:spPr bwMode="auto">
            <a:xfrm>
              <a:off x="6956618" y="2153009"/>
              <a:ext cx="300045" cy="300120"/>
            </a:xfrm>
            <a:custGeom>
              <a:avLst/>
              <a:gdLst>
                <a:gd name="T0" fmla="*/ 2147483646 w 1293"/>
                <a:gd name="T1" fmla="*/ 0 h 1287"/>
                <a:gd name="T2" fmla="*/ 0 w 1293"/>
                <a:gd name="T3" fmla="*/ 2147483646 h 1287"/>
                <a:gd name="T4" fmla="*/ 2147483646 w 1293"/>
                <a:gd name="T5" fmla="*/ 2147483646 h 1287"/>
                <a:gd name="T6" fmla="*/ 2147483646 w 1293"/>
                <a:gd name="T7" fmla="*/ 2147483646 h 1287"/>
                <a:gd name="T8" fmla="*/ 2147483646 w 1293"/>
                <a:gd name="T9" fmla="*/ 2147483646 h 1287"/>
                <a:gd name="T10" fmla="*/ 2147483646 w 1293"/>
                <a:gd name="T11" fmla="*/ 2147483646 h 1287"/>
                <a:gd name="T12" fmla="*/ 2147483646 w 1293"/>
                <a:gd name="T13" fmla="*/ 0 h 1287"/>
                <a:gd name="T14" fmla="*/ 2147483646 w 1293"/>
                <a:gd name="T15" fmla="*/ 0 h 12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93" h="1287">
                  <a:moveTo>
                    <a:pt x="485" y="0"/>
                  </a:moveTo>
                  <a:lnTo>
                    <a:pt x="0" y="644"/>
                  </a:lnTo>
                  <a:lnTo>
                    <a:pt x="485" y="644"/>
                  </a:lnTo>
                  <a:lnTo>
                    <a:pt x="161" y="1287"/>
                  </a:lnTo>
                  <a:lnTo>
                    <a:pt x="1293" y="483"/>
                  </a:lnTo>
                  <a:lnTo>
                    <a:pt x="646" y="483"/>
                  </a:lnTo>
                  <a:lnTo>
                    <a:pt x="1131" y="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55" name="Freeform 150"/>
            <p:cNvSpPr>
              <a:spLocks noEditPoints="1"/>
            </p:cNvSpPr>
            <p:nvPr/>
          </p:nvSpPr>
          <p:spPr bwMode="auto">
            <a:xfrm>
              <a:off x="7661485" y="2146657"/>
              <a:ext cx="314333" cy="312823"/>
            </a:xfrm>
            <a:custGeom>
              <a:avLst/>
              <a:gdLst>
                <a:gd name="T0" fmla="*/ 2147483646 w 2048"/>
                <a:gd name="T1" fmla="*/ 2147483646 h 2048"/>
                <a:gd name="T2" fmla="*/ 2147483646 w 2048"/>
                <a:gd name="T3" fmla="*/ 0 h 2048"/>
                <a:gd name="T4" fmla="*/ 0 w 2048"/>
                <a:gd name="T5" fmla="*/ 2147483646 h 2048"/>
                <a:gd name="T6" fmla="*/ 2147483646 w 2048"/>
                <a:gd name="T7" fmla="*/ 2147483646 h 2048"/>
                <a:gd name="T8" fmla="*/ 2147483646 w 2048"/>
                <a:gd name="T9" fmla="*/ 2147483646 h 2048"/>
                <a:gd name="T10" fmla="*/ 2147483646 w 2048"/>
                <a:gd name="T11" fmla="*/ 2147483646 h 2048"/>
                <a:gd name="T12" fmla="*/ 2147483646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2147483646 w 2048"/>
                <a:gd name="T25" fmla="*/ 2147483646 h 2048"/>
                <a:gd name="T26" fmla="*/ 2147483646 w 2048"/>
                <a:gd name="T27" fmla="*/ 2147483646 h 2048"/>
                <a:gd name="T28" fmla="*/ 2147483646 w 2048"/>
                <a:gd name="T29" fmla="*/ 2147483646 h 2048"/>
                <a:gd name="T30" fmla="*/ 2147483646 w 2048"/>
                <a:gd name="T31" fmla="*/ 2147483646 h 2048"/>
                <a:gd name="T32" fmla="*/ 2147483646 w 2048"/>
                <a:gd name="T33" fmla="*/ 2147483646 h 2048"/>
                <a:gd name="T34" fmla="*/ 2147483646 w 2048"/>
                <a:gd name="T35" fmla="*/ 2147483646 h 2048"/>
                <a:gd name="T36" fmla="*/ 2147483646 w 2048"/>
                <a:gd name="T37" fmla="*/ 2147483646 h 2048"/>
                <a:gd name="T38" fmla="*/ 2147483646 w 2048"/>
                <a:gd name="T39" fmla="*/ 2147483646 h 2048"/>
                <a:gd name="T40" fmla="*/ 2147483646 w 2048"/>
                <a:gd name="T41" fmla="*/ 2147483646 h 2048"/>
                <a:gd name="T42" fmla="*/ 2147483646 w 2048"/>
                <a:gd name="T43" fmla="*/ 2147483646 h 2048"/>
                <a:gd name="T44" fmla="*/ 2147483646 w 2048"/>
                <a:gd name="T45" fmla="*/ 2147483646 h 2048"/>
                <a:gd name="T46" fmla="*/ 2147483646 w 2048"/>
                <a:gd name="T47" fmla="*/ 2147483646 h 2048"/>
                <a:gd name="T48" fmla="*/ 2147483646 w 2048"/>
                <a:gd name="T49" fmla="*/ 2147483646 h 2048"/>
                <a:gd name="T50" fmla="*/ 2147483646 w 2048"/>
                <a:gd name="T51" fmla="*/ 2147483646 h 2048"/>
                <a:gd name="T52" fmla="*/ 2147483646 w 2048"/>
                <a:gd name="T53" fmla="*/ 2147483646 h 2048"/>
                <a:gd name="T54" fmla="*/ 2147483646 w 2048"/>
                <a:gd name="T55" fmla="*/ 2147483646 h 2048"/>
                <a:gd name="T56" fmla="*/ 2147483646 w 2048"/>
                <a:gd name="T57" fmla="*/ 2147483646 h 2048"/>
                <a:gd name="T58" fmla="*/ 2147483646 w 2048"/>
                <a:gd name="T59" fmla="*/ 2147483646 h 2048"/>
                <a:gd name="T60" fmla="*/ 2147483646 w 2048"/>
                <a:gd name="T61" fmla="*/ 2147483646 h 2048"/>
                <a:gd name="T62" fmla="*/ 2147483646 w 2048"/>
                <a:gd name="T63" fmla="*/ 2147483646 h 2048"/>
                <a:gd name="T64" fmla="*/ 2147483646 w 2048"/>
                <a:gd name="T65" fmla="*/ 2147483646 h 2048"/>
                <a:gd name="T66" fmla="*/ 1453492668 w 2048"/>
                <a:gd name="T67" fmla="*/ 2147483646 h 2048"/>
                <a:gd name="T68" fmla="*/ 2147483646 w 2048"/>
                <a:gd name="T69" fmla="*/ 2147483646 h 2048"/>
                <a:gd name="T70" fmla="*/ 2147483646 w 2048"/>
                <a:gd name="T71" fmla="*/ 2147483646 h 2048"/>
                <a:gd name="T72" fmla="*/ 2147483646 w 2048"/>
                <a:gd name="T73" fmla="*/ 2147483646 h 20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48" h="2048">
                  <a:moveTo>
                    <a:pt x="2048" y="1024"/>
                  </a:moveTo>
                  <a:cubicBezTo>
                    <a:pt x="2048" y="458"/>
                    <a:pt x="1590" y="0"/>
                    <a:pt x="1024" y="0"/>
                  </a:cubicBezTo>
                  <a:cubicBezTo>
                    <a:pt x="458" y="0"/>
                    <a:pt x="0" y="458"/>
                    <a:pt x="0" y="1024"/>
                  </a:cubicBezTo>
                  <a:cubicBezTo>
                    <a:pt x="0" y="1464"/>
                    <a:pt x="278" y="1839"/>
                    <a:pt x="667" y="1984"/>
                  </a:cubicBezTo>
                  <a:cubicBezTo>
                    <a:pt x="640" y="2048"/>
                    <a:pt x="640" y="2048"/>
                    <a:pt x="640" y="2048"/>
                  </a:cubicBezTo>
                  <a:cubicBezTo>
                    <a:pt x="1408" y="2048"/>
                    <a:pt x="1408" y="2048"/>
                    <a:pt x="1408" y="2048"/>
                  </a:cubicBezTo>
                  <a:cubicBezTo>
                    <a:pt x="1381" y="1984"/>
                    <a:pt x="1381" y="1984"/>
                    <a:pt x="1381" y="1984"/>
                  </a:cubicBezTo>
                  <a:cubicBezTo>
                    <a:pt x="1770" y="1839"/>
                    <a:pt x="2048" y="1464"/>
                    <a:pt x="2048" y="1024"/>
                  </a:cubicBezTo>
                  <a:close/>
                  <a:moveTo>
                    <a:pt x="974" y="1270"/>
                  </a:moveTo>
                  <a:cubicBezTo>
                    <a:pt x="928" y="1250"/>
                    <a:pt x="896" y="1205"/>
                    <a:pt x="896" y="1152"/>
                  </a:cubicBezTo>
                  <a:cubicBezTo>
                    <a:pt x="896" y="1081"/>
                    <a:pt x="953" y="1024"/>
                    <a:pt x="1024" y="1024"/>
                  </a:cubicBezTo>
                  <a:cubicBezTo>
                    <a:pt x="1095" y="1024"/>
                    <a:pt x="1152" y="1081"/>
                    <a:pt x="1152" y="1152"/>
                  </a:cubicBezTo>
                  <a:cubicBezTo>
                    <a:pt x="1152" y="1205"/>
                    <a:pt x="1120" y="1250"/>
                    <a:pt x="1074" y="1270"/>
                  </a:cubicBezTo>
                  <a:cubicBezTo>
                    <a:pt x="1024" y="1152"/>
                    <a:pt x="1024" y="1152"/>
                    <a:pt x="1024" y="1152"/>
                  </a:cubicBezTo>
                  <a:lnTo>
                    <a:pt x="974" y="1270"/>
                  </a:lnTo>
                  <a:close/>
                  <a:moveTo>
                    <a:pt x="1077" y="1275"/>
                  </a:moveTo>
                  <a:cubicBezTo>
                    <a:pt x="1193" y="1250"/>
                    <a:pt x="1280" y="1147"/>
                    <a:pt x="1280" y="1024"/>
                  </a:cubicBezTo>
                  <a:cubicBezTo>
                    <a:pt x="1280" y="883"/>
                    <a:pt x="1165" y="768"/>
                    <a:pt x="1024" y="768"/>
                  </a:cubicBezTo>
                  <a:cubicBezTo>
                    <a:pt x="883" y="768"/>
                    <a:pt x="768" y="883"/>
                    <a:pt x="768" y="1024"/>
                  </a:cubicBezTo>
                  <a:cubicBezTo>
                    <a:pt x="768" y="1147"/>
                    <a:pt x="855" y="1250"/>
                    <a:pt x="972" y="1274"/>
                  </a:cubicBezTo>
                  <a:cubicBezTo>
                    <a:pt x="822" y="1623"/>
                    <a:pt x="822" y="1623"/>
                    <a:pt x="822" y="1623"/>
                  </a:cubicBezTo>
                  <a:cubicBezTo>
                    <a:pt x="640" y="1544"/>
                    <a:pt x="512" y="1363"/>
                    <a:pt x="512" y="1152"/>
                  </a:cubicBezTo>
                  <a:cubicBezTo>
                    <a:pt x="512" y="869"/>
                    <a:pt x="741" y="616"/>
                    <a:pt x="1024" y="616"/>
                  </a:cubicBezTo>
                  <a:cubicBezTo>
                    <a:pt x="1307" y="616"/>
                    <a:pt x="1536" y="869"/>
                    <a:pt x="1536" y="1152"/>
                  </a:cubicBezTo>
                  <a:cubicBezTo>
                    <a:pt x="1536" y="1363"/>
                    <a:pt x="1408" y="1544"/>
                    <a:pt x="1226" y="1623"/>
                  </a:cubicBezTo>
                  <a:lnTo>
                    <a:pt x="1077" y="1275"/>
                  </a:lnTo>
                  <a:close/>
                  <a:moveTo>
                    <a:pt x="1377" y="1975"/>
                  </a:moveTo>
                  <a:cubicBezTo>
                    <a:pt x="1229" y="1630"/>
                    <a:pt x="1229" y="1630"/>
                    <a:pt x="1229" y="1630"/>
                  </a:cubicBezTo>
                  <a:cubicBezTo>
                    <a:pt x="1482" y="1545"/>
                    <a:pt x="1664" y="1306"/>
                    <a:pt x="1664" y="1024"/>
                  </a:cubicBezTo>
                  <a:cubicBezTo>
                    <a:pt x="1664" y="671"/>
                    <a:pt x="1377" y="384"/>
                    <a:pt x="1024" y="384"/>
                  </a:cubicBezTo>
                  <a:cubicBezTo>
                    <a:pt x="671" y="384"/>
                    <a:pt x="384" y="671"/>
                    <a:pt x="384" y="1024"/>
                  </a:cubicBezTo>
                  <a:cubicBezTo>
                    <a:pt x="384" y="1306"/>
                    <a:pt x="566" y="1545"/>
                    <a:pt x="819" y="1630"/>
                  </a:cubicBezTo>
                  <a:cubicBezTo>
                    <a:pt x="671" y="1975"/>
                    <a:pt x="671" y="1975"/>
                    <a:pt x="671" y="1975"/>
                  </a:cubicBezTo>
                  <a:cubicBezTo>
                    <a:pt x="352" y="1838"/>
                    <a:pt x="128" y="1521"/>
                    <a:pt x="128" y="1152"/>
                  </a:cubicBezTo>
                  <a:cubicBezTo>
                    <a:pt x="128" y="657"/>
                    <a:pt x="529" y="232"/>
                    <a:pt x="1024" y="232"/>
                  </a:cubicBezTo>
                  <a:cubicBezTo>
                    <a:pt x="1519" y="232"/>
                    <a:pt x="1920" y="657"/>
                    <a:pt x="1920" y="1152"/>
                  </a:cubicBezTo>
                  <a:cubicBezTo>
                    <a:pt x="1920" y="1521"/>
                    <a:pt x="1696" y="1838"/>
                    <a:pt x="1377" y="197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56" name="Freeform 154"/>
            <p:cNvSpPr>
              <a:spLocks noEditPoints="1"/>
            </p:cNvSpPr>
            <p:nvPr/>
          </p:nvSpPr>
          <p:spPr bwMode="auto">
            <a:xfrm>
              <a:off x="8545745" y="2183180"/>
              <a:ext cx="322270" cy="239777"/>
            </a:xfrm>
            <a:custGeom>
              <a:avLst/>
              <a:gdLst>
                <a:gd name="T0" fmla="*/ 2147483646 w 2048"/>
                <a:gd name="T1" fmla="*/ 763890815 h 1536"/>
                <a:gd name="T2" fmla="*/ 2147483646 w 2048"/>
                <a:gd name="T3" fmla="*/ 0 h 1536"/>
                <a:gd name="T4" fmla="*/ 1047664293 w 2048"/>
                <a:gd name="T5" fmla="*/ 763890815 h 1536"/>
                <a:gd name="T6" fmla="*/ 0 w 2048"/>
                <a:gd name="T7" fmla="*/ 2147483646 h 1536"/>
                <a:gd name="T8" fmla="*/ 1047664293 w 2048"/>
                <a:gd name="T9" fmla="*/ 2147483646 h 1536"/>
                <a:gd name="T10" fmla="*/ 2147483646 w 2048"/>
                <a:gd name="T11" fmla="*/ 2147483646 h 1536"/>
                <a:gd name="T12" fmla="*/ 2147483646 w 2048"/>
                <a:gd name="T13" fmla="*/ 2147483646 h 1536"/>
                <a:gd name="T14" fmla="*/ 2147483646 w 2048"/>
                <a:gd name="T15" fmla="*/ 2147483646 h 1536"/>
                <a:gd name="T16" fmla="*/ 2147483646 w 2048"/>
                <a:gd name="T17" fmla="*/ 763890815 h 1536"/>
                <a:gd name="T18" fmla="*/ 2147483646 w 2048"/>
                <a:gd name="T19" fmla="*/ 2147483646 h 1536"/>
                <a:gd name="T20" fmla="*/ 2147483646 w 2048"/>
                <a:gd name="T21" fmla="*/ 2147483646 h 1536"/>
                <a:gd name="T22" fmla="*/ 2147483646 w 2048"/>
                <a:gd name="T23" fmla="*/ 2147483646 h 1536"/>
                <a:gd name="T24" fmla="*/ 2147483646 w 2048"/>
                <a:gd name="T25" fmla="*/ 2147483646 h 1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48" h="1536">
                  <a:moveTo>
                    <a:pt x="1962" y="64"/>
                  </a:moveTo>
                  <a:cubicBezTo>
                    <a:pt x="1675" y="23"/>
                    <a:pt x="1358" y="0"/>
                    <a:pt x="1024" y="0"/>
                  </a:cubicBezTo>
                  <a:cubicBezTo>
                    <a:pt x="690" y="0"/>
                    <a:pt x="373" y="23"/>
                    <a:pt x="86" y="64"/>
                  </a:cubicBezTo>
                  <a:cubicBezTo>
                    <a:pt x="31" y="280"/>
                    <a:pt x="0" y="518"/>
                    <a:pt x="0" y="768"/>
                  </a:cubicBezTo>
                  <a:cubicBezTo>
                    <a:pt x="0" y="1018"/>
                    <a:pt x="31" y="1256"/>
                    <a:pt x="86" y="1472"/>
                  </a:cubicBezTo>
                  <a:cubicBezTo>
                    <a:pt x="373" y="1513"/>
                    <a:pt x="690" y="1536"/>
                    <a:pt x="1024" y="1536"/>
                  </a:cubicBezTo>
                  <a:cubicBezTo>
                    <a:pt x="1358" y="1536"/>
                    <a:pt x="1675" y="1513"/>
                    <a:pt x="1962" y="1472"/>
                  </a:cubicBezTo>
                  <a:cubicBezTo>
                    <a:pt x="2017" y="1256"/>
                    <a:pt x="2048" y="1018"/>
                    <a:pt x="2048" y="768"/>
                  </a:cubicBezTo>
                  <a:cubicBezTo>
                    <a:pt x="2048" y="518"/>
                    <a:pt x="2017" y="280"/>
                    <a:pt x="1962" y="64"/>
                  </a:cubicBezTo>
                  <a:close/>
                  <a:moveTo>
                    <a:pt x="768" y="1152"/>
                  </a:moveTo>
                  <a:cubicBezTo>
                    <a:pt x="768" y="384"/>
                    <a:pt x="768" y="384"/>
                    <a:pt x="768" y="384"/>
                  </a:cubicBezTo>
                  <a:cubicBezTo>
                    <a:pt x="1408" y="768"/>
                    <a:pt x="1408" y="768"/>
                    <a:pt x="1408" y="768"/>
                  </a:cubicBezTo>
                  <a:lnTo>
                    <a:pt x="768" y="11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57" name="Freeform 158"/>
            <p:cNvSpPr>
              <a:spLocks noEditPoints="1"/>
            </p:cNvSpPr>
            <p:nvPr/>
          </p:nvSpPr>
          <p:spPr bwMode="auto">
            <a:xfrm>
              <a:off x="9356976" y="2154598"/>
              <a:ext cx="298457" cy="296943"/>
            </a:xfrm>
            <a:custGeom>
              <a:avLst/>
              <a:gdLst>
                <a:gd name="T0" fmla="*/ 2147483646 w 2048"/>
                <a:gd name="T1" fmla="*/ 0 h 2048"/>
                <a:gd name="T2" fmla="*/ 2147483646 w 2048"/>
                <a:gd name="T3" fmla="*/ 0 h 2048"/>
                <a:gd name="T4" fmla="*/ 0 w 2048"/>
                <a:gd name="T5" fmla="*/ 2147483646 h 2048"/>
                <a:gd name="T6" fmla="*/ 0 w 2048"/>
                <a:gd name="T7" fmla="*/ 2147483646 h 2048"/>
                <a:gd name="T8" fmla="*/ 2147483646 w 2048"/>
                <a:gd name="T9" fmla="*/ 2147483646 h 2048"/>
                <a:gd name="T10" fmla="*/ 2147483646 w 2048"/>
                <a:gd name="T11" fmla="*/ 2147483646 h 2048"/>
                <a:gd name="T12" fmla="*/ 2147483646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0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2147483646 w 2048"/>
                <a:gd name="T25" fmla="*/ 2147483646 h 2048"/>
                <a:gd name="T26" fmla="*/ 2147483646 w 2048"/>
                <a:gd name="T27" fmla="*/ 2147483646 h 2048"/>
                <a:gd name="T28" fmla="*/ 2147483646 w 2048"/>
                <a:gd name="T29" fmla="*/ 2147483646 h 2048"/>
                <a:gd name="T30" fmla="*/ 2147483646 w 2048"/>
                <a:gd name="T31" fmla="*/ 2147483646 h 2048"/>
                <a:gd name="T32" fmla="*/ 2147483646 w 2048"/>
                <a:gd name="T33" fmla="*/ 2147483646 h 2048"/>
                <a:gd name="T34" fmla="*/ 2147483646 w 2048"/>
                <a:gd name="T35" fmla="*/ 2147483646 h 2048"/>
                <a:gd name="T36" fmla="*/ 2147483646 w 2048"/>
                <a:gd name="T37" fmla="*/ 2147483646 h 2048"/>
                <a:gd name="T38" fmla="*/ 2147483646 w 2048"/>
                <a:gd name="T39" fmla="*/ 2147483646 h 2048"/>
                <a:gd name="T40" fmla="*/ 2147483646 w 2048"/>
                <a:gd name="T41" fmla="*/ 2147483646 h 2048"/>
                <a:gd name="T42" fmla="*/ 2147483646 w 2048"/>
                <a:gd name="T43" fmla="*/ 2147483646 h 2048"/>
                <a:gd name="T44" fmla="*/ 2147483646 w 2048"/>
                <a:gd name="T45" fmla="*/ 2147483646 h 2048"/>
                <a:gd name="T46" fmla="*/ 2147483646 w 2048"/>
                <a:gd name="T47" fmla="*/ 2147483646 h 2048"/>
                <a:gd name="T48" fmla="*/ 2147483646 w 2048"/>
                <a:gd name="T49" fmla="*/ 2147483646 h 2048"/>
                <a:gd name="T50" fmla="*/ 2147483646 w 2048"/>
                <a:gd name="T51" fmla="*/ 2147483646 h 2048"/>
                <a:gd name="T52" fmla="*/ 2147483646 w 2048"/>
                <a:gd name="T53" fmla="*/ 2147483646 h 2048"/>
                <a:gd name="T54" fmla="*/ 2147483646 w 2048"/>
                <a:gd name="T55" fmla="*/ 2147483646 h 2048"/>
                <a:gd name="T56" fmla="*/ 2147483646 w 2048"/>
                <a:gd name="T57" fmla="*/ 2147483646 h 2048"/>
                <a:gd name="T58" fmla="*/ 2147483646 w 2048"/>
                <a:gd name="T59" fmla="*/ 2147483646 h 2048"/>
                <a:gd name="T60" fmla="*/ 2147483646 w 2048"/>
                <a:gd name="T61" fmla="*/ 2147483646 h 2048"/>
                <a:gd name="T62" fmla="*/ 2147483646 w 2048"/>
                <a:gd name="T63" fmla="*/ 2147483646 h 20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048" h="2048">
                  <a:moveTo>
                    <a:pt x="1707" y="0"/>
                  </a:moveTo>
                  <a:cubicBezTo>
                    <a:pt x="341" y="0"/>
                    <a:pt x="341" y="0"/>
                    <a:pt x="341" y="0"/>
                  </a:cubicBezTo>
                  <a:cubicBezTo>
                    <a:pt x="153" y="0"/>
                    <a:pt x="0" y="153"/>
                    <a:pt x="0" y="341"/>
                  </a:cubicBezTo>
                  <a:cubicBezTo>
                    <a:pt x="0" y="1707"/>
                    <a:pt x="0" y="1707"/>
                    <a:pt x="0" y="1707"/>
                  </a:cubicBezTo>
                  <a:cubicBezTo>
                    <a:pt x="0" y="1895"/>
                    <a:pt x="153" y="2048"/>
                    <a:pt x="341" y="2048"/>
                  </a:cubicBezTo>
                  <a:cubicBezTo>
                    <a:pt x="1707" y="2048"/>
                    <a:pt x="1707" y="2048"/>
                    <a:pt x="1707" y="2048"/>
                  </a:cubicBezTo>
                  <a:cubicBezTo>
                    <a:pt x="1895" y="2048"/>
                    <a:pt x="2048" y="1895"/>
                    <a:pt x="2048" y="1707"/>
                  </a:cubicBezTo>
                  <a:cubicBezTo>
                    <a:pt x="2048" y="341"/>
                    <a:pt x="2048" y="341"/>
                    <a:pt x="2048" y="341"/>
                  </a:cubicBezTo>
                  <a:cubicBezTo>
                    <a:pt x="2048" y="153"/>
                    <a:pt x="1895" y="0"/>
                    <a:pt x="1707" y="0"/>
                  </a:cubicBezTo>
                  <a:close/>
                  <a:moveTo>
                    <a:pt x="1147" y="1608"/>
                  </a:moveTo>
                  <a:cubicBezTo>
                    <a:pt x="1043" y="1608"/>
                    <a:pt x="945" y="1554"/>
                    <a:pt x="912" y="1490"/>
                  </a:cubicBezTo>
                  <a:cubicBezTo>
                    <a:pt x="912" y="1490"/>
                    <a:pt x="861" y="1686"/>
                    <a:pt x="848" y="1734"/>
                  </a:cubicBezTo>
                  <a:cubicBezTo>
                    <a:pt x="825" y="1823"/>
                    <a:pt x="763" y="1934"/>
                    <a:pt x="721" y="2002"/>
                  </a:cubicBezTo>
                  <a:cubicBezTo>
                    <a:pt x="651" y="1978"/>
                    <a:pt x="651" y="1978"/>
                    <a:pt x="651" y="1978"/>
                  </a:cubicBezTo>
                  <a:cubicBezTo>
                    <a:pt x="642" y="1897"/>
                    <a:pt x="634" y="1772"/>
                    <a:pt x="654" y="1684"/>
                  </a:cubicBezTo>
                  <a:cubicBezTo>
                    <a:pt x="673" y="1604"/>
                    <a:pt x="774" y="1175"/>
                    <a:pt x="774" y="1175"/>
                  </a:cubicBezTo>
                  <a:cubicBezTo>
                    <a:pt x="774" y="1175"/>
                    <a:pt x="744" y="1113"/>
                    <a:pt x="744" y="1023"/>
                  </a:cubicBezTo>
                  <a:cubicBezTo>
                    <a:pt x="744" y="880"/>
                    <a:pt x="826" y="774"/>
                    <a:pt x="929" y="774"/>
                  </a:cubicBezTo>
                  <a:cubicBezTo>
                    <a:pt x="1016" y="774"/>
                    <a:pt x="1059" y="840"/>
                    <a:pt x="1059" y="918"/>
                  </a:cubicBezTo>
                  <a:cubicBezTo>
                    <a:pt x="1059" y="1006"/>
                    <a:pt x="1003" y="1138"/>
                    <a:pt x="974" y="1259"/>
                  </a:cubicBezTo>
                  <a:cubicBezTo>
                    <a:pt x="950" y="1361"/>
                    <a:pt x="1025" y="1444"/>
                    <a:pt x="1125" y="1444"/>
                  </a:cubicBezTo>
                  <a:cubicBezTo>
                    <a:pt x="1308" y="1444"/>
                    <a:pt x="1447" y="1252"/>
                    <a:pt x="1447" y="975"/>
                  </a:cubicBezTo>
                  <a:cubicBezTo>
                    <a:pt x="1447" y="730"/>
                    <a:pt x="1271" y="559"/>
                    <a:pt x="1020" y="559"/>
                  </a:cubicBezTo>
                  <a:cubicBezTo>
                    <a:pt x="728" y="559"/>
                    <a:pt x="557" y="777"/>
                    <a:pt x="557" y="1003"/>
                  </a:cubicBezTo>
                  <a:cubicBezTo>
                    <a:pt x="557" y="1091"/>
                    <a:pt x="591" y="1186"/>
                    <a:pt x="634" y="1237"/>
                  </a:cubicBezTo>
                  <a:cubicBezTo>
                    <a:pt x="642" y="1247"/>
                    <a:pt x="643" y="1256"/>
                    <a:pt x="641" y="1266"/>
                  </a:cubicBezTo>
                  <a:cubicBezTo>
                    <a:pt x="633" y="1299"/>
                    <a:pt x="616" y="1368"/>
                    <a:pt x="612" y="1382"/>
                  </a:cubicBezTo>
                  <a:cubicBezTo>
                    <a:pt x="608" y="1401"/>
                    <a:pt x="597" y="1405"/>
                    <a:pt x="578" y="1396"/>
                  </a:cubicBezTo>
                  <a:cubicBezTo>
                    <a:pt x="450" y="1337"/>
                    <a:pt x="370" y="1150"/>
                    <a:pt x="370" y="999"/>
                  </a:cubicBezTo>
                  <a:cubicBezTo>
                    <a:pt x="370" y="676"/>
                    <a:pt x="605" y="380"/>
                    <a:pt x="1047" y="380"/>
                  </a:cubicBezTo>
                  <a:cubicBezTo>
                    <a:pt x="1402" y="380"/>
                    <a:pt x="1678" y="633"/>
                    <a:pt x="1678" y="971"/>
                  </a:cubicBezTo>
                  <a:cubicBezTo>
                    <a:pt x="1678" y="1324"/>
                    <a:pt x="1455" y="1608"/>
                    <a:pt x="1147" y="160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58" name="Freeform 162"/>
            <p:cNvSpPr>
              <a:spLocks/>
            </p:cNvSpPr>
            <p:nvPr/>
          </p:nvSpPr>
          <p:spPr bwMode="auto">
            <a:xfrm>
              <a:off x="10080894" y="2151422"/>
              <a:ext cx="304807" cy="303295"/>
            </a:xfrm>
            <a:custGeom>
              <a:avLst/>
              <a:gdLst>
                <a:gd name="T0" fmla="*/ 2147483646 w 2048"/>
                <a:gd name="T1" fmla="*/ 0 h 2048"/>
                <a:gd name="T2" fmla="*/ 0 w 2048"/>
                <a:gd name="T3" fmla="*/ 2147483646 h 2048"/>
                <a:gd name="T4" fmla="*/ 2147483646 w 2048"/>
                <a:gd name="T5" fmla="*/ 2147483646 h 2048"/>
                <a:gd name="T6" fmla="*/ 2147483646 w 2048"/>
                <a:gd name="T7" fmla="*/ 2147483646 h 2048"/>
                <a:gd name="T8" fmla="*/ 2147483646 w 2048"/>
                <a:gd name="T9" fmla="*/ 2147483646 h 2048"/>
                <a:gd name="T10" fmla="*/ 2147483646 w 2048"/>
                <a:gd name="T11" fmla="*/ 2147483646 h 2048"/>
                <a:gd name="T12" fmla="*/ 2147483646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2147483646 w 2048"/>
                <a:gd name="T25" fmla="*/ 2147483646 h 2048"/>
                <a:gd name="T26" fmla="*/ 2147483646 w 2048"/>
                <a:gd name="T27" fmla="*/ 2147483646 h 2048"/>
                <a:gd name="T28" fmla="*/ 2147483646 w 2048"/>
                <a:gd name="T29" fmla="*/ 2147483646 h 2048"/>
                <a:gd name="T30" fmla="*/ 2147483646 w 2048"/>
                <a:gd name="T31" fmla="*/ 2147483646 h 2048"/>
                <a:gd name="T32" fmla="*/ 2147483646 w 2048"/>
                <a:gd name="T33" fmla="*/ 2147483646 h 2048"/>
                <a:gd name="T34" fmla="*/ 2147483646 w 2048"/>
                <a:gd name="T35" fmla="*/ 2147483646 h 2048"/>
                <a:gd name="T36" fmla="*/ 2147483646 w 2048"/>
                <a:gd name="T37" fmla="*/ 2147483646 h 2048"/>
                <a:gd name="T38" fmla="*/ 2147483646 w 2048"/>
                <a:gd name="T39" fmla="*/ 2147483646 h 2048"/>
                <a:gd name="T40" fmla="*/ 2147483646 w 2048"/>
                <a:gd name="T41" fmla="*/ 2147483646 h 2048"/>
                <a:gd name="T42" fmla="*/ 2147483646 w 2048"/>
                <a:gd name="T43" fmla="*/ 2147483646 h 2048"/>
                <a:gd name="T44" fmla="*/ 2147483646 w 2048"/>
                <a:gd name="T45" fmla="*/ 2147483646 h 2048"/>
                <a:gd name="T46" fmla="*/ 2147483646 w 2048"/>
                <a:gd name="T47" fmla="*/ 2147483646 h 2048"/>
                <a:gd name="T48" fmla="*/ 2147483646 w 2048"/>
                <a:gd name="T49" fmla="*/ 2147483646 h 2048"/>
                <a:gd name="T50" fmla="*/ 2147483646 w 2048"/>
                <a:gd name="T51" fmla="*/ 2147483646 h 2048"/>
                <a:gd name="T52" fmla="*/ 2147483646 w 2048"/>
                <a:gd name="T53" fmla="*/ 0 h 20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048" h="2048">
                  <a:moveTo>
                    <a:pt x="1024" y="0"/>
                  </a:moveTo>
                  <a:cubicBezTo>
                    <a:pt x="458" y="0"/>
                    <a:pt x="0" y="458"/>
                    <a:pt x="0" y="1024"/>
                  </a:cubicBezTo>
                  <a:cubicBezTo>
                    <a:pt x="0" y="1458"/>
                    <a:pt x="270" y="1828"/>
                    <a:pt x="651" y="1978"/>
                  </a:cubicBezTo>
                  <a:cubicBezTo>
                    <a:pt x="642" y="1897"/>
                    <a:pt x="634" y="1772"/>
                    <a:pt x="654" y="1684"/>
                  </a:cubicBezTo>
                  <a:cubicBezTo>
                    <a:pt x="673" y="1604"/>
                    <a:pt x="774" y="1175"/>
                    <a:pt x="774" y="1175"/>
                  </a:cubicBezTo>
                  <a:cubicBezTo>
                    <a:pt x="774" y="1175"/>
                    <a:pt x="744" y="1113"/>
                    <a:pt x="744" y="1023"/>
                  </a:cubicBezTo>
                  <a:cubicBezTo>
                    <a:pt x="744" y="880"/>
                    <a:pt x="826" y="774"/>
                    <a:pt x="929" y="774"/>
                  </a:cubicBezTo>
                  <a:cubicBezTo>
                    <a:pt x="1016" y="774"/>
                    <a:pt x="1059" y="840"/>
                    <a:pt x="1059" y="918"/>
                  </a:cubicBezTo>
                  <a:cubicBezTo>
                    <a:pt x="1059" y="1006"/>
                    <a:pt x="1003" y="1138"/>
                    <a:pt x="974" y="1259"/>
                  </a:cubicBezTo>
                  <a:cubicBezTo>
                    <a:pt x="950" y="1361"/>
                    <a:pt x="1025" y="1444"/>
                    <a:pt x="1125" y="1444"/>
                  </a:cubicBezTo>
                  <a:cubicBezTo>
                    <a:pt x="1308" y="1444"/>
                    <a:pt x="1447" y="1252"/>
                    <a:pt x="1447" y="975"/>
                  </a:cubicBezTo>
                  <a:cubicBezTo>
                    <a:pt x="1447" y="730"/>
                    <a:pt x="1271" y="559"/>
                    <a:pt x="1020" y="559"/>
                  </a:cubicBezTo>
                  <a:cubicBezTo>
                    <a:pt x="728" y="559"/>
                    <a:pt x="557" y="777"/>
                    <a:pt x="557" y="1003"/>
                  </a:cubicBezTo>
                  <a:cubicBezTo>
                    <a:pt x="557" y="1091"/>
                    <a:pt x="591" y="1186"/>
                    <a:pt x="634" y="1237"/>
                  </a:cubicBezTo>
                  <a:cubicBezTo>
                    <a:pt x="642" y="1247"/>
                    <a:pt x="643" y="1256"/>
                    <a:pt x="641" y="1266"/>
                  </a:cubicBezTo>
                  <a:cubicBezTo>
                    <a:pt x="633" y="1299"/>
                    <a:pt x="616" y="1368"/>
                    <a:pt x="612" y="1382"/>
                  </a:cubicBezTo>
                  <a:cubicBezTo>
                    <a:pt x="608" y="1401"/>
                    <a:pt x="597" y="1405"/>
                    <a:pt x="578" y="1396"/>
                  </a:cubicBezTo>
                  <a:cubicBezTo>
                    <a:pt x="450" y="1337"/>
                    <a:pt x="370" y="1150"/>
                    <a:pt x="370" y="999"/>
                  </a:cubicBezTo>
                  <a:cubicBezTo>
                    <a:pt x="370" y="676"/>
                    <a:pt x="605" y="380"/>
                    <a:pt x="1047" y="380"/>
                  </a:cubicBezTo>
                  <a:cubicBezTo>
                    <a:pt x="1402" y="380"/>
                    <a:pt x="1678" y="633"/>
                    <a:pt x="1678" y="971"/>
                  </a:cubicBezTo>
                  <a:cubicBezTo>
                    <a:pt x="1678" y="1324"/>
                    <a:pt x="1455" y="1608"/>
                    <a:pt x="1147" y="1608"/>
                  </a:cubicBezTo>
                  <a:cubicBezTo>
                    <a:pt x="1043" y="1608"/>
                    <a:pt x="945" y="1554"/>
                    <a:pt x="912" y="1490"/>
                  </a:cubicBezTo>
                  <a:cubicBezTo>
                    <a:pt x="912" y="1490"/>
                    <a:pt x="861" y="1686"/>
                    <a:pt x="848" y="1734"/>
                  </a:cubicBezTo>
                  <a:cubicBezTo>
                    <a:pt x="825" y="1823"/>
                    <a:pt x="763" y="1934"/>
                    <a:pt x="721" y="2002"/>
                  </a:cubicBezTo>
                  <a:cubicBezTo>
                    <a:pt x="817" y="2032"/>
                    <a:pt x="918" y="2048"/>
                    <a:pt x="1024" y="2048"/>
                  </a:cubicBezTo>
                  <a:cubicBezTo>
                    <a:pt x="1590" y="2048"/>
                    <a:pt x="2048" y="1590"/>
                    <a:pt x="2048" y="1024"/>
                  </a:cubicBezTo>
                  <a:cubicBezTo>
                    <a:pt x="2048" y="458"/>
                    <a:pt x="1590" y="0"/>
                    <a:pt x="102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59" name="Freeform 166"/>
            <p:cNvSpPr>
              <a:spLocks/>
            </p:cNvSpPr>
            <p:nvPr/>
          </p:nvSpPr>
          <p:spPr bwMode="auto">
            <a:xfrm>
              <a:off x="10777824" y="2241933"/>
              <a:ext cx="274644" cy="122271"/>
            </a:xfrm>
            <a:custGeom>
              <a:avLst/>
              <a:gdLst>
                <a:gd name="T0" fmla="*/ 2147483646 w 2074"/>
                <a:gd name="T1" fmla="*/ 2147483646 h 929"/>
                <a:gd name="T2" fmla="*/ 2147483646 w 2074"/>
                <a:gd name="T3" fmla="*/ 2147483646 h 929"/>
                <a:gd name="T4" fmla="*/ 2147483646 w 2074"/>
                <a:gd name="T5" fmla="*/ 2147483646 h 929"/>
                <a:gd name="T6" fmla="*/ 2147483646 w 2074"/>
                <a:gd name="T7" fmla="*/ 2147483646 h 929"/>
                <a:gd name="T8" fmla="*/ 2147483646 w 2074"/>
                <a:gd name="T9" fmla="*/ 2147483646 h 929"/>
                <a:gd name="T10" fmla="*/ 2147483646 w 2074"/>
                <a:gd name="T11" fmla="*/ 2147483646 h 929"/>
                <a:gd name="T12" fmla="*/ 2147483646 w 2074"/>
                <a:gd name="T13" fmla="*/ 2147483646 h 929"/>
                <a:gd name="T14" fmla="*/ 363128068 w 2074"/>
                <a:gd name="T15" fmla="*/ 2147483646 h 929"/>
                <a:gd name="T16" fmla="*/ 188820708 w 2074"/>
                <a:gd name="T17" fmla="*/ 2147483646 h 929"/>
                <a:gd name="T18" fmla="*/ 1227352709 w 2074"/>
                <a:gd name="T19" fmla="*/ 1843497678 h 929"/>
                <a:gd name="T20" fmla="*/ 1227352709 w 2074"/>
                <a:gd name="T21" fmla="*/ 1843497678 h 929"/>
                <a:gd name="T22" fmla="*/ 2147483646 w 2074"/>
                <a:gd name="T23" fmla="*/ 0 h 929"/>
                <a:gd name="T24" fmla="*/ 2147483646 w 2074"/>
                <a:gd name="T25" fmla="*/ 0 h 929"/>
                <a:gd name="T26" fmla="*/ 2147483646 w 2074"/>
                <a:gd name="T27" fmla="*/ 0 h 929"/>
                <a:gd name="T28" fmla="*/ 2147483646 w 2074"/>
                <a:gd name="T29" fmla="*/ 0 h 929"/>
                <a:gd name="T30" fmla="*/ 2147483646 w 2074"/>
                <a:gd name="T31" fmla="*/ 0 h 929"/>
                <a:gd name="T32" fmla="*/ 2147483646 w 2074"/>
                <a:gd name="T33" fmla="*/ 1843497678 h 929"/>
                <a:gd name="T34" fmla="*/ 2147483646 w 2074"/>
                <a:gd name="T35" fmla="*/ 1843497678 h 929"/>
                <a:gd name="T36" fmla="*/ 2147483646 w 2074"/>
                <a:gd name="T37" fmla="*/ 2147483646 h 9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74" h="929">
                  <a:moveTo>
                    <a:pt x="2048" y="512"/>
                  </a:moveTo>
                  <a:cubicBezTo>
                    <a:pt x="2064" y="623"/>
                    <a:pt x="2074" y="775"/>
                    <a:pt x="2024" y="833"/>
                  </a:cubicBezTo>
                  <a:cubicBezTo>
                    <a:pt x="1942" y="929"/>
                    <a:pt x="1421" y="929"/>
                    <a:pt x="1421" y="737"/>
                  </a:cubicBezTo>
                  <a:cubicBezTo>
                    <a:pt x="1421" y="640"/>
                    <a:pt x="1507" y="577"/>
                    <a:pt x="1424" y="480"/>
                  </a:cubicBezTo>
                  <a:cubicBezTo>
                    <a:pt x="1343" y="386"/>
                    <a:pt x="1198" y="384"/>
                    <a:pt x="1037" y="384"/>
                  </a:cubicBezTo>
                  <a:cubicBezTo>
                    <a:pt x="876" y="384"/>
                    <a:pt x="731" y="386"/>
                    <a:pt x="650" y="480"/>
                  </a:cubicBezTo>
                  <a:cubicBezTo>
                    <a:pt x="567" y="577"/>
                    <a:pt x="653" y="640"/>
                    <a:pt x="653" y="737"/>
                  </a:cubicBezTo>
                  <a:cubicBezTo>
                    <a:pt x="653" y="929"/>
                    <a:pt x="132" y="929"/>
                    <a:pt x="50" y="833"/>
                  </a:cubicBezTo>
                  <a:cubicBezTo>
                    <a:pt x="0" y="775"/>
                    <a:pt x="10" y="623"/>
                    <a:pt x="26" y="512"/>
                  </a:cubicBezTo>
                  <a:cubicBezTo>
                    <a:pt x="39" y="438"/>
                    <a:pt x="70" y="358"/>
                    <a:pt x="169" y="256"/>
                  </a:cubicBezTo>
                  <a:cubicBezTo>
                    <a:pt x="169" y="256"/>
                    <a:pt x="169" y="256"/>
                    <a:pt x="169" y="256"/>
                  </a:cubicBezTo>
                  <a:cubicBezTo>
                    <a:pt x="319" y="117"/>
                    <a:pt x="545" y="3"/>
                    <a:pt x="1029" y="0"/>
                  </a:cubicBezTo>
                  <a:cubicBezTo>
                    <a:pt x="1029" y="0"/>
                    <a:pt x="1029" y="0"/>
                    <a:pt x="1029" y="0"/>
                  </a:cubicBezTo>
                  <a:cubicBezTo>
                    <a:pt x="1032" y="0"/>
                    <a:pt x="1034" y="0"/>
                    <a:pt x="1037" y="0"/>
                  </a:cubicBezTo>
                  <a:cubicBezTo>
                    <a:pt x="1040" y="0"/>
                    <a:pt x="1042" y="0"/>
                    <a:pt x="1045" y="0"/>
                  </a:cubicBezTo>
                  <a:cubicBezTo>
                    <a:pt x="1045" y="0"/>
                    <a:pt x="1045" y="0"/>
                    <a:pt x="1045" y="0"/>
                  </a:cubicBezTo>
                  <a:cubicBezTo>
                    <a:pt x="1529" y="3"/>
                    <a:pt x="1755" y="117"/>
                    <a:pt x="1905" y="256"/>
                  </a:cubicBezTo>
                  <a:cubicBezTo>
                    <a:pt x="1905" y="256"/>
                    <a:pt x="1905" y="256"/>
                    <a:pt x="1905" y="256"/>
                  </a:cubicBezTo>
                  <a:cubicBezTo>
                    <a:pt x="2004" y="358"/>
                    <a:pt x="2035" y="438"/>
                    <a:pt x="2048" y="51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60" name="Freeform 170"/>
            <p:cNvSpPr>
              <a:spLocks noEditPoints="1"/>
            </p:cNvSpPr>
            <p:nvPr/>
          </p:nvSpPr>
          <p:spPr bwMode="auto">
            <a:xfrm>
              <a:off x="11538254" y="2164125"/>
              <a:ext cx="190505" cy="277888"/>
            </a:xfrm>
            <a:custGeom>
              <a:avLst/>
              <a:gdLst>
                <a:gd name="T0" fmla="*/ 2147483646 w 1408"/>
                <a:gd name="T1" fmla="*/ 0 h 2048"/>
                <a:gd name="T2" fmla="*/ 1497839191 w 1408"/>
                <a:gd name="T3" fmla="*/ 0 h 2048"/>
                <a:gd name="T4" fmla="*/ 0 w 1408"/>
                <a:gd name="T5" fmla="*/ 1480608389 h 2048"/>
                <a:gd name="T6" fmla="*/ 0 w 1408"/>
                <a:gd name="T7" fmla="*/ 2147483646 h 2048"/>
                <a:gd name="T8" fmla="*/ 1497839191 w 1408"/>
                <a:gd name="T9" fmla="*/ 2147483646 h 2048"/>
                <a:gd name="T10" fmla="*/ 2147483646 w 1408"/>
                <a:gd name="T11" fmla="*/ 2147483646 h 2048"/>
                <a:gd name="T12" fmla="*/ 2147483646 w 1408"/>
                <a:gd name="T13" fmla="*/ 2147483646 h 2048"/>
                <a:gd name="T14" fmla="*/ 2147483646 w 1408"/>
                <a:gd name="T15" fmla="*/ 1480608389 h 2048"/>
                <a:gd name="T16" fmla="*/ 2147483646 w 1408"/>
                <a:gd name="T17" fmla="*/ 0 h 2048"/>
                <a:gd name="T18" fmla="*/ 2147483646 w 1408"/>
                <a:gd name="T19" fmla="*/ 2147483646 h 2048"/>
                <a:gd name="T20" fmla="*/ 2147483646 w 1408"/>
                <a:gd name="T21" fmla="*/ 2147483646 h 2048"/>
                <a:gd name="T22" fmla="*/ 1497839191 w 1408"/>
                <a:gd name="T23" fmla="*/ 2147483646 h 2048"/>
                <a:gd name="T24" fmla="*/ 998533134 w 1408"/>
                <a:gd name="T25" fmla="*/ 2147483646 h 2048"/>
                <a:gd name="T26" fmla="*/ 998533134 w 1408"/>
                <a:gd name="T27" fmla="*/ 2147483646 h 2048"/>
                <a:gd name="T28" fmla="*/ 2147483646 w 1408"/>
                <a:gd name="T29" fmla="*/ 2147483646 h 2048"/>
                <a:gd name="T30" fmla="*/ 2147483646 w 1408"/>
                <a:gd name="T31" fmla="*/ 2147483646 h 2048"/>
                <a:gd name="T32" fmla="*/ 2147483646 w 1408"/>
                <a:gd name="T33" fmla="*/ 2147483646 h 2048"/>
                <a:gd name="T34" fmla="*/ 998533134 w 1408"/>
                <a:gd name="T35" fmla="*/ 2147483646 h 2048"/>
                <a:gd name="T36" fmla="*/ 998533134 w 1408"/>
                <a:gd name="T37" fmla="*/ 2147483646 h 2048"/>
                <a:gd name="T38" fmla="*/ 2147483646 w 1408"/>
                <a:gd name="T39" fmla="*/ 2147483646 h 2048"/>
                <a:gd name="T40" fmla="*/ 2147483646 w 1408"/>
                <a:gd name="T41" fmla="*/ 2147483646 h 2048"/>
                <a:gd name="T42" fmla="*/ 2147483646 w 1408"/>
                <a:gd name="T43" fmla="*/ 2147483646 h 2048"/>
                <a:gd name="T44" fmla="*/ 998533134 w 1408"/>
                <a:gd name="T45" fmla="*/ 2147483646 h 2048"/>
                <a:gd name="T46" fmla="*/ 998533134 w 1408"/>
                <a:gd name="T47" fmla="*/ 1480608389 h 2048"/>
                <a:gd name="T48" fmla="*/ 1497839191 w 1408"/>
                <a:gd name="T49" fmla="*/ 987072391 h 2048"/>
                <a:gd name="T50" fmla="*/ 2147483646 w 1408"/>
                <a:gd name="T51" fmla="*/ 987072391 h 2048"/>
                <a:gd name="T52" fmla="*/ 2147483646 w 1408"/>
                <a:gd name="T53" fmla="*/ 1480608389 h 2048"/>
                <a:gd name="T54" fmla="*/ 2147483646 w 1408"/>
                <a:gd name="T55" fmla="*/ 2147483646 h 2048"/>
                <a:gd name="T56" fmla="*/ 2147483646 w 1408"/>
                <a:gd name="T57" fmla="*/ 1727376487 h 2048"/>
                <a:gd name="T58" fmla="*/ 2147483646 w 1408"/>
                <a:gd name="T59" fmla="*/ 1974144585 h 2048"/>
                <a:gd name="T60" fmla="*/ 2147483646 w 1408"/>
                <a:gd name="T61" fmla="*/ 1974144585 h 2048"/>
                <a:gd name="T62" fmla="*/ 2147483646 w 1408"/>
                <a:gd name="T63" fmla="*/ 1727376487 h 2048"/>
                <a:gd name="T64" fmla="*/ 2147483646 w 1408"/>
                <a:gd name="T65" fmla="*/ 1727376487 h 2048"/>
                <a:gd name="T66" fmla="*/ 2147483646 w 1408"/>
                <a:gd name="T67" fmla="*/ 1480608389 h 2048"/>
                <a:gd name="T68" fmla="*/ 2147483646 w 1408"/>
                <a:gd name="T69" fmla="*/ 1480608389 h 2048"/>
                <a:gd name="T70" fmla="*/ 2147483646 w 1408"/>
                <a:gd name="T71" fmla="*/ 1727376487 h 2048"/>
                <a:gd name="T72" fmla="*/ 2147483646 w 1408"/>
                <a:gd name="T73" fmla="*/ 2147483646 h 2048"/>
                <a:gd name="T74" fmla="*/ 2147483646 w 1408"/>
                <a:gd name="T75" fmla="*/ 2147483646 h 2048"/>
                <a:gd name="T76" fmla="*/ 2147483646 w 1408"/>
                <a:gd name="T77" fmla="*/ 2147483646 h 2048"/>
                <a:gd name="T78" fmla="*/ 2147483646 w 1408"/>
                <a:gd name="T79" fmla="*/ 2147483646 h 2048"/>
                <a:gd name="T80" fmla="*/ 2147483646 w 1408"/>
                <a:gd name="T81" fmla="*/ 2147483646 h 2048"/>
                <a:gd name="T82" fmla="*/ 2147483646 w 1408"/>
                <a:gd name="T83" fmla="*/ 2147483646 h 2048"/>
                <a:gd name="T84" fmla="*/ 2147483646 w 1408"/>
                <a:gd name="T85" fmla="*/ 2147483646 h 2048"/>
                <a:gd name="T86" fmla="*/ 2147483646 w 1408"/>
                <a:gd name="T87" fmla="*/ 2147483646 h 204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408" h="2048">
                  <a:moveTo>
                    <a:pt x="1216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1856"/>
                    <a:pt x="0" y="1856"/>
                    <a:pt x="0" y="1856"/>
                  </a:cubicBezTo>
                  <a:cubicBezTo>
                    <a:pt x="0" y="1962"/>
                    <a:pt x="86" y="2048"/>
                    <a:pt x="192" y="2048"/>
                  </a:cubicBezTo>
                  <a:cubicBezTo>
                    <a:pt x="1216" y="2048"/>
                    <a:pt x="1216" y="2048"/>
                    <a:pt x="1216" y="2048"/>
                  </a:cubicBezTo>
                  <a:cubicBezTo>
                    <a:pt x="1322" y="2048"/>
                    <a:pt x="1408" y="1962"/>
                    <a:pt x="1408" y="1856"/>
                  </a:cubicBezTo>
                  <a:cubicBezTo>
                    <a:pt x="1408" y="192"/>
                    <a:pt x="1408" y="192"/>
                    <a:pt x="1408" y="192"/>
                  </a:cubicBezTo>
                  <a:cubicBezTo>
                    <a:pt x="1408" y="86"/>
                    <a:pt x="1322" y="0"/>
                    <a:pt x="1216" y="0"/>
                  </a:cubicBezTo>
                  <a:close/>
                  <a:moveTo>
                    <a:pt x="1280" y="1856"/>
                  </a:moveTo>
                  <a:cubicBezTo>
                    <a:pt x="1280" y="1891"/>
                    <a:pt x="1251" y="1920"/>
                    <a:pt x="1216" y="1920"/>
                  </a:cubicBezTo>
                  <a:cubicBezTo>
                    <a:pt x="192" y="1920"/>
                    <a:pt x="192" y="1920"/>
                    <a:pt x="192" y="1920"/>
                  </a:cubicBezTo>
                  <a:cubicBezTo>
                    <a:pt x="157" y="1920"/>
                    <a:pt x="128" y="1891"/>
                    <a:pt x="128" y="1856"/>
                  </a:cubicBezTo>
                  <a:cubicBezTo>
                    <a:pt x="128" y="1728"/>
                    <a:pt x="128" y="1728"/>
                    <a:pt x="128" y="1728"/>
                  </a:cubicBezTo>
                  <a:cubicBezTo>
                    <a:pt x="1280" y="1728"/>
                    <a:pt x="1280" y="1728"/>
                    <a:pt x="1280" y="1728"/>
                  </a:cubicBezTo>
                  <a:lnTo>
                    <a:pt x="1280" y="1856"/>
                  </a:lnTo>
                  <a:close/>
                  <a:moveTo>
                    <a:pt x="1280" y="1664"/>
                  </a:moveTo>
                  <a:cubicBezTo>
                    <a:pt x="128" y="1664"/>
                    <a:pt x="128" y="1664"/>
                    <a:pt x="128" y="16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1280" y="384"/>
                    <a:pt x="1280" y="384"/>
                    <a:pt x="1280" y="384"/>
                  </a:cubicBezTo>
                  <a:lnTo>
                    <a:pt x="1280" y="1664"/>
                  </a:lnTo>
                  <a:close/>
                  <a:moveTo>
                    <a:pt x="1280" y="320"/>
                  </a:moveTo>
                  <a:cubicBezTo>
                    <a:pt x="128" y="320"/>
                    <a:pt x="128" y="320"/>
                    <a:pt x="128" y="320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157"/>
                    <a:pt x="157" y="128"/>
                    <a:pt x="192" y="128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51" y="128"/>
                    <a:pt x="1280" y="157"/>
                    <a:pt x="1280" y="192"/>
                  </a:cubicBezTo>
                  <a:lnTo>
                    <a:pt x="1280" y="320"/>
                  </a:lnTo>
                  <a:close/>
                  <a:moveTo>
                    <a:pt x="832" y="224"/>
                  </a:moveTo>
                  <a:cubicBezTo>
                    <a:pt x="832" y="242"/>
                    <a:pt x="818" y="256"/>
                    <a:pt x="800" y="256"/>
                  </a:cubicBezTo>
                  <a:cubicBezTo>
                    <a:pt x="608" y="256"/>
                    <a:pt x="608" y="256"/>
                    <a:pt x="608" y="256"/>
                  </a:cubicBezTo>
                  <a:cubicBezTo>
                    <a:pt x="590" y="256"/>
                    <a:pt x="576" y="242"/>
                    <a:pt x="576" y="224"/>
                  </a:cubicBezTo>
                  <a:cubicBezTo>
                    <a:pt x="576" y="224"/>
                    <a:pt x="576" y="224"/>
                    <a:pt x="576" y="224"/>
                  </a:cubicBezTo>
                  <a:cubicBezTo>
                    <a:pt x="576" y="206"/>
                    <a:pt x="590" y="192"/>
                    <a:pt x="608" y="192"/>
                  </a:cubicBezTo>
                  <a:cubicBezTo>
                    <a:pt x="800" y="192"/>
                    <a:pt x="800" y="192"/>
                    <a:pt x="800" y="192"/>
                  </a:cubicBezTo>
                  <a:cubicBezTo>
                    <a:pt x="818" y="192"/>
                    <a:pt x="832" y="206"/>
                    <a:pt x="832" y="224"/>
                  </a:cubicBezTo>
                  <a:close/>
                  <a:moveTo>
                    <a:pt x="768" y="1824"/>
                  </a:moveTo>
                  <a:cubicBezTo>
                    <a:pt x="768" y="1841"/>
                    <a:pt x="754" y="1856"/>
                    <a:pt x="736" y="1856"/>
                  </a:cubicBezTo>
                  <a:cubicBezTo>
                    <a:pt x="672" y="1856"/>
                    <a:pt x="672" y="1856"/>
                    <a:pt x="672" y="1856"/>
                  </a:cubicBezTo>
                  <a:cubicBezTo>
                    <a:pt x="654" y="1856"/>
                    <a:pt x="640" y="1841"/>
                    <a:pt x="640" y="1824"/>
                  </a:cubicBezTo>
                  <a:cubicBezTo>
                    <a:pt x="640" y="1824"/>
                    <a:pt x="640" y="1824"/>
                    <a:pt x="640" y="1824"/>
                  </a:cubicBezTo>
                  <a:cubicBezTo>
                    <a:pt x="640" y="1806"/>
                    <a:pt x="654" y="1792"/>
                    <a:pt x="672" y="1792"/>
                  </a:cubicBezTo>
                  <a:cubicBezTo>
                    <a:pt x="736" y="1792"/>
                    <a:pt x="736" y="1792"/>
                    <a:pt x="736" y="1792"/>
                  </a:cubicBezTo>
                  <a:cubicBezTo>
                    <a:pt x="754" y="1792"/>
                    <a:pt x="768" y="1806"/>
                    <a:pt x="768" y="18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5606" name="组合 7"/>
          <p:cNvGrpSpPr>
            <a:grpSpLocks/>
          </p:cNvGrpSpPr>
          <p:nvPr/>
        </p:nvGrpSpPr>
        <p:grpSpPr bwMode="auto">
          <a:xfrm>
            <a:off x="458788" y="2668588"/>
            <a:ext cx="11237912" cy="442912"/>
            <a:chOff x="458038" y="3437619"/>
            <a:chExt cx="11238042" cy="443220"/>
          </a:xfrm>
        </p:grpSpPr>
        <p:sp>
          <p:nvSpPr>
            <p:cNvPr id="21562" name="Freeform 178"/>
            <p:cNvSpPr>
              <a:spLocks noEditPoints="1"/>
            </p:cNvSpPr>
            <p:nvPr/>
          </p:nvSpPr>
          <p:spPr bwMode="auto">
            <a:xfrm>
              <a:off x="1240684" y="3555176"/>
              <a:ext cx="327029" cy="325663"/>
            </a:xfrm>
            <a:custGeom>
              <a:avLst/>
              <a:gdLst>
                <a:gd name="T0" fmla="*/ 2147483646 w 2048"/>
                <a:gd name="T1" fmla="*/ 2147483646 h 2048"/>
                <a:gd name="T2" fmla="*/ 2147483646 w 2048"/>
                <a:gd name="T3" fmla="*/ 2147483646 h 2048"/>
                <a:gd name="T4" fmla="*/ 2147483646 w 2048"/>
                <a:gd name="T5" fmla="*/ 2147483646 h 2048"/>
                <a:gd name="T6" fmla="*/ 2147483646 w 2048"/>
                <a:gd name="T7" fmla="*/ 2147483646 h 2048"/>
                <a:gd name="T8" fmla="*/ 2147483646 w 2048"/>
                <a:gd name="T9" fmla="*/ 2147483646 h 2048"/>
                <a:gd name="T10" fmla="*/ 2147483646 w 2048"/>
                <a:gd name="T11" fmla="*/ 2147483646 h 2048"/>
                <a:gd name="T12" fmla="*/ 2147483646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0 h 2048"/>
                <a:gd name="T22" fmla="*/ 2147483646 w 2048"/>
                <a:gd name="T23" fmla="*/ 0 h 2048"/>
                <a:gd name="T24" fmla="*/ 2147483646 w 2048"/>
                <a:gd name="T25" fmla="*/ 2147483646 h 2048"/>
                <a:gd name="T26" fmla="*/ 0 w 2048"/>
                <a:gd name="T27" fmla="*/ 2147483646 h 2048"/>
                <a:gd name="T28" fmla="*/ 2147483646 w 2048"/>
                <a:gd name="T29" fmla="*/ 2147483646 h 2048"/>
                <a:gd name="T30" fmla="*/ 2147483646 w 2048"/>
                <a:gd name="T31" fmla="*/ 2147483646 h 2048"/>
                <a:gd name="T32" fmla="*/ 2147483646 w 2048"/>
                <a:gd name="T33" fmla="*/ 2147483646 h 2048"/>
                <a:gd name="T34" fmla="*/ 2147483646 w 2048"/>
                <a:gd name="T35" fmla="*/ 2147483646 h 2048"/>
                <a:gd name="T36" fmla="*/ 2147483646 w 2048"/>
                <a:gd name="T37" fmla="*/ 2147483646 h 2048"/>
                <a:gd name="T38" fmla="*/ 2147483646 w 2048"/>
                <a:gd name="T39" fmla="*/ 2147483646 h 20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048" h="2048">
                  <a:moveTo>
                    <a:pt x="768" y="1280"/>
                  </a:moveTo>
                  <a:cubicBezTo>
                    <a:pt x="1024" y="1152"/>
                    <a:pt x="1024" y="1152"/>
                    <a:pt x="1024" y="1152"/>
                  </a:cubicBezTo>
                  <a:cubicBezTo>
                    <a:pt x="1920" y="256"/>
                    <a:pt x="1920" y="256"/>
                    <a:pt x="1920" y="256"/>
                  </a:cubicBezTo>
                  <a:cubicBezTo>
                    <a:pt x="1792" y="128"/>
                    <a:pt x="1792" y="128"/>
                    <a:pt x="1792" y="128"/>
                  </a:cubicBezTo>
                  <a:cubicBezTo>
                    <a:pt x="896" y="1024"/>
                    <a:pt x="896" y="1024"/>
                    <a:pt x="896" y="1024"/>
                  </a:cubicBezTo>
                  <a:lnTo>
                    <a:pt x="768" y="1280"/>
                  </a:lnTo>
                  <a:close/>
                  <a:moveTo>
                    <a:pt x="579" y="1734"/>
                  </a:moveTo>
                  <a:cubicBezTo>
                    <a:pt x="515" y="1601"/>
                    <a:pt x="447" y="1533"/>
                    <a:pt x="314" y="1469"/>
                  </a:cubicBezTo>
                  <a:cubicBezTo>
                    <a:pt x="512" y="924"/>
                    <a:pt x="512" y="924"/>
                    <a:pt x="512" y="924"/>
                  </a:cubicBezTo>
                  <a:cubicBezTo>
                    <a:pt x="768" y="768"/>
                    <a:pt x="768" y="768"/>
                    <a:pt x="768" y="768"/>
                  </a:cubicBezTo>
                  <a:cubicBezTo>
                    <a:pt x="1536" y="0"/>
                    <a:pt x="1536" y="0"/>
                    <a:pt x="1536" y="0"/>
                  </a:cubicBezTo>
                  <a:cubicBezTo>
                    <a:pt x="1152" y="0"/>
                    <a:pt x="1152" y="0"/>
                    <a:pt x="1152" y="0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0" y="2048"/>
                    <a:pt x="0" y="2048"/>
                    <a:pt x="0" y="2048"/>
                  </a:cubicBezTo>
                  <a:cubicBezTo>
                    <a:pt x="1280" y="1664"/>
                    <a:pt x="1280" y="1664"/>
                    <a:pt x="1280" y="1664"/>
                  </a:cubicBezTo>
                  <a:cubicBezTo>
                    <a:pt x="2048" y="896"/>
                    <a:pt x="2048" y="896"/>
                    <a:pt x="2048" y="896"/>
                  </a:cubicBezTo>
                  <a:cubicBezTo>
                    <a:pt x="2048" y="512"/>
                    <a:pt x="2048" y="512"/>
                    <a:pt x="2048" y="512"/>
                  </a:cubicBezTo>
                  <a:cubicBezTo>
                    <a:pt x="1280" y="1280"/>
                    <a:pt x="1280" y="1280"/>
                    <a:pt x="1280" y="1280"/>
                  </a:cubicBezTo>
                  <a:cubicBezTo>
                    <a:pt x="1124" y="1536"/>
                    <a:pt x="1124" y="1536"/>
                    <a:pt x="1124" y="1536"/>
                  </a:cubicBezTo>
                  <a:lnTo>
                    <a:pt x="579" y="17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5675" name="组合 6"/>
            <p:cNvGrpSpPr>
              <a:grpSpLocks/>
            </p:cNvGrpSpPr>
            <p:nvPr/>
          </p:nvGrpSpPr>
          <p:grpSpPr bwMode="auto">
            <a:xfrm>
              <a:off x="458038" y="3437619"/>
              <a:ext cx="11238042" cy="400182"/>
              <a:chOff x="458038" y="3437619"/>
              <a:chExt cx="11238042" cy="400182"/>
            </a:xfrm>
          </p:grpSpPr>
          <p:sp>
            <p:nvSpPr>
              <p:cNvPr id="21561" name="Freeform 174"/>
              <p:cNvSpPr>
                <a:spLocks/>
              </p:cNvSpPr>
              <p:nvPr/>
            </p:nvSpPr>
            <p:spPr bwMode="auto">
              <a:xfrm>
                <a:off x="458038" y="3625074"/>
                <a:ext cx="203202" cy="200164"/>
              </a:xfrm>
              <a:custGeom>
                <a:avLst/>
                <a:gdLst>
                  <a:gd name="T0" fmla="*/ 2147483646 w 1920"/>
                  <a:gd name="T1" fmla="*/ 2147483646 h 1920"/>
                  <a:gd name="T2" fmla="*/ 2147483646 w 1920"/>
                  <a:gd name="T3" fmla="*/ 2147483646 h 1920"/>
                  <a:gd name="T4" fmla="*/ 2147483646 w 1920"/>
                  <a:gd name="T5" fmla="*/ 2147483646 h 1920"/>
                  <a:gd name="T6" fmla="*/ 2147483646 w 1920"/>
                  <a:gd name="T7" fmla="*/ 2147483646 h 1920"/>
                  <a:gd name="T8" fmla="*/ 2147483646 w 1920"/>
                  <a:gd name="T9" fmla="*/ 2147483646 h 1920"/>
                  <a:gd name="T10" fmla="*/ 2147483646 w 1920"/>
                  <a:gd name="T11" fmla="*/ 0 h 1920"/>
                  <a:gd name="T12" fmla="*/ 0 w 1920"/>
                  <a:gd name="T13" fmla="*/ 2147483646 h 1920"/>
                  <a:gd name="T14" fmla="*/ 2147483646 w 1920"/>
                  <a:gd name="T15" fmla="*/ 2147483646 h 1920"/>
                  <a:gd name="T16" fmla="*/ 2147483646 w 1920"/>
                  <a:gd name="T17" fmla="*/ 2147483646 h 1920"/>
                  <a:gd name="T18" fmla="*/ 2147483646 w 1920"/>
                  <a:gd name="T19" fmla="*/ 2147483646 h 1920"/>
                  <a:gd name="T20" fmla="*/ 2147483646 w 1920"/>
                  <a:gd name="T21" fmla="*/ 2147483646 h 192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920" h="1920">
                    <a:moveTo>
                      <a:pt x="1408" y="1152"/>
                    </a:moveTo>
                    <a:cubicBezTo>
                      <a:pt x="1280" y="1280"/>
                      <a:pt x="1280" y="1408"/>
                      <a:pt x="1152" y="1408"/>
                    </a:cubicBezTo>
                    <a:cubicBezTo>
                      <a:pt x="1024" y="1408"/>
                      <a:pt x="896" y="1280"/>
                      <a:pt x="768" y="1152"/>
                    </a:cubicBezTo>
                    <a:cubicBezTo>
                      <a:pt x="640" y="1024"/>
                      <a:pt x="512" y="896"/>
                      <a:pt x="512" y="768"/>
                    </a:cubicBezTo>
                    <a:cubicBezTo>
                      <a:pt x="512" y="640"/>
                      <a:pt x="640" y="640"/>
                      <a:pt x="768" y="512"/>
                    </a:cubicBezTo>
                    <a:cubicBezTo>
                      <a:pt x="896" y="384"/>
                      <a:pt x="512" y="0"/>
                      <a:pt x="384" y="0"/>
                    </a:cubicBezTo>
                    <a:cubicBezTo>
                      <a:pt x="256" y="0"/>
                      <a:pt x="0" y="384"/>
                      <a:pt x="0" y="384"/>
                    </a:cubicBezTo>
                    <a:cubicBezTo>
                      <a:pt x="0" y="640"/>
                      <a:pt x="263" y="1159"/>
                      <a:pt x="512" y="1408"/>
                    </a:cubicBezTo>
                    <a:cubicBezTo>
                      <a:pt x="761" y="1657"/>
                      <a:pt x="1280" y="1920"/>
                      <a:pt x="1536" y="1920"/>
                    </a:cubicBezTo>
                    <a:cubicBezTo>
                      <a:pt x="1536" y="1920"/>
                      <a:pt x="1920" y="1664"/>
                      <a:pt x="1920" y="1536"/>
                    </a:cubicBezTo>
                    <a:cubicBezTo>
                      <a:pt x="1920" y="1408"/>
                      <a:pt x="1536" y="1024"/>
                      <a:pt x="1408" y="115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563" name="Freeform 182"/>
              <p:cNvSpPr>
                <a:spLocks noEditPoints="1"/>
              </p:cNvSpPr>
              <p:nvPr/>
            </p:nvSpPr>
            <p:spPr bwMode="auto">
              <a:xfrm>
                <a:off x="2209070" y="3559941"/>
                <a:ext cx="250828" cy="249411"/>
              </a:xfrm>
              <a:custGeom>
                <a:avLst/>
                <a:gdLst>
                  <a:gd name="T0" fmla="*/ 2147483646 w 2048"/>
                  <a:gd name="T1" fmla="*/ 0 h 2048"/>
                  <a:gd name="T2" fmla="*/ 2147483646 w 2048"/>
                  <a:gd name="T3" fmla="*/ 2147483646 h 2048"/>
                  <a:gd name="T4" fmla="*/ 2147483646 w 2048"/>
                  <a:gd name="T5" fmla="*/ 2147483646 h 2048"/>
                  <a:gd name="T6" fmla="*/ 2147483646 w 2048"/>
                  <a:gd name="T7" fmla="*/ 2147483646 h 2048"/>
                  <a:gd name="T8" fmla="*/ 2147483646 w 2048"/>
                  <a:gd name="T9" fmla="*/ 1876316188 h 2048"/>
                  <a:gd name="T10" fmla="*/ 2147483646 w 2048"/>
                  <a:gd name="T11" fmla="*/ 625453990 h 2048"/>
                  <a:gd name="T12" fmla="*/ 2147483646 w 2048"/>
                  <a:gd name="T13" fmla="*/ 0 h 2048"/>
                  <a:gd name="T14" fmla="*/ 1266446299 w 2048"/>
                  <a:gd name="T15" fmla="*/ 2147483646 h 2048"/>
                  <a:gd name="T16" fmla="*/ 0 w 2048"/>
                  <a:gd name="T17" fmla="*/ 2147483646 h 2048"/>
                  <a:gd name="T18" fmla="*/ 2147483646 w 2048"/>
                  <a:gd name="T19" fmla="*/ 2147483646 h 2048"/>
                  <a:gd name="T20" fmla="*/ 2147483646 w 2048"/>
                  <a:gd name="T21" fmla="*/ 2147483646 h 2048"/>
                  <a:gd name="T22" fmla="*/ 2147483646 w 2048"/>
                  <a:gd name="T23" fmla="*/ 2147483646 h 2048"/>
                  <a:gd name="T24" fmla="*/ 1266446299 w 2048"/>
                  <a:gd name="T25" fmla="*/ 2147483646 h 2048"/>
                  <a:gd name="T26" fmla="*/ 2147483646 w 2048"/>
                  <a:gd name="T27" fmla="*/ 2147483646 h 2048"/>
                  <a:gd name="T28" fmla="*/ 2147483646 w 2048"/>
                  <a:gd name="T29" fmla="*/ 2147483646 h 2048"/>
                  <a:gd name="T30" fmla="*/ 2147483646 w 2048"/>
                  <a:gd name="T31" fmla="*/ 2147483646 h 2048"/>
                  <a:gd name="T32" fmla="*/ 2147483646 w 2048"/>
                  <a:gd name="T33" fmla="*/ 2147483646 h 2048"/>
                  <a:gd name="T34" fmla="*/ 2147483646 w 2048"/>
                  <a:gd name="T35" fmla="*/ 2147483646 h 204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48" h="2048">
                    <a:moveTo>
                      <a:pt x="1728" y="0"/>
                    </a:moveTo>
                    <a:cubicBezTo>
                      <a:pt x="1905" y="0"/>
                      <a:pt x="2048" y="143"/>
                      <a:pt x="2048" y="320"/>
                    </a:cubicBezTo>
                    <a:cubicBezTo>
                      <a:pt x="2048" y="392"/>
                      <a:pt x="2024" y="459"/>
                      <a:pt x="1984" y="512"/>
                    </a:cubicBezTo>
                    <a:cubicBezTo>
                      <a:pt x="1856" y="640"/>
                      <a:pt x="1856" y="640"/>
                      <a:pt x="1856" y="640"/>
                    </a:cubicBezTo>
                    <a:cubicBezTo>
                      <a:pt x="1408" y="192"/>
                      <a:pt x="1408" y="192"/>
                      <a:pt x="1408" y="192"/>
                    </a:cubicBezTo>
                    <a:cubicBezTo>
                      <a:pt x="1536" y="64"/>
                      <a:pt x="1536" y="64"/>
                      <a:pt x="1536" y="64"/>
                    </a:cubicBezTo>
                    <a:cubicBezTo>
                      <a:pt x="1589" y="24"/>
                      <a:pt x="1656" y="0"/>
                      <a:pt x="1728" y="0"/>
                    </a:cubicBezTo>
                    <a:close/>
                    <a:moveTo>
                      <a:pt x="128" y="1472"/>
                    </a:moveTo>
                    <a:cubicBezTo>
                      <a:pt x="0" y="2048"/>
                      <a:pt x="0" y="2048"/>
                      <a:pt x="0" y="2048"/>
                    </a:cubicBezTo>
                    <a:cubicBezTo>
                      <a:pt x="576" y="1920"/>
                      <a:pt x="576" y="1920"/>
                      <a:pt x="576" y="1920"/>
                    </a:cubicBezTo>
                    <a:cubicBezTo>
                      <a:pt x="1760" y="736"/>
                      <a:pt x="1760" y="736"/>
                      <a:pt x="1760" y="736"/>
                    </a:cubicBezTo>
                    <a:cubicBezTo>
                      <a:pt x="1312" y="288"/>
                      <a:pt x="1312" y="288"/>
                      <a:pt x="1312" y="288"/>
                    </a:cubicBezTo>
                    <a:lnTo>
                      <a:pt x="128" y="1472"/>
                    </a:lnTo>
                    <a:close/>
                    <a:moveTo>
                      <a:pt x="1431" y="727"/>
                    </a:moveTo>
                    <a:cubicBezTo>
                      <a:pt x="535" y="1623"/>
                      <a:pt x="535" y="1623"/>
                      <a:pt x="535" y="1623"/>
                    </a:cubicBezTo>
                    <a:cubicBezTo>
                      <a:pt x="425" y="1513"/>
                      <a:pt x="425" y="1513"/>
                      <a:pt x="425" y="1513"/>
                    </a:cubicBezTo>
                    <a:cubicBezTo>
                      <a:pt x="1321" y="617"/>
                      <a:pt x="1321" y="617"/>
                      <a:pt x="1321" y="617"/>
                    </a:cubicBezTo>
                    <a:lnTo>
                      <a:pt x="1431" y="72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21564" name="组合 214"/>
              <p:cNvGrpSpPr>
                <a:grpSpLocks/>
              </p:cNvGrpSpPr>
              <p:nvPr/>
            </p:nvGrpSpPr>
            <p:grpSpPr bwMode="auto">
              <a:xfrm>
                <a:off x="3030160" y="3550518"/>
                <a:ext cx="262694" cy="261790"/>
                <a:chOff x="5011738" y="4333875"/>
                <a:chExt cx="1882775" cy="1874838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21610" name="Freeform 186"/>
                <p:cNvSpPr>
                  <a:spLocks/>
                </p:cNvSpPr>
                <p:nvPr/>
              </p:nvSpPr>
              <p:spPr bwMode="auto">
                <a:xfrm>
                  <a:off x="6232525" y="4333875"/>
                  <a:ext cx="661988" cy="658813"/>
                </a:xfrm>
                <a:custGeom>
                  <a:avLst/>
                  <a:gdLst>
                    <a:gd name="T0" fmla="*/ 2147483646 w 722"/>
                    <a:gd name="T1" fmla="*/ 2147483646 h 722"/>
                    <a:gd name="T2" fmla="*/ 2147483646 w 722"/>
                    <a:gd name="T3" fmla="*/ 2147483646 h 722"/>
                    <a:gd name="T4" fmla="*/ 2147483646 w 722"/>
                    <a:gd name="T5" fmla="*/ 2147483646 h 722"/>
                    <a:gd name="T6" fmla="*/ 0 w 722"/>
                    <a:gd name="T7" fmla="*/ 2147483646 h 722"/>
                    <a:gd name="T8" fmla="*/ 2147483646 w 722"/>
                    <a:gd name="T9" fmla="*/ 2147483646 h 722"/>
                    <a:gd name="T10" fmla="*/ 2147483646 w 722"/>
                    <a:gd name="T11" fmla="*/ 2147483646 h 722"/>
                    <a:gd name="T12" fmla="*/ 2147483646 w 722"/>
                    <a:gd name="T13" fmla="*/ 2147483646 h 7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722" h="722">
                      <a:moveTo>
                        <a:pt x="703" y="591"/>
                      </a:moveTo>
                      <a:cubicBezTo>
                        <a:pt x="131" y="19"/>
                        <a:pt x="131" y="19"/>
                        <a:pt x="131" y="19"/>
                      </a:cubicBezTo>
                      <a:cubicBezTo>
                        <a:pt x="113" y="0"/>
                        <a:pt x="88" y="4"/>
                        <a:pt x="77" y="28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534" y="722"/>
                        <a:pt x="534" y="722"/>
                        <a:pt x="534" y="722"/>
                      </a:cubicBezTo>
                      <a:cubicBezTo>
                        <a:pt x="694" y="645"/>
                        <a:pt x="694" y="645"/>
                        <a:pt x="694" y="645"/>
                      </a:cubicBezTo>
                      <a:cubicBezTo>
                        <a:pt x="718" y="634"/>
                        <a:pt x="722" y="609"/>
                        <a:pt x="703" y="5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611" name="Freeform 187"/>
                <p:cNvSpPr>
                  <a:spLocks/>
                </p:cNvSpPr>
                <p:nvPr/>
              </p:nvSpPr>
              <p:spPr bwMode="auto">
                <a:xfrm>
                  <a:off x="5011738" y="4587875"/>
                  <a:ext cx="1628775" cy="1620838"/>
                </a:xfrm>
                <a:custGeom>
                  <a:avLst/>
                  <a:gdLst>
                    <a:gd name="T0" fmla="*/ 2147483646 w 1777"/>
                    <a:gd name="T1" fmla="*/ 0 h 1777"/>
                    <a:gd name="T2" fmla="*/ 2147483646 w 1777"/>
                    <a:gd name="T3" fmla="*/ 2147483646 h 1777"/>
                    <a:gd name="T4" fmla="*/ 2147483646 w 1777"/>
                    <a:gd name="T5" fmla="*/ 2147483646 h 1777"/>
                    <a:gd name="T6" fmla="*/ 2147483646 w 1777"/>
                    <a:gd name="T7" fmla="*/ 2147483646 h 1777"/>
                    <a:gd name="T8" fmla="*/ 0 w 1777"/>
                    <a:gd name="T9" fmla="*/ 2147483646 h 1777"/>
                    <a:gd name="T10" fmla="*/ 2147483646 w 1777"/>
                    <a:gd name="T11" fmla="*/ 2147483646 h 1777"/>
                    <a:gd name="T12" fmla="*/ 2147483646 w 1777"/>
                    <a:gd name="T13" fmla="*/ 2147483646 h 1777"/>
                    <a:gd name="T14" fmla="*/ 2147483646 w 1777"/>
                    <a:gd name="T15" fmla="*/ 2147483646 h 1777"/>
                    <a:gd name="T16" fmla="*/ 2147483646 w 1777"/>
                    <a:gd name="T17" fmla="*/ 2147483646 h 1777"/>
                    <a:gd name="T18" fmla="*/ 2147483646 w 1777"/>
                    <a:gd name="T19" fmla="*/ 2147483646 h 1777"/>
                    <a:gd name="T20" fmla="*/ 2147483646 w 1777"/>
                    <a:gd name="T21" fmla="*/ 2147483646 h 1777"/>
                    <a:gd name="T22" fmla="*/ 2147483646 w 1777"/>
                    <a:gd name="T23" fmla="*/ 2147483646 h 1777"/>
                    <a:gd name="T24" fmla="*/ 2147483646 w 1777"/>
                    <a:gd name="T25" fmla="*/ 2147483646 h 1777"/>
                    <a:gd name="T26" fmla="*/ 2147483646 w 1777"/>
                    <a:gd name="T27" fmla="*/ 2147483646 h 1777"/>
                    <a:gd name="T28" fmla="*/ 2147483646 w 1777"/>
                    <a:gd name="T29" fmla="*/ 2147483646 h 1777"/>
                    <a:gd name="T30" fmla="*/ 2147483646 w 1777"/>
                    <a:gd name="T31" fmla="*/ 2147483646 h 1777"/>
                    <a:gd name="T32" fmla="*/ 2147483646 w 1777"/>
                    <a:gd name="T33" fmla="*/ 2147483646 h 1777"/>
                    <a:gd name="T34" fmla="*/ 2147483646 w 1777"/>
                    <a:gd name="T35" fmla="*/ 2147483646 h 1777"/>
                    <a:gd name="T36" fmla="*/ 2147483646 w 1777"/>
                    <a:gd name="T37" fmla="*/ 0 h 177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777" h="1777">
                      <a:moveTo>
                        <a:pt x="1231" y="0"/>
                      </a:moveTo>
                      <a:cubicBezTo>
                        <a:pt x="704" y="44"/>
                        <a:pt x="704" y="44"/>
                        <a:pt x="704" y="44"/>
                      </a:cubicBezTo>
                      <a:cubicBezTo>
                        <a:pt x="669" y="48"/>
                        <a:pt x="640" y="55"/>
                        <a:pt x="630" y="101"/>
                      </a:cubicBezTo>
                      <a:cubicBezTo>
                        <a:pt x="630" y="101"/>
                        <a:pt x="630" y="101"/>
                        <a:pt x="630" y="101"/>
                      </a:cubicBezTo>
                      <a:cubicBezTo>
                        <a:pt x="487" y="787"/>
                        <a:pt x="0" y="1457"/>
                        <a:pt x="0" y="1457"/>
                      </a:cubicBezTo>
                      <a:cubicBezTo>
                        <a:pt x="115" y="1572"/>
                        <a:pt x="115" y="1572"/>
                        <a:pt x="115" y="1572"/>
                      </a:cubicBezTo>
                      <a:cubicBezTo>
                        <a:pt x="659" y="1028"/>
                        <a:pt x="659" y="1028"/>
                        <a:pt x="659" y="1028"/>
                      </a:cubicBezTo>
                      <a:cubicBezTo>
                        <a:pt x="647" y="1003"/>
                        <a:pt x="640" y="975"/>
                        <a:pt x="640" y="945"/>
                      </a:cubicBezTo>
                      <a:cubicBezTo>
                        <a:pt x="640" y="839"/>
                        <a:pt x="726" y="753"/>
                        <a:pt x="832" y="753"/>
                      </a:cubicBezTo>
                      <a:cubicBezTo>
                        <a:pt x="938" y="753"/>
                        <a:pt x="1024" y="839"/>
                        <a:pt x="1024" y="945"/>
                      </a:cubicBezTo>
                      <a:cubicBezTo>
                        <a:pt x="1024" y="1051"/>
                        <a:pt x="938" y="1137"/>
                        <a:pt x="832" y="1137"/>
                      </a:cubicBezTo>
                      <a:cubicBezTo>
                        <a:pt x="802" y="1137"/>
                        <a:pt x="774" y="1130"/>
                        <a:pt x="749" y="1118"/>
                      </a:cubicBezTo>
                      <a:cubicBezTo>
                        <a:pt x="205" y="1662"/>
                        <a:pt x="205" y="1662"/>
                        <a:pt x="205" y="1662"/>
                      </a:cubicBezTo>
                      <a:cubicBezTo>
                        <a:pt x="320" y="1777"/>
                        <a:pt x="320" y="1777"/>
                        <a:pt x="320" y="1777"/>
                      </a:cubicBezTo>
                      <a:cubicBezTo>
                        <a:pt x="320" y="1777"/>
                        <a:pt x="990" y="1290"/>
                        <a:pt x="1676" y="1147"/>
                      </a:cubicBezTo>
                      <a:cubicBezTo>
                        <a:pt x="1676" y="1147"/>
                        <a:pt x="1676" y="1147"/>
                        <a:pt x="1676" y="1147"/>
                      </a:cubicBezTo>
                      <a:cubicBezTo>
                        <a:pt x="1722" y="1137"/>
                        <a:pt x="1729" y="1108"/>
                        <a:pt x="1733" y="1073"/>
                      </a:cubicBezTo>
                      <a:cubicBezTo>
                        <a:pt x="1777" y="546"/>
                        <a:pt x="1777" y="546"/>
                        <a:pt x="1777" y="546"/>
                      </a:cubicBezTo>
                      <a:cubicBezTo>
                        <a:pt x="1231" y="0"/>
                        <a:pt x="1231" y="0"/>
                        <a:pt x="1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1565" name="Freeform 191"/>
              <p:cNvSpPr>
                <a:spLocks noEditPoints="1"/>
              </p:cNvSpPr>
              <p:nvPr/>
            </p:nvSpPr>
            <p:spPr bwMode="auto">
              <a:xfrm>
                <a:off x="3937878" y="3574239"/>
                <a:ext cx="241303" cy="255765"/>
              </a:xfrm>
              <a:custGeom>
                <a:avLst/>
                <a:gdLst>
                  <a:gd name="T0" fmla="*/ 2147483646 w 1920"/>
                  <a:gd name="T1" fmla="*/ 2147483646 h 2048"/>
                  <a:gd name="T2" fmla="*/ 2147483646 w 1920"/>
                  <a:gd name="T3" fmla="*/ 2147483646 h 2048"/>
                  <a:gd name="T4" fmla="*/ 2147483646 w 1920"/>
                  <a:gd name="T5" fmla="*/ 1364505230 h 2048"/>
                  <a:gd name="T6" fmla="*/ 2147483646 w 1920"/>
                  <a:gd name="T7" fmla="*/ 0 h 2048"/>
                  <a:gd name="T8" fmla="*/ 2147483646 w 1920"/>
                  <a:gd name="T9" fmla="*/ 0 h 2048"/>
                  <a:gd name="T10" fmla="*/ 2147483646 w 1920"/>
                  <a:gd name="T11" fmla="*/ 1364505230 h 2048"/>
                  <a:gd name="T12" fmla="*/ 2147483646 w 1920"/>
                  <a:gd name="T13" fmla="*/ 2147483646 h 2048"/>
                  <a:gd name="T14" fmla="*/ 2147483646 w 1920"/>
                  <a:gd name="T15" fmla="*/ 2147483646 h 2048"/>
                  <a:gd name="T16" fmla="*/ 2147483646 w 1920"/>
                  <a:gd name="T17" fmla="*/ 2147483646 h 2048"/>
                  <a:gd name="T18" fmla="*/ 2147483646 w 1920"/>
                  <a:gd name="T19" fmla="*/ 2147483646 h 2048"/>
                  <a:gd name="T20" fmla="*/ 2147483646 w 1920"/>
                  <a:gd name="T21" fmla="*/ 2147483646 h 2048"/>
                  <a:gd name="T22" fmla="*/ 2147483646 w 1920"/>
                  <a:gd name="T23" fmla="*/ 2147483646 h 2048"/>
                  <a:gd name="T24" fmla="*/ 2147483646 w 1920"/>
                  <a:gd name="T25" fmla="*/ 2147483646 h 2048"/>
                  <a:gd name="T26" fmla="*/ 2147483646 w 1920"/>
                  <a:gd name="T27" fmla="*/ 1364505230 h 2048"/>
                  <a:gd name="T28" fmla="*/ 2147483646 w 1920"/>
                  <a:gd name="T29" fmla="*/ 1364505230 h 2048"/>
                  <a:gd name="T30" fmla="*/ 2147483646 w 1920"/>
                  <a:gd name="T31" fmla="*/ 1364505230 h 2048"/>
                  <a:gd name="T32" fmla="*/ 2147483646 w 1920"/>
                  <a:gd name="T33" fmla="*/ 1364505230 h 2048"/>
                  <a:gd name="T34" fmla="*/ 2147483646 w 1920"/>
                  <a:gd name="T35" fmla="*/ 2147483646 h 2048"/>
                  <a:gd name="T36" fmla="*/ 2147483646 w 1920"/>
                  <a:gd name="T37" fmla="*/ 2147483646 h 2048"/>
                  <a:gd name="T38" fmla="*/ 2147483646 w 1920"/>
                  <a:gd name="T39" fmla="*/ 2147483646 h 2048"/>
                  <a:gd name="T40" fmla="*/ 2147483646 w 1920"/>
                  <a:gd name="T41" fmla="*/ 2147483646 h 2048"/>
                  <a:gd name="T42" fmla="*/ 2147483646 w 1920"/>
                  <a:gd name="T43" fmla="*/ 2147483646 h 2048"/>
                  <a:gd name="T44" fmla="*/ 2147483646 w 1920"/>
                  <a:gd name="T45" fmla="*/ 2147483646 h 2048"/>
                  <a:gd name="T46" fmla="*/ 2147483646 w 1920"/>
                  <a:gd name="T47" fmla="*/ 2147483646 h 2048"/>
                  <a:gd name="T48" fmla="*/ 2147483646 w 1920"/>
                  <a:gd name="T49" fmla="*/ 2147483646 h 2048"/>
                  <a:gd name="T50" fmla="*/ 2147483646 w 1920"/>
                  <a:gd name="T51" fmla="*/ 2147483646 h 2048"/>
                  <a:gd name="T52" fmla="*/ 2147483646 w 1920"/>
                  <a:gd name="T53" fmla="*/ 2147483646 h 2048"/>
                  <a:gd name="T54" fmla="*/ 2147483646 w 1920"/>
                  <a:gd name="T55" fmla="*/ 2147483646 h 2048"/>
                  <a:gd name="T56" fmla="*/ 1377122560 w 1920"/>
                  <a:gd name="T57" fmla="*/ 2147483646 h 2048"/>
                  <a:gd name="T58" fmla="*/ 1377122560 w 1920"/>
                  <a:gd name="T59" fmla="*/ 2147483646 h 2048"/>
                  <a:gd name="T60" fmla="*/ 2065708014 w 1920"/>
                  <a:gd name="T61" fmla="*/ 2147483646 h 2048"/>
                  <a:gd name="T62" fmla="*/ 2065708014 w 1920"/>
                  <a:gd name="T63" fmla="*/ 2147483646 h 2048"/>
                  <a:gd name="T64" fmla="*/ 688585674 w 1920"/>
                  <a:gd name="T65" fmla="*/ 2147483646 h 2048"/>
                  <a:gd name="T66" fmla="*/ 0 w 1920"/>
                  <a:gd name="T67" fmla="*/ 2147483646 h 2048"/>
                  <a:gd name="T68" fmla="*/ 0 w 1920"/>
                  <a:gd name="T69" fmla="*/ 2147483646 h 2048"/>
                  <a:gd name="T70" fmla="*/ 688585674 w 1920"/>
                  <a:gd name="T71" fmla="*/ 2147483646 h 2048"/>
                  <a:gd name="T72" fmla="*/ 2147483646 w 1920"/>
                  <a:gd name="T73" fmla="*/ 2147483646 h 2048"/>
                  <a:gd name="T74" fmla="*/ 2147483646 w 1920"/>
                  <a:gd name="T75" fmla="*/ 2147483646 h 2048"/>
                  <a:gd name="T76" fmla="*/ 2147483646 w 1920"/>
                  <a:gd name="T77" fmla="*/ 2147483646 h 2048"/>
                  <a:gd name="T78" fmla="*/ 2147483646 w 1920"/>
                  <a:gd name="T79" fmla="*/ 2147483646 h 2048"/>
                  <a:gd name="T80" fmla="*/ 2147483646 w 1920"/>
                  <a:gd name="T81" fmla="*/ 2147483646 h 2048"/>
                  <a:gd name="T82" fmla="*/ 2147483646 w 1920"/>
                  <a:gd name="T83" fmla="*/ 2147483646 h 2048"/>
                  <a:gd name="T84" fmla="*/ 2147483646 w 1920"/>
                  <a:gd name="T85" fmla="*/ 2147483646 h 2048"/>
                  <a:gd name="T86" fmla="*/ 2147483646 w 1920"/>
                  <a:gd name="T87" fmla="*/ 2147483646 h 2048"/>
                  <a:gd name="T88" fmla="*/ 2147483646 w 1920"/>
                  <a:gd name="T89" fmla="*/ 2147483646 h 2048"/>
                  <a:gd name="T90" fmla="*/ 2147483646 w 1920"/>
                  <a:gd name="T91" fmla="*/ 2147483646 h 2048"/>
                  <a:gd name="T92" fmla="*/ 2147483646 w 1920"/>
                  <a:gd name="T93" fmla="*/ 2147483646 h 2048"/>
                  <a:gd name="T94" fmla="*/ 2147483646 w 1920"/>
                  <a:gd name="T95" fmla="*/ 2147483646 h 2048"/>
                  <a:gd name="T96" fmla="*/ 2147483646 w 1920"/>
                  <a:gd name="T97" fmla="*/ 2147483646 h 2048"/>
                  <a:gd name="T98" fmla="*/ 2147483646 w 1920"/>
                  <a:gd name="T99" fmla="*/ 2147483646 h 2048"/>
                  <a:gd name="T100" fmla="*/ 2147483646 w 1920"/>
                  <a:gd name="T101" fmla="*/ 2147483646 h 2048"/>
                  <a:gd name="T102" fmla="*/ 2147483646 w 1920"/>
                  <a:gd name="T103" fmla="*/ 2147483646 h 204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920" h="2048">
                    <a:moveTo>
                      <a:pt x="1280" y="256"/>
                    </a:moveTo>
                    <a:cubicBezTo>
                      <a:pt x="1024" y="256"/>
                      <a:pt x="1024" y="256"/>
                      <a:pt x="1024" y="256"/>
                    </a:cubicBezTo>
                    <a:cubicBezTo>
                      <a:pt x="1024" y="128"/>
                      <a:pt x="1024" y="128"/>
                      <a:pt x="1024" y="128"/>
                    </a:cubicBezTo>
                    <a:cubicBezTo>
                      <a:pt x="1024" y="58"/>
                      <a:pt x="966" y="0"/>
                      <a:pt x="896" y="0"/>
                    </a:cubicBezTo>
                    <a:cubicBezTo>
                      <a:pt x="640" y="0"/>
                      <a:pt x="640" y="0"/>
                      <a:pt x="640" y="0"/>
                    </a:cubicBezTo>
                    <a:cubicBezTo>
                      <a:pt x="570" y="0"/>
                      <a:pt x="512" y="58"/>
                      <a:pt x="512" y="128"/>
                    </a:cubicBezTo>
                    <a:cubicBezTo>
                      <a:pt x="512" y="256"/>
                      <a:pt x="512" y="256"/>
                      <a:pt x="512" y="256"/>
                    </a:cubicBezTo>
                    <a:cubicBezTo>
                      <a:pt x="256" y="256"/>
                      <a:pt x="256" y="256"/>
                      <a:pt x="256" y="256"/>
                    </a:cubicBezTo>
                    <a:cubicBezTo>
                      <a:pt x="256" y="512"/>
                      <a:pt x="256" y="512"/>
                      <a:pt x="256" y="512"/>
                    </a:cubicBezTo>
                    <a:cubicBezTo>
                      <a:pt x="1280" y="512"/>
                      <a:pt x="1280" y="512"/>
                      <a:pt x="1280" y="512"/>
                    </a:cubicBezTo>
                    <a:lnTo>
                      <a:pt x="1280" y="256"/>
                    </a:lnTo>
                    <a:close/>
                    <a:moveTo>
                      <a:pt x="896" y="256"/>
                    </a:moveTo>
                    <a:cubicBezTo>
                      <a:pt x="640" y="256"/>
                      <a:pt x="640" y="256"/>
                      <a:pt x="640" y="256"/>
                    </a:cubicBezTo>
                    <a:cubicBezTo>
                      <a:pt x="640" y="128"/>
                      <a:pt x="640" y="128"/>
                      <a:pt x="640" y="128"/>
                    </a:cubicBezTo>
                    <a:cubicBezTo>
                      <a:pt x="640" y="128"/>
                      <a:pt x="640" y="128"/>
                      <a:pt x="640" y="128"/>
                    </a:cubicBezTo>
                    <a:cubicBezTo>
                      <a:pt x="896" y="128"/>
                      <a:pt x="896" y="128"/>
                      <a:pt x="896" y="128"/>
                    </a:cubicBezTo>
                    <a:cubicBezTo>
                      <a:pt x="896" y="128"/>
                      <a:pt x="896" y="128"/>
                      <a:pt x="896" y="128"/>
                    </a:cubicBezTo>
                    <a:lnTo>
                      <a:pt x="896" y="256"/>
                    </a:lnTo>
                    <a:close/>
                    <a:moveTo>
                      <a:pt x="1536" y="640"/>
                    </a:moveTo>
                    <a:cubicBezTo>
                      <a:pt x="1536" y="320"/>
                      <a:pt x="1536" y="320"/>
                      <a:pt x="1536" y="320"/>
                    </a:cubicBezTo>
                    <a:cubicBezTo>
                      <a:pt x="1536" y="285"/>
                      <a:pt x="1507" y="256"/>
                      <a:pt x="1472" y="256"/>
                    </a:cubicBezTo>
                    <a:cubicBezTo>
                      <a:pt x="1344" y="256"/>
                      <a:pt x="1344" y="256"/>
                      <a:pt x="1344" y="256"/>
                    </a:cubicBezTo>
                    <a:cubicBezTo>
                      <a:pt x="1344" y="384"/>
                      <a:pt x="1344" y="384"/>
                      <a:pt x="1344" y="384"/>
                    </a:cubicBezTo>
                    <a:cubicBezTo>
                      <a:pt x="1408" y="384"/>
                      <a:pt x="1408" y="384"/>
                      <a:pt x="1408" y="384"/>
                    </a:cubicBezTo>
                    <a:cubicBezTo>
                      <a:pt x="1408" y="640"/>
                      <a:pt x="1408" y="640"/>
                      <a:pt x="1408" y="640"/>
                    </a:cubicBezTo>
                    <a:cubicBezTo>
                      <a:pt x="1024" y="640"/>
                      <a:pt x="1024" y="640"/>
                      <a:pt x="1024" y="640"/>
                    </a:cubicBezTo>
                    <a:cubicBezTo>
                      <a:pt x="640" y="1024"/>
                      <a:pt x="640" y="1024"/>
                      <a:pt x="640" y="1024"/>
                    </a:cubicBezTo>
                    <a:cubicBezTo>
                      <a:pt x="640" y="1536"/>
                      <a:pt x="640" y="1536"/>
                      <a:pt x="640" y="1536"/>
                    </a:cubicBezTo>
                    <a:cubicBezTo>
                      <a:pt x="128" y="1536"/>
                      <a:pt x="128" y="1536"/>
                      <a:pt x="128" y="1536"/>
                    </a:cubicBezTo>
                    <a:cubicBezTo>
                      <a:pt x="128" y="384"/>
                      <a:pt x="128" y="384"/>
                      <a:pt x="128" y="384"/>
                    </a:cubicBezTo>
                    <a:cubicBezTo>
                      <a:pt x="192" y="384"/>
                      <a:pt x="192" y="384"/>
                      <a:pt x="192" y="384"/>
                    </a:cubicBezTo>
                    <a:cubicBezTo>
                      <a:pt x="192" y="256"/>
                      <a:pt x="192" y="256"/>
                      <a:pt x="192" y="256"/>
                    </a:cubicBezTo>
                    <a:cubicBezTo>
                      <a:pt x="64" y="256"/>
                      <a:pt x="64" y="256"/>
                      <a:pt x="64" y="256"/>
                    </a:cubicBezTo>
                    <a:cubicBezTo>
                      <a:pt x="29" y="256"/>
                      <a:pt x="0" y="285"/>
                      <a:pt x="0" y="320"/>
                    </a:cubicBezTo>
                    <a:cubicBezTo>
                      <a:pt x="0" y="1600"/>
                      <a:pt x="0" y="1600"/>
                      <a:pt x="0" y="1600"/>
                    </a:cubicBezTo>
                    <a:cubicBezTo>
                      <a:pt x="0" y="1635"/>
                      <a:pt x="29" y="1664"/>
                      <a:pt x="64" y="1664"/>
                    </a:cubicBezTo>
                    <a:cubicBezTo>
                      <a:pt x="640" y="1664"/>
                      <a:pt x="640" y="1664"/>
                      <a:pt x="640" y="1664"/>
                    </a:cubicBezTo>
                    <a:cubicBezTo>
                      <a:pt x="640" y="2048"/>
                      <a:pt x="640" y="2048"/>
                      <a:pt x="640" y="2048"/>
                    </a:cubicBezTo>
                    <a:cubicBezTo>
                      <a:pt x="1920" y="2048"/>
                      <a:pt x="1920" y="2048"/>
                      <a:pt x="1920" y="2048"/>
                    </a:cubicBezTo>
                    <a:cubicBezTo>
                      <a:pt x="1920" y="640"/>
                      <a:pt x="1920" y="640"/>
                      <a:pt x="1920" y="640"/>
                    </a:cubicBezTo>
                    <a:lnTo>
                      <a:pt x="1536" y="640"/>
                    </a:lnTo>
                    <a:close/>
                    <a:moveTo>
                      <a:pt x="1024" y="821"/>
                    </a:moveTo>
                    <a:cubicBezTo>
                      <a:pt x="1024" y="1024"/>
                      <a:pt x="1024" y="1024"/>
                      <a:pt x="1024" y="1024"/>
                    </a:cubicBezTo>
                    <a:cubicBezTo>
                      <a:pt x="821" y="1024"/>
                      <a:pt x="821" y="1024"/>
                      <a:pt x="821" y="1024"/>
                    </a:cubicBezTo>
                    <a:lnTo>
                      <a:pt x="1024" y="821"/>
                    </a:lnTo>
                    <a:close/>
                    <a:moveTo>
                      <a:pt x="1792" y="1920"/>
                    </a:moveTo>
                    <a:cubicBezTo>
                      <a:pt x="768" y="1920"/>
                      <a:pt x="768" y="1920"/>
                      <a:pt x="768" y="1920"/>
                    </a:cubicBezTo>
                    <a:cubicBezTo>
                      <a:pt x="768" y="1152"/>
                      <a:pt x="768" y="1152"/>
                      <a:pt x="768" y="1152"/>
                    </a:cubicBezTo>
                    <a:cubicBezTo>
                      <a:pt x="1152" y="1152"/>
                      <a:pt x="1152" y="1152"/>
                      <a:pt x="1152" y="1152"/>
                    </a:cubicBezTo>
                    <a:cubicBezTo>
                      <a:pt x="1152" y="768"/>
                      <a:pt x="1152" y="768"/>
                      <a:pt x="1152" y="768"/>
                    </a:cubicBezTo>
                    <a:cubicBezTo>
                      <a:pt x="1792" y="768"/>
                      <a:pt x="1792" y="768"/>
                      <a:pt x="1792" y="768"/>
                    </a:cubicBezTo>
                    <a:lnTo>
                      <a:pt x="1792" y="192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566" name="Freeform 195"/>
              <p:cNvSpPr>
                <a:spLocks noEditPoints="1"/>
              </p:cNvSpPr>
              <p:nvPr/>
            </p:nvSpPr>
            <p:spPr bwMode="auto">
              <a:xfrm>
                <a:off x="4760213" y="3567884"/>
                <a:ext cx="271465" cy="270063"/>
              </a:xfrm>
              <a:custGeom>
                <a:avLst/>
                <a:gdLst>
                  <a:gd name="T0" fmla="*/ 2147483646 w 2048"/>
                  <a:gd name="T1" fmla="*/ 0 h 2048"/>
                  <a:gd name="T2" fmla="*/ 0 w 2048"/>
                  <a:gd name="T3" fmla="*/ 2147483646 h 2048"/>
                  <a:gd name="T4" fmla="*/ 2147483646 w 2048"/>
                  <a:gd name="T5" fmla="*/ 2147483646 h 2048"/>
                  <a:gd name="T6" fmla="*/ 2147483646 w 2048"/>
                  <a:gd name="T7" fmla="*/ 2147483646 h 2048"/>
                  <a:gd name="T8" fmla="*/ 2147483646 w 2048"/>
                  <a:gd name="T9" fmla="*/ 1592913988 h 2048"/>
                  <a:gd name="T10" fmla="*/ 2147483646 w 2048"/>
                  <a:gd name="T11" fmla="*/ 2147483646 h 2048"/>
                  <a:gd name="T12" fmla="*/ 2147483646 w 2048"/>
                  <a:gd name="T13" fmla="*/ 2147483646 h 2048"/>
                  <a:gd name="T14" fmla="*/ 2147483646 w 2048"/>
                  <a:gd name="T15" fmla="*/ 2147483646 h 2048"/>
                  <a:gd name="T16" fmla="*/ 2147483646 w 2048"/>
                  <a:gd name="T17" fmla="*/ 2147483646 h 2048"/>
                  <a:gd name="T18" fmla="*/ 2147483646 w 2048"/>
                  <a:gd name="T19" fmla="*/ 2147483646 h 2048"/>
                  <a:gd name="T20" fmla="*/ 2147483646 w 2048"/>
                  <a:gd name="T21" fmla="*/ 2147483646 h 2048"/>
                  <a:gd name="T22" fmla="*/ 2147483646 w 2048"/>
                  <a:gd name="T23" fmla="*/ 2147483646 h 2048"/>
                  <a:gd name="T24" fmla="*/ 2075787715 w 2048"/>
                  <a:gd name="T25" fmla="*/ 2147483646 h 2048"/>
                  <a:gd name="T26" fmla="*/ 1723532239 w 2048"/>
                  <a:gd name="T27" fmla="*/ 2147483646 h 2048"/>
                  <a:gd name="T28" fmla="*/ 1761277610 w 2048"/>
                  <a:gd name="T29" fmla="*/ 2147483646 h 2048"/>
                  <a:gd name="T30" fmla="*/ 2147483646 w 2048"/>
                  <a:gd name="T31" fmla="*/ 2147483646 h 2048"/>
                  <a:gd name="T32" fmla="*/ 2147483646 w 2048"/>
                  <a:gd name="T33" fmla="*/ 2147483646 h 2048"/>
                  <a:gd name="T34" fmla="*/ 2147483646 w 2048"/>
                  <a:gd name="T35" fmla="*/ 2147483646 h 2048"/>
                  <a:gd name="T36" fmla="*/ 2147483646 w 2048"/>
                  <a:gd name="T37" fmla="*/ 2147483646 h 2048"/>
                  <a:gd name="T38" fmla="*/ 2147483646 w 2048"/>
                  <a:gd name="T39" fmla="*/ 2147483646 h 2048"/>
                  <a:gd name="T40" fmla="*/ 2147483646 w 2048"/>
                  <a:gd name="T41" fmla="*/ 0 h 2048"/>
                  <a:gd name="T42" fmla="*/ 2147483646 w 2048"/>
                  <a:gd name="T43" fmla="*/ 2147483646 h 2048"/>
                  <a:gd name="T44" fmla="*/ 2147483646 w 2048"/>
                  <a:gd name="T45" fmla="*/ 2147483646 h 2048"/>
                  <a:gd name="T46" fmla="*/ 2147483646 w 2048"/>
                  <a:gd name="T47" fmla="*/ 2147483646 h 2048"/>
                  <a:gd name="T48" fmla="*/ 2147483646 w 2048"/>
                  <a:gd name="T49" fmla="*/ 1592913988 h 2048"/>
                  <a:gd name="T50" fmla="*/ 2147483646 w 2048"/>
                  <a:gd name="T51" fmla="*/ 2147483646 h 2048"/>
                  <a:gd name="T52" fmla="*/ 2147483646 w 2048"/>
                  <a:gd name="T53" fmla="*/ 2147483646 h 2048"/>
                  <a:gd name="T54" fmla="*/ 2147483646 w 2048"/>
                  <a:gd name="T55" fmla="*/ 2147483646 h 2048"/>
                  <a:gd name="T56" fmla="*/ 2147483646 w 2048"/>
                  <a:gd name="T57" fmla="*/ 2147483646 h 2048"/>
                  <a:gd name="T58" fmla="*/ 2147483646 w 2048"/>
                  <a:gd name="T59" fmla="*/ 2147483646 h 2048"/>
                  <a:gd name="T60" fmla="*/ 2147483646 w 2048"/>
                  <a:gd name="T61" fmla="*/ 2147483646 h 2048"/>
                  <a:gd name="T62" fmla="*/ 2147483646 w 2048"/>
                  <a:gd name="T63" fmla="*/ 2147483646 h 2048"/>
                  <a:gd name="T64" fmla="*/ 2147483646 w 2048"/>
                  <a:gd name="T65" fmla="*/ 2147483646 h 2048"/>
                  <a:gd name="T66" fmla="*/ 2147483646 w 2048"/>
                  <a:gd name="T67" fmla="*/ 2147483646 h 2048"/>
                  <a:gd name="T68" fmla="*/ 2147483646 w 2048"/>
                  <a:gd name="T69" fmla="*/ 2147483646 h 2048"/>
                  <a:gd name="T70" fmla="*/ 2147483646 w 2048"/>
                  <a:gd name="T71" fmla="*/ 2147483646 h 2048"/>
                  <a:gd name="T72" fmla="*/ 2147483646 w 2048"/>
                  <a:gd name="T73" fmla="*/ 2147483646 h 2048"/>
                  <a:gd name="T74" fmla="*/ 2147483646 w 2048"/>
                  <a:gd name="T75" fmla="*/ 2147483646 h 2048"/>
                  <a:gd name="T76" fmla="*/ 2147483646 w 2048"/>
                  <a:gd name="T77" fmla="*/ 2147483646 h 2048"/>
                  <a:gd name="T78" fmla="*/ 2147483646 w 2048"/>
                  <a:gd name="T79" fmla="*/ 2147483646 h 2048"/>
                  <a:gd name="T80" fmla="*/ 2147483646 w 2048"/>
                  <a:gd name="T81" fmla="*/ 0 h 2048"/>
                  <a:gd name="T82" fmla="*/ 2147483646 w 2048"/>
                  <a:gd name="T83" fmla="*/ 2147483646 h 2048"/>
                  <a:gd name="T84" fmla="*/ 2147483646 w 2048"/>
                  <a:gd name="T85" fmla="*/ 2147483646 h 2048"/>
                  <a:gd name="T86" fmla="*/ 2147483646 w 2048"/>
                  <a:gd name="T87" fmla="*/ 2147483646 h 2048"/>
                  <a:gd name="T88" fmla="*/ 2147483646 w 2048"/>
                  <a:gd name="T89" fmla="*/ 1592913988 h 2048"/>
                  <a:gd name="T90" fmla="*/ 2147483646 w 2048"/>
                  <a:gd name="T91" fmla="*/ 2147483646 h 2048"/>
                  <a:gd name="T92" fmla="*/ 2147483646 w 2048"/>
                  <a:gd name="T93" fmla="*/ 2147483646 h 2048"/>
                  <a:gd name="T94" fmla="*/ 2147483646 w 2048"/>
                  <a:gd name="T95" fmla="*/ 2147483646 h 2048"/>
                  <a:gd name="T96" fmla="*/ 2147483646 w 2048"/>
                  <a:gd name="T97" fmla="*/ 2147483646 h 2048"/>
                  <a:gd name="T98" fmla="*/ 2147483646 w 2048"/>
                  <a:gd name="T99" fmla="*/ 2147483646 h 2048"/>
                  <a:gd name="T100" fmla="*/ 2147483646 w 2048"/>
                  <a:gd name="T101" fmla="*/ 2147483646 h 2048"/>
                  <a:gd name="T102" fmla="*/ 2147483646 w 2048"/>
                  <a:gd name="T103" fmla="*/ 2147483646 h 2048"/>
                  <a:gd name="T104" fmla="*/ 2147483646 w 2048"/>
                  <a:gd name="T105" fmla="*/ 2147483646 h 2048"/>
                  <a:gd name="T106" fmla="*/ 2147483646 w 2048"/>
                  <a:gd name="T107" fmla="*/ 2147483646 h 2048"/>
                  <a:gd name="T108" fmla="*/ 2147483646 w 2048"/>
                  <a:gd name="T109" fmla="*/ 2147483646 h 2048"/>
                  <a:gd name="T110" fmla="*/ 2147483646 w 2048"/>
                  <a:gd name="T111" fmla="*/ 2147483646 h 2048"/>
                  <a:gd name="T112" fmla="*/ 2147483646 w 2048"/>
                  <a:gd name="T113" fmla="*/ 2147483646 h 2048"/>
                  <a:gd name="T114" fmla="*/ 2147483646 w 2048"/>
                  <a:gd name="T115" fmla="*/ 2147483646 h 2048"/>
                  <a:gd name="T116" fmla="*/ 2147483646 w 2048"/>
                  <a:gd name="T117" fmla="*/ 2147483646 h 2048"/>
                  <a:gd name="T118" fmla="*/ 2147483646 w 2048"/>
                  <a:gd name="T119" fmla="*/ 2147483646 h 204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048" h="2048">
                    <a:moveTo>
                      <a:pt x="512" y="385"/>
                    </a:moveTo>
                    <a:cubicBezTo>
                      <a:pt x="512" y="192"/>
                      <a:pt x="512" y="192"/>
                      <a:pt x="512" y="192"/>
                    </a:cubicBezTo>
                    <a:cubicBezTo>
                      <a:pt x="512" y="86"/>
                      <a:pt x="426" y="0"/>
                      <a:pt x="320" y="0"/>
                    </a:cubicBezTo>
                    <a:cubicBezTo>
                      <a:pt x="214" y="0"/>
                      <a:pt x="128" y="86"/>
                      <a:pt x="128" y="192"/>
                    </a:cubicBezTo>
                    <a:cubicBezTo>
                      <a:pt x="128" y="385"/>
                      <a:pt x="128" y="385"/>
                      <a:pt x="128" y="385"/>
                    </a:cubicBezTo>
                    <a:cubicBezTo>
                      <a:pt x="51" y="444"/>
                      <a:pt x="0" y="536"/>
                      <a:pt x="0" y="640"/>
                    </a:cubicBezTo>
                    <a:cubicBezTo>
                      <a:pt x="0" y="744"/>
                      <a:pt x="51" y="836"/>
                      <a:pt x="128" y="895"/>
                    </a:cubicBezTo>
                    <a:cubicBezTo>
                      <a:pt x="128" y="1856"/>
                      <a:pt x="128" y="1856"/>
                      <a:pt x="128" y="1856"/>
                    </a:cubicBezTo>
                    <a:cubicBezTo>
                      <a:pt x="128" y="1962"/>
                      <a:pt x="214" y="2048"/>
                      <a:pt x="320" y="2048"/>
                    </a:cubicBezTo>
                    <a:cubicBezTo>
                      <a:pt x="426" y="2048"/>
                      <a:pt x="512" y="1962"/>
                      <a:pt x="512" y="1856"/>
                    </a:cubicBezTo>
                    <a:cubicBezTo>
                      <a:pt x="512" y="895"/>
                      <a:pt x="512" y="895"/>
                      <a:pt x="512" y="895"/>
                    </a:cubicBezTo>
                    <a:cubicBezTo>
                      <a:pt x="589" y="836"/>
                      <a:pt x="640" y="744"/>
                      <a:pt x="640" y="640"/>
                    </a:cubicBezTo>
                    <a:cubicBezTo>
                      <a:pt x="640" y="536"/>
                      <a:pt x="589" y="444"/>
                      <a:pt x="512" y="385"/>
                    </a:cubicBezTo>
                    <a:close/>
                    <a:moveTo>
                      <a:pt x="256" y="192"/>
                    </a:moveTo>
                    <a:cubicBezTo>
                      <a:pt x="256" y="157"/>
                      <a:pt x="285" y="128"/>
                      <a:pt x="320" y="128"/>
                    </a:cubicBezTo>
                    <a:cubicBezTo>
                      <a:pt x="355" y="128"/>
                      <a:pt x="384" y="157"/>
                      <a:pt x="384" y="192"/>
                    </a:cubicBezTo>
                    <a:cubicBezTo>
                      <a:pt x="384" y="326"/>
                      <a:pt x="384" y="326"/>
                      <a:pt x="384" y="326"/>
                    </a:cubicBezTo>
                    <a:cubicBezTo>
                      <a:pt x="363" y="322"/>
                      <a:pt x="342" y="320"/>
                      <a:pt x="320" y="320"/>
                    </a:cubicBezTo>
                    <a:cubicBezTo>
                      <a:pt x="298" y="320"/>
                      <a:pt x="277" y="322"/>
                      <a:pt x="256" y="326"/>
                    </a:cubicBezTo>
                    <a:lnTo>
                      <a:pt x="256" y="192"/>
                    </a:lnTo>
                    <a:close/>
                    <a:moveTo>
                      <a:pt x="384" y="1856"/>
                    </a:moveTo>
                    <a:cubicBezTo>
                      <a:pt x="384" y="1891"/>
                      <a:pt x="355" y="1920"/>
                      <a:pt x="320" y="1920"/>
                    </a:cubicBezTo>
                    <a:cubicBezTo>
                      <a:pt x="285" y="1920"/>
                      <a:pt x="256" y="1891"/>
                      <a:pt x="256" y="1856"/>
                    </a:cubicBezTo>
                    <a:cubicBezTo>
                      <a:pt x="256" y="953"/>
                      <a:pt x="256" y="953"/>
                      <a:pt x="256" y="953"/>
                    </a:cubicBezTo>
                    <a:cubicBezTo>
                      <a:pt x="277" y="958"/>
                      <a:pt x="298" y="960"/>
                      <a:pt x="320" y="960"/>
                    </a:cubicBezTo>
                    <a:cubicBezTo>
                      <a:pt x="342" y="960"/>
                      <a:pt x="363" y="958"/>
                      <a:pt x="384" y="953"/>
                    </a:cubicBezTo>
                    <a:lnTo>
                      <a:pt x="384" y="1856"/>
                    </a:lnTo>
                    <a:close/>
                    <a:moveTo>
                      <a:pt x="503" y="694"/>
                    </a:moveTo>
                    <a:cubicBezTo>
                      <a:pt x="502" y="697"/>
                      <a:pt x="501" y="700"/>
                      <a:pt x="500" y="704"/>
                    </a:cubicBezTo>
                    <a:cubicBezTo>
                      <a:pt x="494" y="721"/>
                      <a:pt x="486" y="737"/>
                      <a:pt x="476" y="751"/>
                    </a:cubicBezTo>
                    <a:cubicBezTo>
                      <a:pt x="476" y="751"/>
                      <a:pt x="475" y="752"/>
                      <a:pt x="475" y="752"/>
                    </a:cubicBezTo>
                    <a:cubicBezTo>
                      <a:pt x="464" y="767"/>
                      <a:pt x="451" y="781"/>
                      <a:pt x="436" y="792"/>
                    </a:cubicBezTo>
                    <a:cubicBezTo>
                      <a:pt x="435" y="792"/>
                      <a:pt x="435" y="793"/>
                      <a:pt x="435" y="793"/>
                    </a:cubicBezTo>
                    <a:cubicBezTo>
                      <a:pt x="420" y="804"/>
                      <a:pt x="402" y="814"/>
                      <a:pt x="384" y="820"/>
                    </a:cubicBezTo>
                    <a:cubicBezTo>
                      <a:pt x="364" y="827"/>
                      <a:pt x="343" y="832"/>
                      <a:pt x="320" y="832"/>
                    </a:cubicBezTo>
                    <a:cubicBezTo>
                      <a:pt x="297" y="832"/>
                      <a:pt x="276" y="827"/>
                      <a:pt x="256" y="820"/>
                    </a:cubicBezTo>
                    <a:cubicBezTo>
                      <a:pt x="238" y="814"/>
                      <a:pt x="220" y="804"/>
                      <a:pt x="205" y="793"/>
                    </a:cubicBezTo>
                    <a:cubicBezTo>
                      <a:pt x="205" y="792"/>
                      <a:pt x="204" y="792"/>
                      <a:pt x="204" y="792"/>
                    </a:cubicBezTo>
                    <a:cubicBezTo>
                      <a:pt x="189" y="781"/>
                      <a:pt x="176" y="767"/>
                      <a:pt x="165" y="752"/>
                    </a:cubicBezTo>
                    <a:cubicBezTo>
                      <a:pt x="165" y="752"/>
                      <a:pt x="164" y="751"/>
                      <a:pt x="164" y="751"/>
                    </a:cubicBezTo>
                    <a:cubicBezTo>
                      <a:pt x="154" y="737"/>
                      <a:pt x="146" y="721"/>
                      <a:pt x="140" y="704"/>
                    </a:cubicBezTo>
                    <a:cubicBezTo>
                      <a:pt x="138" y="700"/>
                      <a:pt x="138" y="697"/>
                      <a:pt x="137" y="694"/>
                    </a:cubicBezTo>
                    <a:cubicBezTo>
                      <a:pt x="132" y="677"/>
                      <a:pt x="128" y="659"/>
                      <a:pt x="128" y="640"/>
                    </a:cubicBezTo>
                    <a:cubicBezTo>
                      <a:pt x="128" y="621"/>
                      <a:pt x="132" y="603"/>
                      <a:pt x="137" y="586"/>
                    </a:cubicBezTo>
                    <a:cubicBezTo>
                      <a:pt x="138" y="583"/>
                      <a:pt x="139" y="579"/>
                      <a:pt x="140" y="576"/>
                    </a:cubicBezTo>
                    <a:cubicBezTo>
                      <a:pt x="146" y="559"/>
                      <a:pt x="154" y="543"/>
                      <a:pt x="164" y="529"/>
                    </a:cubicBezTo>
                    <a:cubicBezTo>
                      <a:pt x="164" y="529"/>
                      <a:pt x="165" y="528"/>
                      <a:pt x="165" y="528"/>
                    </a:cubicBezTo>
                    <a:cubicBezTo>
                      <a:pt x="176" y="513"/>
                      <a:pt x="189" y="499"/>
                      <a:pt x="204" y="488"/>
                    </a:cubicBezTo>
                    <a:cubicBezTo>
                      <a:pt x="205" y="488"/>
                      <a:pt x="205" y="487"/>
                      <a:pt x="205" y="487"/>
                    </a:cubicBezTo>
                    <a:cubicBezTo>
                      <a:pt x="220" y="476"/>
                      <a:pt x="238" y="466"/>
                      <a:pt x="256" y="460"/>
                    </a:cubicBezTo>
                    <a:cubicBezTo>
                      <a:pt x="276" y="453"/>
                      <a:pt x="297" y="448"/>
                      <a:pt x="320" y="448"/>
                    </a:cubicBezTo>
                    <a:cubicBezTo>
                      <a:pt x="343" y="448"/>
                      <a:pt x="364" y="453"/>
                      <a:pt x="384" y="460"/>
                    </a:cubicBezTo>
                    <a:cubicBezTo>
                      <a:pt x="402" y="466"/>
                      <a:pt x="420" y="476"/>
                      <a:pt x="435" y="487"/>
                    </a:cubicBezTo>
                    <a:cubicBezTo>
                      <a:pt x="435" y="487"/>
                      <a:pt x="436" y="488"/>
                      <a:pt x="436" y="488"/>
                    </a:cubicBezTo>
                    <a:cubicBezTo>
                      <a:pt x="451" y="499"/>
                      <a:pt x="464" y="513"/>
                      <a:pt x="475" y="528"/>
                    </a:cubicBezTo>
                    <a:cubicBezTo>
                      <a:pt x="475" y="528"/>
                      <a:pt x="476" y="529"/>
                      <a:pt x="476" y="529"/>
                    </a:cubicBezTo>
                    <a:cubicBezTo>
                      <a:pt x="486" y="543"/>
                      <a:pt x="494" y="559"/>
                      <a:pt x="500" y="576"/>
                    </a:cubicBezTo>
                    <a:cubicBezTo>
                      <a:pt x="501" y="579"/>
                      <a:pt x="502" y="583"/>
                      <a:pt x="503" y="586"/>
                    </a:cubicBezTo>
                    <a:cubicBezTo>
                      <a:pt x="508" y="603"/>
                      <a:pt x="512" y="621"/>
                      <a:pt x="512" y="640"/>
                    </a:cubicBezTo>
                    <a:cubicBezTo>
                      <a:pt x="512" y="659"/>
                      <a:pt x="508" y="677"/>
                      <a:pt x="503" y="694"/>
                    </a:cubicBezTo>
                    <a:close/>
                    <a:moveTo>
                      <a:pt x="1920" y="385"/>
                    </a:moveTo>
                    <a:cubicBezTo>
                      <a:pt x="1920" y="192"/>
                      <a:pt x="1920" y="192"/>
                      <a:pt x="1920" y="192"/>
                    </a:cubicBezTo>
                    <a:cubicBezTo>
                      <a:pt x="1920" y="86"/>
                      <a:pt x="1834" y="0"/>
                      <a:pt x="1728" y="0"/>
                    </a:cubicBezTo>
                    <a:cubicBezTo>
                      <a:pt x="1622" y="0"/>
                      <a:pt x="1536" y="86"/>
                      <a:pt x="1536" y="192"/>
                    </a:cubicBezTo>
                    <a:cubicBezTo>
                      <a:pt x="1536" y="385"/>
                      <a:pt x="1536" y="385"/>
                      <a:pt x="1536" y="385"/>
                    </a:cubicBezTo>
                    <a:cubicBezTo>
                      <a:pt x="1459" y="444"/>
                      <a:pt x="1408" y="536"/>
                      <a:pt x="1408" y="640"/>
                    </a:cubicBezTo>
                    <a:cubicBezTo>
                      <a:pt x="1408" y="744"/>
                      <a:pt x="1459" y="836"/>
                      <a:pt x="1536" y="895"/>
                    </a:cubicBezTo>
                    <a:cubicBezTo>
                      <a:pt x="1536" y="1856"/>
                      <a:pt x="1536" y="1856"/>
                      <a:pt x="1536" y="1856"/>
                    </a:cubicBezTo>
                    <a:cubicBezTo>
                      <a:pt x="1536" y="1962"/>
                      <a:pt x="1622" y="2048"/>
                      <a:pt x="1728" y="2048"/>
                    </a:cubicBezTo>
                    <a:cubicBezTo>
                      <a:pt x="1834" y="2048"/>
                      <a:pt x="1920" y="1962"/>
                      <a:pt x="1920" y="1856"/>
                    </a:cubicBezTo>
                    <a:cubicBezTo>
                      <a:pt x="1920" y="895"/>
                      <a:pt x="1920" y="895"/>
                      <a:pt x="1920" y="895"/>
                    </a:cubicBezTo>
                    <a:cubicBezTo>
                      <a:pt x="1997" y="836"/>
                      <a:pt x="2048" y="744"/>
                      <a:pt x="2048" y="640"/>
                    </a:cubicBezTo>
                    <a:cubicBezTo>
                      <a:pt x="2048" y="536"/>
                      <a:pt x="1997" y="444"/>
                      <a:pt x="1920" y="385"/>
                    </a:cubicBezTo>
                    <a:close/>
                    <a:moveTo>
                      <a:pt x="1664" y="192"/>
                    </a:moveTo>
                    <a:cubicBezTo>
                      <a:pt x="1664" y="157"/>
                      <a:pt x="1693" y="128"/>
                      <a:pt x="1728" y="128"/>
                    </a:cubicBezTo>
                    <a:cubicBezTo>
                      <a:pt x="1763" y="128"/>
                      <a:pt x="1792" y="157"/>
                      <a:pt x="1792" y="192"/>
                    </a:cubicBezTo>
                    <a:cubicBezTo>
                      <a:pt x="1792" y="326"/>
                      <a:pt x="1792" y="326"/>
                      <a:pt x="1792" y="326"/>
                    </a:cubicBezTo>
                    <a:cubicBezTo>
                      <a:pt x="1771" y="322"/>
                      <a:pt x="1750" y="320"/>
                      <a:pt x="1728" y="320"/>
                    </a:cubicBezTo>
                    <a:cubicBezTo>
                      <a:pt x="1706" y="320"/>
                      <a:pt x="1685" y="322"/>
                      <a:pt x="1664" y="326"/>
                    </a:cubicBezTo>
                    <a:lnTo>
                      <a:pt x="1664" y="192"/>
                    </a:lnTo>
                    <a:close/>
                    <a:moveTo>
                      <a:pt x="1792" y="1856"/>
                    </a:moveTo>
                    <a:cubicBezTo>
                      <a:pt x="1792" y="1891"/>
                      <a:pt x="1763" y="1920"/>
                      <a:pt x="1728" y="1920"/>
                    </a:cubicBezTo>
                    <a:cubicBezTo>
                      <a:pt x="1693" y="1920"/>
                      <a:pt x="1664" y="1891"/>
                      <a:pt x="1664" y="1856"/>
                    </a:cubicBezTo>
                    <a:cubicBezTo>
                      <a:pt x="1664" y="953"/>
                      <a:pt x="1664" y="953"/>
                      <a:pt x="1664" y="953"/>
                    </a:cubicBezTo>
                    <a:cubicBezTo>
                      <a:pt x="1685" y="958"/>
                      <a:pt x="1706" y="960"/>
                      <a:pt x="1728" y="960"/>
                    </a:cubicBezTo>
                    <a:cubicBezTo>
                      <a:pt x="1750" y="960"/>
                      <a:pt x="1771" y="958"/>
                      <a:pt x="1792" y="953"/>
                    </a:cubicBezTo>
                    <a:lnTo>
                      <a:pt x="1792" y="1856"/>
                    </a:lnTo>
                    <a:close/>
                    <a:moveTo>
                      <a:pt x="1911" y="694"/>
                    </a:moveTo>
                    <a:cubicBezTo>
                      <a:pt x="1910" y="697"/>
                      <a:pt x="1909" y="700"/>
                      <a:pt x="1908" y="704"/>
                    </a:cubicBezTo>
                    <a:cubicBezTo>
                      <a:pt x="1902" y="721"/>
                      <a:pt x="1894" y="737"/>
                      <a:pt x="1884" y="751"/>
                    </a:cubicBezTo>
                    <a:cubicBezTo>
                      <a:pt x="1884" y="751"/>
                      <a:pt x="1883" y="752"/>
                      <a:pt x="1883" y="752"/>
                    </a:cubicBezTo>
                    <a:cubicBezTo>
                      <a:pt x="1872" y="767"/>
                      <a:pt x="1859" y="781"/>
                      <a:pt x="1844" y="792"/>
                    </a:cubicBezTo>
                    <a:cubicBezTo>
                      <a:pt x="1843" y="792"/>
                      <a:pt x="1843" y="793"/>
                      <a:pt x="1843" y="793"/>
                    </a:cubicBezTo>
                    <a:cubicBezTo>
                      <a:pt x="1828" y="804"/>
                      <a:pt x="1810" y="814"/>
                      <a:pt x="1792" y="820"/>
                    </a:cubicBezTo>
                    <a:cubicBezTo>
                      <a:pt x="1772" y="827"/>
                      <a:pt x="1751" y="832"/>
                      <a:pt x="1728" y="832"/>
                    </a:cubicBezTo>
                    <a:cubicBezTo>
                      <a:pt x="1705" y="832"/>
                      <a:pt x="1684" y="827"/>
                      <a:pt x="1664" y="820"/>
                    </a:cubicBezTo>
                    <a:cubicBezTo>
                      <a:pt x="1646" y="814"/>
                      <a:pt x="1628" y="804"/>
                      <a:pt x="1613" y="793"/>
                    </a:cubicBezTo>
                    <a:cubicBezTo>
                      <a:pt x="1613" y="792"/>
                      <a:pt x="1612" y="792"/>
                      <a:pt x="1612" y="792"/>
                    </a:cubicBezTo>
                    <a:cubicBezTo>
                      <a:pt x="1597" y="781"/>
                      <a:pt x="1584" y="767"/>
                      <a:pt x="1573" y="752"/>
                    </a:cubicBezTo>
                    <a:cubicBezTo>
                      <a:pt x="1572" y="752"/>
                      <a:pt x="1572" y="751"/>
                      <a:pt x="1572" y="751"/>
                    </a:cubicBezTo>
                    <a:cubicBezTo>
                      <a:pt x="1562" y="737"/>
                      <a:pt x="1554" y="721"/>
                      <a:pt x="1548" y="704"/>
                    </a:cubicBezTo>
                    <a:cubicBezTo>
                      <a:pt x="1546" y="700"/>
                      <a:pt x="1546" y="697"/>
                      <a:pt x="1545" y="694"/>
                    </a:cubicBezTo>
                    <a:cubicBezTo>
                      <a:pt x="1540" y="677"/>
                      <a:pt x="1536" y="659"/>
                      <a:pt x="1536" y="640"/>
                    </a:cubicBezTo>
                    <a:cubicBezTo>
                      <a:pt x="1536" y="621"/>
                      <a:pt x="1540" y="603"/>
                      <a:pt x="1545" y="586"/>
                    </a:cubicBezTo>
                    <a:cubicBezTo>
                      <a:pt x="1546" y="583"/>
                      <a:pt x="1546" y="579"/>
                      <a:pt x="1548" y="576"/>
                    </a:cubicBezTo>
                    <a:cubicBezTo>
                      <a:pt x="1554" y="559"/>
                      <a:pt x="1562" y="543"/>
                      <a:pt x="1572" y="529"/>
                    </a:cubicBezTo>
                    <a:cubicBezTo>
                      <a:pt x="1572" y="529"/>
                      <a:pt x="1573" y="528"/>
                      <a:pt x="1573" y="528"/>
                    </a:cubicBezTo>
                    <a:cubicBezTo>
                      <a:pt x="1584" y="513"/>
                      <a:pt x="1597" y="499"/>
                      <a:pt x="1612" y="488"/>
                    </a:cubicBezTo>
                    <a:cubicBezTo>
                      <a:pt x="1613" y="488"/>
                      <a:pt x="1613" y="487"/>
                      <a:pt x="1613" y="487"/>
                    </a:cubicBezTo>
                    <a:cubicBezTo>
                      <a:pt x="1628" y="476"/>
                      <a:pt x="1646" y="466"/>
                      <a:pt x="1664" y="460"/>
                    </a:cubicBezTo>
                    <a:cubicBezTo>
                      <a:pt x="1684" y="453"/>
                      <a:pt x="1705" y="448"/>
                      <a:pt x="1728" y="448"/>
                    </a:cubicBezTo>
                    <a:cubicBezTo>
                      <a:pt x="1751" y="448"/>
                      <a:pt x="1772" y="453"/>
                      <a:pt x="1792" y="460"/>
                    </a:cubicBezTo>
                    <a:cubicBezTo>
                      <a:pt x="1810" y="466"/>
                      <a:pt x="1828" y="476"/>
                      <a:pt x="1843" y="487"/>
                    </a:cubicBezTo>
                    <a:cubicBezTo>
                      <a:pt x="1843" y="487"/>
                      <a:pt x="1844" y="488"/>
                      <a:pt x="1844" y="488"/>
                    </a:cubicBezTo>
                    <a:cubicBezTo>
                      <a:pt x="1859" y="499"/>
                      <a:pt x="1872" y="513"/>
                      <a:pt x="1883" y="528"/>
                    </a:cubicBezTo>
                    <a:cubicBezTo>
                      <a:pt x="1883" y="528"/>
                      <a:pt x="1884" y="529"/>
                      <a:pt x="1884" y="529"/>
                    </a:cubicBezTo>
                    <a:cubicBezTo>
                      <a:pt x="1894" y="543"/>
                      <a:pt x="1902" y="559"/>
                      <a:pt x="1908" y="576"/>
                    </a:cubicBezTo>
                    <a:cubicBezTo>
                      <a:pt x="1909" y="579"/>
                      <a:pt x="1910" y="583"/>
                      <a:pt x="1911" y="586"/>
                    </a:cubicBezTo>
                    <a:cubicBezTo>
                      <a:pt x="1916" y="603"/>
                      <a:pt x="1920" y="621"/>
                      <a:pt x="1920" y="640"/>
                    </a:cubicBezTo>
                    <a:cubicBezTo>
                      <a:pt x="1920" y="659"/>
                      <a:pt x="1916" y="677"/>
                      <a:pt x="1911" y="694"/>
                    </a:cubicBezTo>
                    <a:close/>
                    <a:moveTo>
                      <a:pt x="1216" y="1153"/>
                    </a:moveTo>
                    <a:cubicBezTo>
                      <a:pt x="1216" y="192"/>
                      <a:pt x="1216" y="192"/>
                      <a:pt x="1216" y="192"/>
                    </a:cubicBezTo>
                    <a:cubicBezTo>
                      <a:pt x="1216" y="86"/>
                      <a:pt x="1130" y="0"/>
                      <a:pt x="1024" y="0"/>
                    </a:cubicBezTo>
                    <a:cubicBezTo>
                      <a:pt x="918" y="0"/>
                      <a:pt x="832" y="86"/>
                      <a:pt x="832" y="192"/>
                    </a:cubicBezTo>
                    <a:cubicBezTo>
                      <a:pt x="832" y="1153"/>
                      <a:pt x="832" y="1153"/>
                      <a:pt x="832" y="1153"/>
                    </a:cubicBezTo>
                    <a:cubicBezTo>
                      <a:pt x="755" y="1212"/>
                      <a:pt x="704" y="1304"/>
                      <a:pt x="704" y="1408"/>
                    </a:cubicBezTo>
                    <a:cubicBezTo>
                      <a:pt x="704" y="1512"/>
                      <a:pt x="755" y="1604"/>
                      <a:pt x="832" y="1663"/>
                    </a:cubicBezTo>
                    <a:cubicBezTo>
                      <a:pt x="832" y="1856"/>
                      <a:pt x="832" y="1856"/>
                      <a:pt x="832" y="1856"/>
                    </a:cubicBezTo>
                    <a:cubicBezTo>
                      <a:pt x="832" y="1962"/>
                      <a:pt x="918" y="2048"/>
                      <a:pt x="1024" y="2048"/>
                    </a:cubicBezTo>
                    <a:cubicBezTo>
                      <a:pt x="1130" y="2048"/>
                      <a:pt x="1216" y="1962"/>
                      <a:pt x="1216" y="1856"/>
                    </a:cubicBezTo>
                    <a:cubicBezTo>
                      <a:pt x="1216" y="1663"/>
                      <a:pt x="1216" y="1663"/>
                      <a:pt x="1216" y="1663"/>
                    </a:cubicBezTo>
                    <a:cubicBezTo>
                      <a:pt x="1293" y="1604"/>
                      <a:pt x="1344" y="1512"/>
                      <a:pt x="1344" y="1408"/>
                    </a:cubicBezTo>
                    <a:cubicBezTo>
                      <a:pt x="1344" y="1304"/>
                      <a:pt x="1293" y="1212"/>
                      <a:pt x="1216" y="1153"/>
                    </a:cubicBezTo>
                    <a:close/>
                    <a:moveTo>
                      <a:pt x="960" y="192"/>
                    </a:moveTo>
                    <a:cubicBezTo>
                      <a:pt x="960" y="157"/>
                      <a:pt x="989" y="128"/>
                      <a:pt x="1024" y="128"/>
                    </a:cubicBezTo>
                    <a:cubicBezTo>
                      <a:pt x="1059" y="128"/>
                      <a:pt x="1088" y="157"/>
                      <a:pt x="1088" y="192"/>
                    </a:cubicBezTo>
                    <a:cubicBezTo>
                      <a:pt x="1088" y="1094"/>
                      <a:pt x="1088" y="1094"/>
                      <a:pt x="1088" y="1094"/>
                    </a:cubicBezTo>
                    <a:cubicBezTo>
                      <a:pt x="1067" y="1090"/>
                      <a:pt x="1046" y="1088"/>
                      <a:pt x="1024" y="1088"/>
                    </a:cubicBezTo>
                    <a:cubicBezTo>
                      <a:pt x="1002" y="1088"/>
                      <a:pt x="981" y="1090"/>
                      <a:pt x="960" y="1094"/>
                    </a:cubicBezTo>
                    <a:lnTo>
                      <a:pt x="960" y="192"/>
                    </a:lnTo>
                    <a:close/>
                    <a:moveTo>
                      <a:pt x="1088" y="1856"/>
                    </a:moveTo>
                    <a:cubicBezTo>
                      <a:pt x="1088" y="1891"/>
                      <a:pt x="1059" y="1920"/>
                      <a:pt x="1024" y="1920"/>
                    </a:cubicBezTo>
                    <a:cubicBezTo>
                      <a:pt x="989" y="1920"/>
                      <a:pt x="960" y="1891"/>
                      <a:pt x="960" y="1856"/>
                    </a:cubicBezTo>
                    <a:cubicBezTo>
                      <a:pt x="960" y="1721"/>
                      <a:pt x="960" y="1721"/>
                      <a:pt x="960" y="1721"/>
                    </a:cubicBezTo>
                    <a:cubicBezTo>
                      <a:pt x="981" y="1726"/>
                      <a:pt x="1002" y="1728"/>
                      <a:pt x="1024" y="1728"/>
                    </a:cubicBezTo>
                    <a:cubicBezTo>
                      <a:pt x="1046" y="1728"/>
                      <a:pt x="1067" y="1726"/>
                      <a:pt x="1088" y="1721"/>
                    </a:cubicBezTo>
                    <a:lnTo>
                      <a:pt x="1088" y="1856"/>
                    </a:lnTo>
                    <a:close/>
                    <a:moveTo>
                      <a:pt x="1207" y="1462"/>
                    </a:moveTo>
                    <a:cubicBezTo>
                      <a:pt x="1206" y="1465"/>
                      <a:pt x="1205" y="1468"/>
                      <a:pt x="1204" y="1472"/>
                    </a:cubicBezTo>
                    <a:cubicBezTo>
                      <a:pt x="1198" y="1489"/>
                      <a:pt x="1190" y="1505"/>
                      <a:pt x="1180" y="1519"/>
                    </a:cubicBezTo>
                    <a:cubicBezTo>
                      <a:pt x="1180" y="1519"/>
                      <a:pt x="1179" y="1520"/>
                      <a:pt x="1179" y="1520"/>
                    </a:cubicBezTo>
                    <a:cubicBezTo>
                      <a:pt x="1168" y="1535"/>
                      <a:pt x="1155" y="1549"/>
                      <a:pt x="1140" y="1560"/>
                    </a:cubicBezTo>
                    <a:cubicBezTo>
                      <a:pt x="1139" y="1560"/>
                      <a:pt x="1139" y="1561"/>
                      <a:pt x="1139" y="1561"/>
                    </a:cubicBezTo>
                    <a:cubicBezTo>
                      <a:pt x="1124" y="1572"/>
                      <a:pt x="1106" y="1582"/>
                      <a:pt x="1088" y="1588"/>
                    </a:cubicBezTo>
                    <a:cubicBezTo>
                      <a:pt x="1068" y="1595"/>
                      <a:pt x="1047" y="1600"/>
                      <a:pt x="1024" y="1600"/>
                    </a:cubicBezTo>
                    <a:cubicBezTo>
                      <a:pt x="1001" y="1600"/>
                      <a:pt x="980" y="1595"/>
                      <a:pt x="960" y="1588"/>
                    </a:cubicBezTo>
                    <a:cubicBezTo>
                      <a:pt x="942" y="1582"/>
                      <a:pt x="924" y="1572"/>
                      <a:pt x="909" y="1561"/>
                    </a:cubicBezTo>
                    <a:cubicBezTo>
                      <a:pt x="909" y="1560"/>
                      <a:pt x="908" y="1560"/>
                      <a:pt x="908" y="1560"/>
                    </a:cubicBezTo>
                    <a:cubicBezTo>
                      <a:pt x="893" y="1549"/>
                      <a:pt x="880" y="1535"/>
                      <a:pt x="869" y="1520"/>
                    </a:cubicBezTo>
                    <a:cubicBezTo>
                      <a:pt x="869" y="1520"/>
                      <a:pt x="868" y="1519"/>
                      <a:pt x="868" y="1519"/>
                    </a:cubicBezTo>
                    <a:cubicBezTo>
                      <a:pt x="858" y="1505"/>
                      <a:pt x="850" y="1489"/>
                      <a:pt x="844" y="1472"/>
                    </a:cubicBezTo>
                    <a:cubicBezTo>
                      <a:pt x="842" y="1468"/>
                      <a:pt x="842" y="1465"/>
                      <a:pt x="841" y="1462"/>
                    </a:cubicBezTo>
                    <a:cubicBezTo>
                      <a:pt x="836" y="1445"/>
                      <a:pt x="832" y="1427"/>
                      <a:pt x="832" y="1408"/>
                    </a:cubicBezTo>
                    <a:cubicBezTo>
                      <a:pt x="832" y="1389"/>
                      <a:pt x="836" y="1371"/>
                      <a:pt x="841" y="1354"/>
                    </a:cubicBezTo>
                    <a:cubicBezTo>
                      <a:pt x="842" y="1351"/>
                      <a:pt x="843" y="1347"/>
                      <a:pt x="844" y="1344"/>
                    </a:cubicBezTo>
                    <a:cubicBezTo>
                      <a:pt x="850" y="1327"/>
                      <a:pt x="858" y="1311"/>
                      <a:pt x="868" y="1297"/>
                    </a:cubicBezTo>
                    <a:cubicBezTo>
                      <a:pt x="868" y="1297"/>
                      <a:pt x="869" y="1296"/>
                      <a:pt x="869" y="1296"/>
                    </a:cubicBezTo>
                    <a:cubicBezTo>
                      <a:pt x="880" y="1281"/>
                      <a:pt x="893" y="1267"/>
                      <a:pt x="908" y="1256"/>
                    </a:cubicBezTo>
                    <a:cubicBezTo>
                      <a:pt x="909" y="1256"/>
                      <a:pt x="909" y="1255"/>
                      <a:pt x="909" y="1255"/>
                    </a:cubicBezTo>
                    <a:cubicBezTo>
                      <a:pt x="924" y="1244"/>
                      <a:pt x="942" y="1234"/>
                      <a:pt x="960" y="1228"/>
                    </a:cubicBezTo>
                    <a:cubicBezTo>
                      <a:pt x="980" y="1221"/>
                      <a:pt x="1001" y="1216"/>
                      <a:pt x="1024" y="1216"/>
                    </a:cubicBezTo>
                    <a:cubicBezTo>
                      <a:pt x="1047" y="1216"/>
                      <a:pt x="1068" y="1221"/>
                      <a:pt x="1088" y="1228"/>
                    </a:cubicBezTo>
                    <a:cubicBezTo>
                      <a:pt x="1106" y="1234"/>
                      <a:pt x="1124" y="1244"/>
                      <a:pt x="1139" y="1255"/>
                    </a:cubicBezTo>
                    <a:cubicBezTo>
                      <a:pt x="1139" y="1255"/>
                      <a:pt x="1140" y="1256"/>
                      <a:pt x="1140" y="1256"/>
                    </a:cubicBezTo>
                    <a:cubicBezTo>
                      <a:pt x="1155" y="1267"/>
                      <a:pt x="1168" y="1281"/>
                      <a:pt x="1179" y="1296"/>
                    </a:cubicBezTo>
                    <a:cubicBezTo>
                      <a:pt x="1179" y="1296"/>
                      <a:pt x="1180" y="1297"/>
                      <a:pt x="1180" y="1297"/>
                    </a:cubicBezTo>
                    <a:cubicBezTo>
                      <a:pt x="1190" y="1311"/>
                      <a:pt x="1198" y="1327"/>
                      <a:pt x="1204" y="1344"/>
                    </a:cubicBezTo>
                    <a:cubicBezTo>
                      <a:pt x="1205" y="1347"/>
                      <a:pt x="1206" y="1351"/>
                      <a:pt x="1207" y="1354"/>
                    </a:cubicBezTo>
                    <a:cubicBezTo>
                      <a:pt x="1212" y="1371"/>
                      <a:pt x="1216" y="1389"/>
                      <a:pt x="1216" y="1408"/>
                    </a:cubicBezTo>
                    <a:cubicBezTo>
                      <a:pt x="1216" y="1427"/>
                      <a:pt x="1212" y="1445"/>
                      <a:pt x="1207" y="146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567" name="Freeform 199"/>
              <p:cNvSpPr>
                <a:spLocks noEditPoints="1"/>
              </p:cNvSpPr>
              <p:nvPr/>
            </p:nvSpPr>
            <p:spPr bwMode="auto">
              <a:xfrm>
                <a:off x="5496821" y="3529758"/>
                <a:ext cx="279403" cy="276417"/>
              </a:xfrm>
              <a:custGeom>
                <a:avLst/>
                <a:gdLst>
                  <a:gd name="T0" fmla="*/ 2147483646 w 2053"/>
                  <a:gd name="T1" fmla="*/ 134551891 h 2048"/>
                  <a:gd name="T2" fmla="*/ 2147483646 w 2053"/>
                  <a:gd name="T3" fmla="*/ 0 h 2048"/>
                  <a:gd name="T4" fmla="*/ 2147483646 w 2053"/>
                  <a:gd name="T5" fmla="*/ 148029782 h 2048"/>
                  <a:gd name="T6" fmla="*/ 409171055 w 2053"/>
                  <a:gd name="T7" fmla="*/ 2147483646 h 2048"/>
                  <a:gd name="T8" fmla="*/ 27289492 w 2053"/>
                  <a:gd name="T9" fmla="*/ 2147483646 h 2048"/>
                  <a:gd name="T10" fmla="*/ 572850898 w 2053"/>
                  <a:gd name="T11" fmla="*/ 2147483646 h 2048"/>
                  <a:gd name="T12" fmla="*/ 2147483646 w 2053"/>
                  <a:gd name="T13" fmla="*/ 2147483646 h 2048"/>
                  <a:gd name="T14" fmla="*/ 2147483646 w 2053"/>
                  <a:gd name="T15" fmla="*/ 2147483646 h 2048"/>
                  <a:gd name="T16" fmla="*/ 2147483646 w 2053"/>
                  <a:gd name="T17" fmla="*/ 2147483646 h 2048"/>
                  <a:gd name="T18" fmla="*/ 2147483646 w 2053"/>
                  <a:gd name="T19" fmla="*/ 2147483646 h 2048"/>
                  <a:gd name="T20" fmla="*/ 2147483646 w 2053"/>
                  <a:gd name="T21" fmla="*/ 2147483646 h 2048"/>
                  <a:gd name="T22" fmla="*/ 2147483646 w 2053"/>
                  <a:gd name="T23" fmla="*/ 2147483646 h 2048"/>
                  <a:gd name="T24" fmla="*/ 2147483646 w 2053"/>
                  <a:gd name="T25" fmla="*/ 2147483646 h 2048"/>
                  <a:gd name="T26" fmla="*/ 2147483646 w 2053"/>
                  <a:gd name="T27" fmla="*/ 2147483646 h 2048"/>
                  <a:gd name="T28" fmla="*/ 2147483646 w 2053"/>
                  <a:gd name="T29" fmla="*/ 2147483646 h 2048"/>
                  <a:gd name="T30" fmla="*/ 2147483646 w 2053"/>
                  <a:gd name="T31" fmla="*/ 2147483646 h 2048"/>
                  <a:gd name="T32" fmla="*/ 2147483646 w 2053"/>
                  <a:gd name="T33" fmla="*/ 995888076 h 2048"/>
                  <a:gd name="T34" fmla="*/ 2147483646 w 2053"/>
                  <a:gd name="T35" fmla="*/ 134551891 h 2048"/>
                  <a:gd name="T36" fmla="*/ 2147483646 w 2053"/>
                  <a:gd name="T37" fmla="*/ 2147483646 h 2048"/>
                  <a:gd name="T38" fmla="*/ 2147483646 w 2053"/>
                  <a:gd name="T39" fmla="*/ 2147483646 h 2048"/>
                  <a:gd name="T40" fmla="*/ 2147483646 w 2053"/>
                  <a:gd name="T41" fmla="*/ 2147483646 h 2048"/>
                  <a:gd name="T42" fmla="*/ 2147483646 w 2053"/>
                  <a:gd name="T43" fmla="*/ 2147483646 h 2048"/>
                  <a:gd name="T44" fmla="*/ 2147483646 w 2053"/>
                  <a:gd name="T45" fmla="*/ 2147483646 h 2048"/>
                  <a:gd name="T46" fmla="*/ 2147483646 w 2053"/>
                  <a:gd name="T47" fmla="*/ 2147483646 h 2048"/>
                  <a:gd name="T48" fmla="*/ 2147483646 w 2053"/>
                  <a:gd name="T49" fmla="*/ 2147483646 h 2048"/>
                  <a:gd name="T50" fmla="*/ 2147483646 w 2053"/>
                  <a:gd name="T51" fmla="*/ 2147483646 h 2048"/>
                  <a:gd name="T52" fmla="*/ 2147483646 w 2053"/>
                  <a:gd name="T53" fmla="*/ 2147483646 h 2048"/>
                  <a:gd name="T54" fmla="*/ 2147483646 w 2053"/>
                  <a:gd name="T55" fmla="*/ 2147483646 h 2048"/>
                  <a:gd name="T56" fmla="*/ 2147483646 w 2053"/>
                  <a:gd name="T57" fmla="*/ 2147483646 h 2048"/>
                  <a:gd name="T58" fmla="*/ 2147483646 w 2053"/>
                  <a:gd name="T59" fmla="*/ 2147483646 h 2048"/>
                  <a:gd name="T60" fmla="*/ 2147483646 w 2053"/>
                  <a:gd name="T61" fmla="*/ 2147483646 h 2048"/>
                  <a:gd name="T62" fmla="*/ 2147483646 w 2053"/>
                  <a:gd name="T63" fmla="*/ 2147483646 h 2048"/>
                  <a:gd name="T64" fmla="*/ 2147483646 w 2053"/>
                  <a:gd name="T65" fmla="*/ 2147483646 h 20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053" h="2048">
                    <a:moveTo>
                      <a:pt x="2021" y="10"/>
                    </a:moveTo>
                    <a:cubicBezTo>
                      <a:pt x="2010" y="3"/>
                      <a:pt x="1998" y="0"/>
                      <a:pt x="1986" y="0"/>
                    </a:cubicBezTo>
                    <a:cubicBezTo>
                      <a:pt x="1974" y="0"/>
                      <a:pt x="1961" y="4"/>
                      <a:pt x="1950" y="11"/>
                    </a:cubicBezTo>
                    <a:cubicBezTo>
                      <a:pt x="30" y="1291"/>
                      <a:pt x="30" y="1291"/>
                      <a:pt x="30" y="1291"/>
                    </a:cubicBezTo>
                    <a:cubicBezTo>
                      <a:pt x="11" y="1304"/>
                      <a:pt x="0" y="1327"/>
                      <a:pt x="2" y="1351"/>
                    </a:cubicBezTo>
                    <a:cubicBezTo>
                      <a:pt x="5" y="1374"/>
                      <a:pt x="20" y="1395"/>
                      <a:pt x="42" y="1403"/>
                    </a:cubicBezTo>
                    <a:cubicBezTo>
                      <a:pt x="543" y="1604"/>
                      <a:pt x="543" y="1604"/>
                      <a:pt x="543" y="1604"/>
                    </a:cubicBezTo>
                    <a:cubicBezTo>
                      <a:pt x="778" y="2016"/>
                      <a:pt x="778" y="2016"/>
                      <a:pt x="778" y="2016"/>
                    </a:cubicBezTo>
                    <a:cubicBezTo>
                      <a:pt x="790" y="2036"/>
                      <a:pt x="811" y="2048"/>
                      <a:pt x="833" y="2048"/>
                    </a:cubicBezTo>
                    <a:cubicBezTo>
                      <a:pt x="834" y="2048"/>
                      <a:pt x="834" y="2048"/>
                      <a:pt x="834" y="2048"/>
                    </a:cubicBezTo>
                    <a:cubicBezTo>
                      <a:pt x="856" y="2048"/>
                      <a:pt x="877" y="2036"/>
                      <a:pt x="889" y="2017"/>
                    </a:cubicBezTo>
                    <a:cubicBezTo>
                      <a:pt x="1022" y="1795"/>
                      <a:pt x="1022" y="1795"/>
                      <a:pt x="1022" y="1795"/>
                    </a:cubicBezTo>
                    <a:cubicBezTo>
                      <a:pt x="1642" y="2043"/>
                      <a:pt x="1642" y="2043"/>
                      <a:pt x="1642" y="2043"/>
                    </a:cubicBezTo>
                    <a:cubicBezTo>
                      <a:pt x="1650" y="2047"/>
                      <a:pt x="1658" y="2048"/>
                      <a:pt x="1666" y="2048"/>
                    </a:cubicBezTo>
                    <a:cubicBezTo>
                      <a:pt x="1677" y="2048"/>
                      <a:pt x="1688" y="2045"/>
                      <a:pt x="1697" y="2040"/>
                    </a:cubicBezTo>
                    <a:cubicBezTo>
                      <a:pt x="1714" y="2030"/>
                      <a:pt x="1726" y="2014"/>
                      <a:pt x="1729" y="1994"/>
                    </a:cubicBezTo>
                    <a:cubicBezTo>
                      <a:pt x="2049" y="74"/>
                      <a:pt x="2049" y="74"/>
                      <a:pt x="2049" y="74"/>
                    </a:cubicBezTo>
                    <a:cubicBezTo>
                      <a:pt x="2053" y="49"/>
                      <a:pt x="2042" y="24"/>
                      <a:pt x="2021" y="10"/>
                    </a:cubicBezTo>
                    <a:close/>
                    <a:moveTo>
                      <a:pt x="203" y="1330"/>
                    </a:moveTo>
                    <a:cubicBezTo>
                      <a:pt x="1686" y="341"/>
                      <a:pt x="1686" y="341"/>
                      <a:pt x="1686" y="341"/>
                    </a:cubicBezTo>
                    <a:cubicBezTo>
                      <a:pt x="608" y="1495"/>
                      <a:pt x="608" y="1495"/>
                      <a:pt x="608" y="1495"/>
                    </a:cubicBezTo>
                    <a:cubicBezTo>
                      <a:pt x="602" y="1492"/>
                      <a:pt x="597" y="1487"/>
                      <a:pt x="590" y="1485"/>
                    </a:cubicBezTo>
                    <a:cubicBezTo>
                      <a:pt x="203" y="1330"/>
                      <a:pt x="203" y="1330"/>
                      <a:pt x="203" y="1330"/>
                    </a:cubicBezTo>
                    <a:close/>
                    <a:moveTo>
                      <a:pt x="654" y="1540"/>
                    </a:moveTo>
                    <a:cubicBezTo>
                      <a:pt x="654" y="1540"/>
                      <a:pt x="654" y="1540"/>
                      <a:pt x="654" y="1540"/>
                    </a:cubicBezTo>
                    <a:cubicBezTo>
                      <a:pt x="1866" y="242"/>
                      <a:pt x="1866" y="242"/>
                      <a:pt x="1866" y="242"/>
                    </a:cubicBezTo>
                    <a:cubicBezTo>
                      <a:pt x="832" y="1852"/>
                      <a:pt x="832" y="1852"/>
                      <a:pt x="832" y="1852"/>
                    </a:cubicBezTo>
                    <a:cubicBezTo>
                      <a:pt x="654" y="1540"/>
                      <a:pt x="654" y="1540"/>
                      <a:pt x="654" y="1540"/>
                    </a:cubicBezTo>
                    <a:close/>
                    <a:moveTo>
                      <a:pt x="1616" y="1895"/>
                    </a:moveTo>
                    <a:cubicBezTo>
                      <a:pt x="1069" y="1676"/>
                      <a:pt x="1069" y="1676"/>
                      <a:pt x="1069" y="1676"/>
                    </a:cubicBezTo>
                    <a:cubicBezTo>
                      <a:pt x="1056" y="1671"/>
                      <a:pt x="1043" y="1670"/>
                      <a:pt x="1029" y="1669"/>
                    </a:cubicBezTo>
                    <a:cubicBezTo>
                      <a:pt x="1871" y="364"/>
                      <a:pt x="1871" y="364"/>
                      <a:pt x="1871" y="364"/>
                    </a:cubicBezTo>
                    <a:lnTo>
                      <a:pt x="1616" y="189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568" name="Freeform 203"/>
              <p:cNvSpPr>
                <a:spLocks noEditPoints="1"/>
              </p:cNvSpPr>
              <p:nvPr/>
            </p:nvSpPr>
            <p:spPr bwMode="auto">
              <a:xfrm>
                <a:off x="6319156" y="3470979"/>
                <a:ext cx="271465" cy="254177"/>
              </a:xfrm>
              <a:custGeom>
                <a:avLst/>
                <a:gdLst>
                  <a:gd name="T0" fmla="*/ 2147483646 w 2048"/>
                  <a:gd name="T1" fmla="*/ 2147483646 h 1920"/>
                  <a:gd name="T2" fmla="*/ 2147483646 w 2048"/>
                  <a:gd name="T3" fmla="*/ 2147483646 h 1920"/>
                  <a:gd name="T4" fmla="*/ 2147483646 w 2048"/>
                  <a:gd name="T5" fmla="*/ 2147483646 h 1920"/>
                  <a:gd name="T6" fmla="*/ 2147483646 w 2048"/>
                  <a:gd name="T7" fmla="*/ 1601985650 h 1920"/>
                  <a:gd name="T8" fmla="*/ 2147483646 w 2048"/>
                  <a:gd name="T9" fmla="*/ 0 h 1920"/>
                  <a:gd name="T10" fmla="*/ 1610836328 w 2048"/>
                  <a:gd name="T11" fmla="*/ 0 h 1920"/>
                  <a:gd name="T12" fmla="*/ 0 w 2048"/>
                  <a:gd name="T13" fmla="*/ 1601985650 h 1920"/>
                  <a:gd name="T14" fmla="*/ 0 w 2048"/>
                  <a:gd name="T15" fmla="*/ 2147483646 h 1920"/>
                  <a:gd name="T16" fmla="*/ 1610836328 w 2048"/>
                  <a:gd name="T17" fmla="*/ 2147483646 h 1920"/>
                  <a:gd name="T18" fmla="*/ 2147483646 w 2048"/>
                  <a:gd name="T19" fmla="*/ 2147483646 h 1920"/>
                  <a:gd name="T20" fmla="*/ 2147483646 w 2048"/>
                  <a:gd name="T21" fmla="*/ 2147483646 h 1920"/>
                  <a:gd name="T22" fmla="*/ 2147483646 w 2048"/>
                  <a:gd name="T23" fmla="*/ 2147483646 h 1920"/>
                  <a:gd name="T24" fmla="*/ 2147483646 w 2048"/>
                  <a:gd name="T25" fmla="*/ 2147483646 h 1920"/>
                  <a:gd name="T26" fmla="*/ 2147483646 w 2048"/>
                  <a:gd name="T27" fmla="*/ 2147483646 h 1920"/>
                  <a:gd name="T28" fmla="*/ 2147483646 w 2048"/>
                  <a:gd name="T29" fmla="*/ 2147483646 h 1920"/>
                  <a:gd name="T30" fmla="*/ 2147483646 w 2048"/>
                  <a:gd name="T31" fmla="*/ 2147483646 h 1920"/>
                  <a:gd name="T32" fmla="*/ 2147483646 w 2048"/>
                  <a:gd name="T33" fmla="*/ 2147483646 h 1920"/>
                  <a:gd name="T34" fmla="*/ 2147483646 w 2048"/>
                  <a:gd name="T35" fmla="*/ 2147483646 h 1920"/>
                  <a:gd name="T36" fmla="*/ 2147483646 w 2048"/>
                  <a:gd name="T37" fmla="*/ 2147483646 h 1920"/>
                  <a:gd name="T38" fmla="*/ 2147483646 w 2048"/>
                  <a:gd name="T39" fmla="*/ 2147483646 h 1920"/>
                  <a:gd name="T40" fmla="*/ 2147483646 w 2048"/>
                  <a:gd name="T41" fmla="*/ 2147483646 h 1920"/>
                  <a:gd name="T42" fmla="*/ 2147483646 w 2048"/>
                  <a:gd name="T43" fmla="*/ 2147483646 h 1920"/>
                  <a:gd name="T44" fmla="*/ 2147483646 w 2048"/>
                  <a:gd name="T45" fmla="*/ 2147483646 h 1920"/>
                  <a:gd name="T46" fmla="*/ 2147483646 w 2048"/>
                  <a:gd name="T47" fmla="*/ 2147483646 h 1920"/>
                  <a:gd name="T48" fmla="*/ 2147483646 w 2048"/>
                  <a:gd name="T49" fmla="*/ 2147483646 h 1920"/>
                  <a:gd name="T50" fmla="*/ 2147483646 w 2048"/>
                  <a:gd name="T51" fmla="*/ 2147483646 h 1920"/>
                  <a:gd name="T52" fmla="*/ 2147483646 w 2048"/>
                  <a:gd name="T53" fmla="*/ 2147483646 h 1920"/>
                  <a:gd name="T54" fmla="*/ 2147483646 w 2048"/>
                  <a:gd name="T55" fmla="*/ 2147483646 h 1920"/>
                  <a:gd name="T56" fmla="*/ 1610836328 w 2048"/>
                  <a:gd name="T57" fmla="*/ 2147483646 h 1920"/>
                  <a:gd name="T58" fmla="*/ 1610836328 w 2048"/>
                  <a:gd name="T59" fmla="*/ 1601985650 h 1920"/>
                  <a:gd name="T60" fmla="*/ 2147483646 w 2048"/>
                  <a:gd name="T61" fmla="*/ 1601985650 h 1920"/>
                  <a:gd name="T62" fmla="*/ 2147483646 w 2048"/>
                  <a:gd name="T63" fmla="*/ 2147483646 h 192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048" h="1920">
                    <a:moveTo>
                      <a:pt x="2048" y="1024"/>
                    </a:moveTo>
                    <a:cubicBezTo>
                      <a:pt x="2048" y="256"/>
                      <a:pt x="2048" y="256"/>
                      <a:pt x="2048" y="256"/>
                    </a:cubicBezTo>
                    <a:cubicBezTo>
                      <a:pt x="1664" y="256"/>
                      <a:pt x="1664" y="256"/>
                      <a:pt x="1664" y="256"/>
                    </a:cubicBezTo>
                    <a:cubicBezTo>
                      <a:pt x="1664" y="128"/>
                      <a:pt x="1664" y="128"/>
                      <a:pt x="1664" y="128"/>
                    </a:cubicBezTo>
                    <a:cubicBezTo>
                      <a:pt x="1664" y="58"/>
                      <a:pt x="1606" y="0"/>
                      <a:pt x="1536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58" y="0"/>
                      <a:pt x="0" y="58"/>
                      <a:pt x="0" y="128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0" y="582"/>
                      <a:pt x="58" y="640"/>
                      <a:pt x="128" y="640"/>
                    </a:cubicBezTo>
                    <a:cubicBezTo>
                      <a:pt x="1536" y="640"/>
                      <a:pt x="1536" y="640"/>
                      <a:pt x="1536" y="640"/>
                    </a:cubicBezTo>
                    <a:cubicBezTo>
                      <a:pt x="1606" y="640"/>
                      <a:pt x="1664" y="582"/>
                      <a:pt x="1664" y="512"/>
                    </a:cubicBezTo>
                    <a:cubicBezTo>
                      <a:pt x="1664" y="384"/>
                      <a:pt x="1664" y="384"/>
                      <a:pt x="1664" y="384"/>
                    </a:cubicBezTo>
                    <a:cubicBezTo>
                      <a:pt x="1920" y="384"/>
                      <a:pt x="1920" y="384"/>
                      <a:pt x="1920" y="384"/>
                    </a:cubicBezTo>
                    <a:cubicBezTo>
                      <a:pt x="1920" y="896"/>
                      <a:pt x="1920" y="896"/>
                      <a:pt x="1920" y="896"/>
                    </a:cubicBezTo>
                    <a:cubicBezTo>
                      <a:pt x="768" y="896"/>
                      <a:pt x="768" y="896"/>
                      <a:pt x="768" y="896"/>
                    </a:cubicBezTo>
                    <a:cubicBezTo>
                      <a:pt x="768" y="1152"/>
                      <a:pt x="768" y="1152"/>
                      <a:pt x="768" y="1152"/>
                    </a:cubicBezTo>
                    <a:cubicBezTo>
                      <a:pt x="704" y="1152"/>
                      <a:pt x="704" y="1152"/>
                      <a:pt x="704" y="1152"/>
                    </a:cubicBezTo>
                    <a:cubicBezTo>
                      <a:pt x="669" y="1152"/>
                      <a:pt x="640" y="1181"/>
                      <a:pt x="640" y="1216"/>
                    </a:cubicBezTo>
                    <a:cubicBezTo>
                      <a:pt x="640" y="1856"/>
                      <a:pt x="640" y="1856"/>
                      <a:pt x="640" y="1856"/>
                    </a:cubicBezTo>
                    <a:cubicBezTo>
                      <a:pt x="640" y="1891"/>
                      <a:pt x="669" y="1920"/>
                      <a:pt x="704" y="1920"/>
                    </a:cubicBezTo>
                    <a:cubicBezTo>
                      <a:pt x="960" y="1920"/>
                      <a:pt x="960" y="1920"/>
                      <a:pt x="960" y="1920"/>
                    </a:cubicBezTo>
                    <a:cubicBezTo>
                      <a:pt x="995" y="1920"/>
                      <a:pt x="1024" y="1891"/>
                      <a:pt x="1024" y="1856"/>
                    </a:cubicBezTo>
                    <a:cubicBezTo>
                      <a:pt x="1024" y="1216"/>
                      <a:pt x="1024" y="1216"/>
                      <a:pt x="1024" y="1216"/>
                    </a:cubicBezTo>
                    <a:cubicBezTo>
                      <a:pt x="1024" y="1181"/>
                      <a:pt x="995" y="1152"/>
                      <a:pt x="960" y="1152"/>
                    </a:cubicBezTo>
                    <a:cubicBezTo>
                      <a:pt x="896" y="1152"/>
                      <a:pt x="896" y="1152"/>
                      <a:pt x="896" y="1152"/>
                    </a:cubicBezTo>
                    <a:cubicBezTo>
                      <a:pt x="896" y="1024"/>
                      <a:pt x="896" y="1024"/>
                      <a:pt x="896" y="1024"/>
                    </a:cubicBezTo>
                    <a:lnTo>
                      <a:pt x="2048" y="1024"/>
                    </a:lnTo>
                    <a:close/>
                    <a:moveTo>
                      <a:pt x="1536" y="256"/>
                    </a:moveTo>
                    <a:cubicBezTo>
                      <a:pt x="128" y="256"/>
                      <a:pt x="128" y="256"/>
                      <a:pt x="128" y="256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536" y="128"/>
                      <a:pt x="1536" y="128"/>
                      <a:pt x="1536" y="128"/>
                    </a:cubicBezTo>
                    <a:lnTo>
                      <a:pt x="1536" y="25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569" name="Freeform 207"/>
              <p:cNvSpPr>
                <a:spLocks noEditPoints="1"/>
              </p:cNvSpPr>
              <p:nvPr/>
            </p:nvSpPr>
            <p:spPr bwMode="auto">
              <a:xfrm>
                <a:off x="7011314" y="3505928"/>
                <a:ext cx="230190" cy="214462"/>
              </a:xfrm>
              <a:custGeom>
                <a:avLst/>
                <a:gdLst>
                  <a:gd name="T0" fmla="*/ 2147483646 w 2048"/>
                  <a:gd name="T1" fmla="*/ 281329085 h 1920"/>
                  <a:gd name="T2" fmla="*/ 1467432840 w 2048"/>
                  <a:gd name="T3" fmla="*/ 0 h 1920"/>
                  <a:gd name="T4" fmla="*/ 0 w 2048"/>
                  <a:gd name="T5" fmla="*/ 2147483646 h 1920"/>
                  <a:gd name="T6" fmla="*/ 2147483646 w 2048"/>
                  <a:gd name="T7" fmla="*/ 2147483646 h 1920"/>
                  <a:gd name="T8" fmla="*/ 2147483646 w 2048"/>
                  <a:gd name="T9" fmla="*/ 2147483646 h 1920"/>
                  <a:gd name="T10" fmla="*/ 2147483646 w 2048"/>
                  <a:gd name="T11" fmla="*/ 2147483646 h 1920"/>
                  <a:gd name="T12" fmla="*/ 1467432840 w 2048"/>
                  <a:gd name="T13" fmla="*/ 2147483646 h 1920"/>
                  <a:gd name="T14" fmla="*/ 978301424 w 2048"/>
                  <a:gd name="T15" fmla="*/ 1459967948 h 1920"/>
                  <a:gd name="T16" fmla="*/ 2147483646 w 2048"/>
                  <a:gd name="T17" fmla="*/ 973324822 h 1920"/>
                  <a:gd name="T18" fmla="*/ 2147483646 w 2048"/>
                  <a:gd name="T19" fmla="*/ 2147483646 h 1920"/>
                  <a:gd name="T20" fmla="*/ 2147483646 w 2048"/>
                  <a:gd name="T21" fmla="*/ 2147483646 h 1920"/>
                  <a:gd name="T22" fmla="*/ 2147483646 w 2048"/>
                  <a:gd name="T23" fmla="*/ 2147483646 h 1920"/>
                  <a:gd name="T24" fmla="*/ 2147483646 w 2048"/>
                  <a:gd name="T25" fmla="*/ 2147483646 h 1920"/>
                  <a:gd name="T26" fmla="*/ 2147483646 w 2048"/>
                  <a:gd name="T27" fmla="*/ 973324822 h 1920"/>
                  <a:gd name="T28" fmla="*/ 2147483646 w 2048"/>
                  <a:gd name="T29" fmla="*/ 2147483646 h 1920"/>
                  <a:gd name="T30" fmla="*/ 2147483646 w 2048"/>
                  <a:gd name="T31" fmla="*/ 2147483646 h 1920"/>
                  <a:gd name="T32" fmla="*/ 2147483646 w 2048"/>
                  <a:gd name="T33" fmla="*/ 2147483646 h 1920"/>
                  <a:gd name="T34" fmla="*/ 2147483646 w 2048"/>
                  <a:gd name="T35" fmla="*/ 2147483646 h 1920"/>
                  <a:gd name="T36" fmla="*/ 2147483646 w 2048"/>
                  <a:gd name="T37" fmla="*/ 2147483646 h 1920"/>
                  <a:gd name="T38" fmla="*/ 2147483646 w 2048"/>
                  <a:gd name="T39" fmla="*/ 2147483646 h 1920"/>
                  <a:gd name="T40" fmla="*/ 2147483646 w 2048"/>
                  <a:gd name="T41" fmla="*/ 2147483646 h 1920"/>
                  <a:gd name="T42" fmla="*/ 2147483646 w 2048"/>
                  <a:gd name="T43" fmla="*/ 2147483646 h 1920"/>
                  <a:gd name="T44" fmla="*/ 2147483646 w 2048"/>
                  <a:gd name="T45" fmla="*/ 2147483646 h 1920"/>
                  <a:gd name="T46" fmla="*/ 2147483646 w 2048"/>
                  <a:gd name="T47" fmla="*/ 2147483646 h 1920"/>
                  <a:gd name="T48" fmla="*/ 2147483646 w 2048"/>
                  <a:gd name="T49" fmla="*/ 2147483646 h 1920"/>
                  <a:gd name="T50" fmla="*/ 2147483646 w 2048"/>
                  <a:gd name="T51" fmla="*/ 2147483646 h 1920"/>
                  <a:gd name="T52" fmla="*/ 2147483646 w 2048"/>
                  <a:gd name="T53" fmla="*/ 2147483646 h 1920"/>
                  <a:gd name="T54" fmla="*/ 1956603044 w 2048"/>
                  <a:gd name="T55" fmla="*/ 2147483646 h 1920"/>
                  <a:gd name="T56" fmla="*/ 2147483646 w 2048"/>
                  <a:gd name="T57" fmla="*/ 2147483646 h 1920"/>
                  <a:gd name="T58" fmla="*/ 2147483646 w 2048"/>
                  <a:gd name="T59" fmla="*/ 2147483646 h 1920"/>
                  <a:gd name="T60" fmla="*/ 2147483646 w 2048"/>
                  <a:gd name="T61" fmla="*/ 2147483646 h 1920"/>
                  <a:gd name="T62" fmla="*/ 2147483646 w 2048"/>
                  <a:gd name="T63" fmla="*/ 2147483646 h 1920"/>
                  <a:gd name="T64" fmla="*/ 2147483646 w 2048"/>
                  <a:gd name="T65" fmla="*/ 2147483646 h 1920"/>
                  <a:gd name="T66" fmla="*/ 2147483646 w 2048"/>
                  <a:gd name="T67" fmla="*/ 2147483646 h 1920"/>
                  <a:gd name="T68" fmla="*/ 1956603044 w 2048"/>
                  <a:gd name="T69" fmla="*/ 2147483646 h 1920"/>
                  <a:gd name="T70" fmla="*/ 2147483646 w 2048"/>
                  <a:gd name="T71" fmla="*/ 2147483646 h 1920"/>
                  <a:gd name="T72" fmla="*/ 2147483646 w 2048"/>
                  <a:gd name="T73" fmla="*/ 2147483646 h 1920"/>
                  <a:gd name="T74" fmla="*/ 2147483646 w 2048"/>
                  <a:gd name="T75" fmla="*/ 2147483646 h 1920"/>
                  <a:gd name="T76" fmla="*/ 2147483646 w 2048"/>
                  <a:gd name="T77" fmla="*/ 2147483646 h 1920"/>
                  <a:gd name="T78" fmla="*/ 2147483646 w 2048"/>
                  <a:gd name="T79" fmla="*/ 2147483646 h 1920"/>
                  <a:gd name="T80" fmla="*/ 2147483646 w 2048"/>
                  <a:gd name="T81" fmla="*/ 2147483646 h 1920"/>
                  <a:gd name="T82" fmla="*/ 2147483646 w 2048"/>
                  <a:gd name="T83" fmla="*/ 2147483646 h 1920"/>
                  <a:gd name="T84" fmla="*/ 1956603044 w 2048"/>
                  <a:gd name="T85" fmla="*/ 2147483646 h 1920"/>
                  <a:gd name="T86" fmla="*/ 2147483646 w 2048"/>
                  <a:gd name="T87" fmla="*/ 2147483646 h 1920"/>
                  <a:gd name="T88" fmla="*/ 2147483646 w 2048"/>
                  <a:gd name="T89" fmla="*/ 2147483646 h 1920"/>
                  <a:gd name="T90" fmla="*/ 2147483646 w 2048"/>
                  <a:gd name="T91" fmla="*/ 2147483646 h 192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048" h="1920">
                    <a:moveTo>
                      <a:pt x="2010" y="421"/>
                    </a:moveTo>
                    <a:cubicBezTo>
                      <a:pt x="1626" y="37"/>
                      <a:pt x="1626" y="37"/>
                      <a:pt x="1626" y="37"/>
                    </a:cubicBezTo>
                    <a:cubicBezTo>
                      <a:pt x="1602" y="13"/>
                      <a:pt x="1570" y="0"/>
                      <a:pt x="1536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86" y="0"/>
                      <a:pt x="0" y="86"/>
                      <a:pt x="0" y="192"/>
                    </a:cubicBezTo>
                    <a:cubicBezTo>
                      <a:pt x="0" y="1728"/>
                      <a:pt x="0" y="1728"/>
                      <a:pt x="0" y="1728"/>
                    </a:cubicBezTo>
                    <a:cubicBezTo>
                      <a:pt x="0" y="1834"/>
                      <a:pt x="86" y="1920"/>
                      <a:pt x="192" y="1920"/>
                    </a:cubicBezTo>
                    <a:cubicBezTo>
                      <a:pt x="1856" y="1920"/>
                      <a:pt x="1856" y="1920"/>
                      <a:pt x="1856" y="1920"/>
                    </a:cubicBezTo>
                    <a:cubicBezTo>
                      <a:pt x="1962" y="1920"/>
                      <a:pt x="2048" y="1834"/>
                      <a:pt x="2048" y="1728"/>
                    </a:cubicBezTo>
                    <a:cubicBezTo>
                      <a:pt x="2048" y="512"/>
                      <a:pt x="2048" y="512"/>
                      <a:pt x="2048" y="512"/>
                    </a:cubicBezTo>
                    <a:cubicBezTo>
                      <a:pt x="2048" y="478"/>
                      <a:pt x="2034" y="445"/>
                      <a:pt x="2010" y="421"/>
                    </a:cubicBezTo>
                    <a:close/>
                    <a:moveTo>
                      <a:pt x="1920" y="1728"/>
                    </a:moveTo>
                    <a:cubicBezTo>
                      <a:pt x="1920" y="1763"/>
                      <a:pt x="1891" y="1792"/>
                      <a:pt x="1856" y="1792"/>
                    </a:cubicBezTo>
                    <a:cubicBezTo>
                      <a:pt x="192" y="1792"/>
                      <a:pt x="192" y="1792"/>
                      <a:pt x="192" y="1792"/>
                    </a:cubicBezTo>
                    <a:cubicBezTo>
                      <a:pt x="157" y="1792"/>
                      <a:pt x="128" y="1763"/>
                      <a:pt x="128" y="1728"/>
                    </a:cubicBezTo>
                    <a:cubicBezTo>
                      <a:pt x="128" y="192"/>
                      <a:pt x="128" y="192"/>
                      <a:pt x="128" y="192"/>
                    </a:cubicBezTo>
                    <a:cubicBezTo>
                      <a:pt x="128" y="157"/>
                      <a:pt x="157" y="128"/>
                      <a:pt x="192" y="128"/>
                    </a:cubicBezTo>
                    <a:cubicBezTo>
                      <a:pt x="1472" y="128"/>
                      <a:pt x="1472" y="128"/>
                      <a:pt x="1472" y="128"/>
                    </a:cubicBezTo>
                    <a:cubicBezTo>
                      <a:pt x="1472" y="384"/>
                      <a:pt x="1472" y="384"/>
                      <a:pt x="1472" y="384"/>
                    </a:cubicBezTo>
                    <a:cubicBezTo>
                      <a:pt x="1472" y="384"/>
                      <a:pt x="1472" y="384"/>
                      <a:pt x="1472" y="384"/>
                    </a:cubicBezTo>
                    <a:cubicBezTo>
                      <a:pt x="1472" y="490"/>
                      <a:pt x="1558" y="576"/>
                      <a:pt x="1664" y="576"/>
                    </a:cubicBezTo>
                    <a:cubicBezTo>
                      <a:pt x="1920" y="576"/>
                      <a:pt x="1920" y="576"/>
                      <a:pt x="1920" y="576"/>
                    </a:cubicBezTo>
                    <a:lnTo>
                      <a:pt x="1920" y="1728"/>
                    </a:lnTo>
                    <a:close/>
                    <a:moveTo>
                      <a:pt x="1728" y="512"/>
                    </a:moveTo>
                    <a:cubicBezTo>
                      <a:pt x="1664" y="512"/>
                      <a:pt x="1664" y="512"/>
                      <a:pt x="1664" y="512"/>
                    </a:cubicBezTo>
                    <a:cubicBezTo>
                      <a:pt x="1593" y="512"/>
                      <a:pt x="1536" y="455"/>
                      <a:pt x="1536" y="384"/>
                    </a:cubicBezTo>
                    <a:cubicBezTo>
                      <a:pt x="1536" y="384"/>
                      <a:pt x="1536" y="384"/>
                      <a:pt x="1536" y="384"/>
                    </a:cubicBezTo>
                    <a:cubicBezTo>
                      <a:pt x="1536" y="128"/>
                      <a:pt x="1536" y="128"/>
                      <a:pt x="1536" y="128"/>
                    </a:cubicBezTo>
                    <a:cubicBezTo>
                      <a:pt x="1920" y="512"/>
                      <a:pt x="1920" y="512"/>
                      <a:pt x="1920" y="512"/>
                    </a:cubicBezTo>
                    <a:lnTo>
                      <a:pt x="1728" y="512"/>
                    </a:lnTo>
                    <a:close/>
                    <a:moveTo>
                      <a:pt x="992" y="448"/>
                    </a:moveTo>
                    <a:cubicBezTo>
                      <a:pt x="974" y="448"/>
                      <a:pt x="960" y="434"/>
                      <a:pt x="960" y="416"/>
                    </a:cubicBezTo>
                    <a:cubicBezTo>
                      <a:pt x="960" y="398"/>
                      <a:pt x="974" y="384"/>
                      <a:pt x="992" y="384"/>
                    </a:cubicBezTo>
                    <a:cubicBezTo>
                      <a:pt x="1312" y="384"/>
                      <a:pt x="1312" y="384"/>
                      <a:pt x="1312" y="384"/>
                    </a:cubicBezTo>
                    <a:cubicBezTo>
                      <a:pt x="1330" y="384"/>
                      <a:pt x="1344" y="398"/>
                      <a:pt x="1344" y="416"/>
                    </a:cubicBezTo>
                    <a:cubicBezTo>
                      <a:pt x="1344" y="434"/>
                      <a:pt x="1330" y="448"/>
                      <a:pt x="1312" y="448"/>
                    </a:cubicBezTo>
                    <a:lnTo>
                      <a:pt x="992" y="448"/>
                    </a:lnTo>
                    <a:close/>
                    <a:moveTo>
                      <a:pt x="992" y="640"/>
                    </a:moveTo>
                    <a:cubicBezTo>
                      <a:pt x="974" y="640"/>
                      <a:pt x="960" y="626"/>
                      <a:pt x="960" y="608"/>
                    </a:cubicBezTo>
                    <a:cubicBezTo>
                      <a:pt x="960" y="590"/>
                      <a:pt x="974" y="576"/>
                      <a:pt x="992" y="576"/>
                    </a:cubicBezTo>
                    <a:cubicBezTo>
                      <a:pt x="1312" y="576"/>
                      <a:pt x="1312" y="576"/>
                      <a:pt x="1312" y="576"/>
                    </a:cubicBezTo>
                    <a:cubicBezTo>
                      <a:pt x="1330" y="576"/>
                      <a:pt x="1344" y="590"/>
                      <a:pt x="1344" y="608"/>
                    </a:cubicBezTo>
                    <a:cubicBezTo>
                      <a:pt x="1344" y="626"/>
                      <a:pt x="1330" y="640"/>
                      <a:pt x="1312" y="640"/>
                    </a:cubicBezTo>
                    <a:lnTo>
                      <a:pt x="992" y="640"/>
                    </a:lnTo>
                    <a:close/>
                    <a:moveTo>
                      <a:pt x="960" y="800"/>
                    </a:moveTo>
                    <a:cubicBezTo>
                      <a:pt x="960" y="782"/>
                      <a:pt x="974" y="768"/>
                      <a:pt x="992" y="768"/>
                    </a:cubicBezTo>
                    <a:cubicBezTo>
                      <a:pt x="1760" y="768"/>
                      <a:pt x="1760" y="768"/>
                      <a:pt x="1760" y="768"/>
                    </a:cubicBezTo>
                    <a:cubicBezTo>
                      <a:pt x="1778" y="768"/>
                      <a:pt x="1792" y="782"/>
                      <a:pt x="1792" y="800"/>
                    </a:cubicBezTo>
                    <a:cubicBezTo>
                      <a:pt x="1792" y="818"/>
                      <a:pt x="1778" y="832"/>
                      <a:pt x="1760" y="832"/>
                    </a:cubicBezTo>
                    <a:cubicBezTo>
                      <a:pt x="992" y="832"/>
                      <a:pt x="992" y="832"/>
                      <a:pt x="992" y="832"/>
                    </a:cubicBezTo>
                    <a:cubicBezTo>
                      <a:pt x="974" y="832"/>
                      <a:pt x="960" y="818"/>
                      <a:pt x="960" y="800"/>
                    </a:cubicBezTo>
                    <a:close/>
                    <a:moveTo>
                      <a:pt x="1760" y="1152"/>
                    </a:moveTo>
                    <a:cubicBezTo>
                      <a:pt x="1778" y="1152"/>
                      <a:pt x="1792" y="1166"/>
                      <a:pt x="1792" y="1184"/>
                    </a:cubicBezTo>
                    <a:cubicBezTo>
                      <a:pt x="1792" y="1202"/>
                      <a:pt x="1778" y="1216"/>
                      <a:pt x="1760" y="1216"/>
                    </a:cubicBezTo>
                    <a:cubicBezTo>
                      <a:pt x="288" y="1216"/>
                      <a:pt x="288" y="1216"/>
                      <a:pt x="288" y="1216"/>
                    </a:cubicBezTo>
                    <a:cubicBezTo>
                      <a:pt x="270" y="1216"/>
                      <a:pt x="256" y="1202"/>
                      <a:pt x="256" y="1184"/>
                    </a:cubicBezTo>
                    <a:cubicBezTo>
                      <a:pt x="256" y="1166"/>
                      <a:pt x="270" y="1152"/>
                      <a:pt x="288" y="1152"/>
                    </a:cubicBezTo>
                    <a:lnTo>
                      <a:pt x="1760" y="1152"/>
                    </a:lnTo>
                    <a:close/>
                    <a:moveTo>
                      <a:pt x="1760" y="1344"/>
                    </a:moveTo>
                    <a:cubicBezTo>
                      <a:pt x="1778" y="1344"/>
                      <a:pt x="1792" y="1358"/>
                      <a:pt x="1792" y="1376"/>
                    </a:cubicBezTo>
                    <a:cubicBezTo>
                      <a:pt x="1792" y="1394"/>
                      <a:pt x="1778" y="1408"/>
                      <a:pt x="1760" y="1408"/>
                    </a:cubicBezTo>
                    <a:cubicBezTo>
                      <a:pt x="288" y="1408"/>
                      <a:pt x="288" y="1408"/>
                      <a:pt x="288" y="1408"/>
                    </a:cubicBezTo>
                    <a:cubicBezTo>
                      <a:pt x="270" y="1408"/>
                      <a:pt x="256" y="1394"/>
                      <a:pt x="256" y="1376"/>
                    </a:cubicBezTo>
                    <a:cubicBezTo>
                      <a:pt x="256" y="1358"/>
                      <a:pt x="270" y="1344"/>
                      <a:pt x="288" y="1344"/>
                    </a:cubicBezTo>
                    <a:lnTo>
                      <a:pt x="1760" y="1344"/>
                    </a:lnTo>
                    <a:close/>
                    <a:moveTo>
                      <a:pt x="1760" y="1536"/>
                    </a:moveTo>
                    <a:cubicBezTo>
                      <a:pt x="1778" y="1536"/>
                      <a:pt x="1792" y="1550"/>
                      <a:pt x="1792" y="1568"/>
                    </a:cubicBezTo>
                    <a:cubicBezTo>
                      <a:pt x="1792" y="1586"/>
                      <a:pt x="1778" y="1600"/>
                      <a:pt x="1760" y="1600"/>
                    </a:cubicBezTo>
                    <a:cubicBezTo>
                      <a:pt x="288" y="1600"/>
                      <a:pt x="288" y="1600"/>
                      <a:pt x="288" y="1600"/>
                    </a:cubicBezTo>
                    <a:cubicBezTo>
                      <a:pt x="270" y="1600"/>
                      <a:pt x="256" y="1586"/>
                      <a:pt x="256" y="1568"/>
                    </a:cubicBezTo>
                    <a:cubicBezTo>
                      <a:pt x="256" y="1550"/>
                      <a:pt x="270" y="1536"/>
                      <a:pt x="288" y="1536"/>
                    </a:cubicBezTo>
                    <a:lnTo>
                      <a:pt x="1760" y="1536"/>
                    </a:lnTo>
                    <a:close/>
                    <a:moveTo>
                      <a:pt x="1760" y="960"/>
                    </a:moveTo>
                    <a:cubicBezTo>
                      <a:pt x="1778" y="960"/>
                      <a:pt x="1792" y="974"/>
                      <a:pt x="1792" y="992"/>
                    </a:cubicBezTo>
                    <a:cubicBezTo>
                      <a:pt x="1792" y="1010"/>
                      <a:pt x="1778" y="1024"/>
                      <a:pt x="1760" y="1024"/>
                    </a:cubicBezTo>
                    <a:cubicBezTo>
                      <a:pt x="288" y="1024"/>
                      <a:pt x="288" y="1024"/>
                      <a:pt x="288" y="1024"/>
                    </a:cubicBezTo>
                    <a:cubicBezTo>
                      <a:pt x="270" y="1024"/>
                      <a:pt x="256" y="1010"/>
                      <a:pt x="256" y="992"/>
                    </a:cubicBezTo>
                    <a:cubicBezTo>
                      <a:pt x="256" y="974"/>
                      <a:pt x="270" y="960"/>
                      <a:pt x="288" y="960"/>
                    </a:cubicBezTo>
                    <a:lnTo>
                      <a:pt x="1760" y="960"/>
                    </a:lnTo>
                    <a:close/>
                    <a:moveTo>
                      <a:pt x="320" y="832"/>
                    </a:moveTo>
                    <a:cubicBezTo>
                      <a:pt x="768" y="832"/>
                      <a:pt x="768" y="832"/>
                      <a:pt x="768" y="832"/>
                    </a:cubicBezTo>
                    <a:cubicBezTo>
                      <a:pt x="803" y="832"/>
                      <a:pt x="832" y="803"/>
                      <a:pt x="832" y="768"/>
                    </a:cubicBezTo>
                    <a:cubicBezTo>
                      <a:pt x="832" y="384"/>
                      <a:pt x="832" y="384"/>
                      <a:pt x="832" y="384"/>
                    </a:cubicBezTo>
                    <a:cubicBezTo>
                      <a:pt x="832" y="349"/>
                      <a:pt x="803" y="320"/>
                      <a:pt x="768" y="320"/>
                    </a:cubicBezTo>
                    <a:cubicBezTo>
                      <a:pt x="320" y="320"/>
                      <a:pt x="320" y="320"/>
                      <a:pt x="320" y="320"/>
                    </a:cubicBezTo>
                    <a:cubicBezTo>
                      <a:pt x="285" y="320"/>
                      <a:pt x="256" y="349"/>
                      <a:pt x="256" y="384"/>
                    </a:cubicBezTo>
                    <a:cubicBezTo>
                      <a:pt x="256" y="768"/>
                      <a:pt x="256" y="768"/>
                      <a:pt x="256" y="768"/>
                    </a:cubicBezTo>
                    <a:cubicBezTo>
                      <a:pt x="256" y="803"/>
                      <a:pt x="285" y="832"/>
                      <a:pt x="320" y="832"/>
                    </a:cubicBezTo>
                    <a:close/>
                    <a:moveTo>
                      <a:pt x="384" y="448"/>
                    </a:moveTo>
                    <a:cubicBezTo>
                      <a:pt x="704" y="448"/>
                      <a:pt x="704" y="448"/>
                      <a:pt x="704" y="448"/>
                    </a:cubicBezTo>
                    <a:cubicBezTo>
                      <a:pt x="704" y="704"/>
                      <a:pt x="704" y="704"/>
                      <a:pt x="704" y="704"/>
                    </a:cubicBezTo>
                    <a:cubicBezTo>
                      <a:pt x="384" y="704"/>
                      <a:pt x="384" y="704"/>
                      <a:pt x="384" y="704"/>
                    </a:cubicBezTo>
                    <a:lnTo>
                      <a:pt x="384" y="44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570" name="Freeform 211"/>
              <p:cNvSpPr>
                <a:spLocks noEditPoints="1"/>
              </p:cNvSpPr>
              <p:nvPr/>
            </p:nvSpPr>
            <p:spPr bwMode="auto">
              <a:xfrm>
                <a:off x="7803485" y="3540878"/>
                <a:ext cx="225428" cy="168392"/>
              </a:xfrm>
              <a:custGeom>
                <a:avLst/>
                <a:gdLst>
                  <a:gd name="T0" fmla="*/ 2147483646 w 2048"/>
                  <a:gd name="T1" fmla="*/ 1851344740 h 1536"/>
                  <a:gd name="T2" fmla="*/ 2147483646 w 2048"/>
                  <a:gd name="T3" fmla="*/ 0 h 1536"/>
                  <a:gd name="T4" fmla="*/ 0 w 2048"/>
                  <a:gd name="T5" fmla="*/ 0 h 1536"/>
                  <a:gd name="T6" fmla="*/ 0 w 2048"/>
                  <a:gd name="T7" fmla="*/ 2147483646 h 1536"/>
                  <a:gd name="T8" fmla="*/ 934400136 w 2048"/>
                  <a:gd name="T9" fmla="*/ 2147483646 h 1536"/>
                  <a:gd name="T10" fmla="*/ 2147483646 w 2048"/>
                  <a:gd name="T11" fmla="*/ 2147483646 h 1536"/>
                  <a:gd name="T12" fmla="*/ 2147483646 w 2048"/>
                  <a:gd name="T13" fmla="*/ 2147483646 h 1536"/>
                  <a:gd name="T14" fmla="*/ 2147483646 w 2048"/>
                  <a:gd name="T15" fmla="*/ 1851344740 h 1536"/>
                  <a:gd name="T16" fmla="*/ 2147483646 w 2048"/>
                  <a:gd name="T17" fmla="*/ 1851344740 h 1536"/>
                  <a:gd name="T18" fmla="*/ 2147483646 w 2048"/>
                  <a:gd name="T19" fmla="*/ 2147483646 h 1536"/>
                  <a:gd name="T20" fmla="*/ 934400136 w 2048"/>
                  <a:gd name="T21" fmla="*/ 2147483646 h 1536"/>
                  <a:gd name="T22" fmla="*/ 934400136 w 2048"/>
                  <a:gd name="T23" fmla="*/ 925691117 h 1536"/>
                  <a:gd name="T24" fmla="*/ 2147483646 w 2048"/>
                  <a:gd name="T25" fmla="*/ 925691117 h 1536"/>
                  <a:gd name="T26" fmla="*/ 2147483646 w 2048"/>
                  <a:gd name="T27" fmla="*/ 2147483646 h 1536"/>
                  <a:gd name="T28" fmla="*/ 1868762677 w 2048"/>
                  <a:gd name="T29" fmla="*/ 2147483646 h 1536"/>
                  <a:gd name="T30" fmla="*/ 2147483646 w 2048"/>
                  <a:gd name="T31" fmla="*/ 2147483646 h 1536"/>
                  <a:gd name="T32" fmla="*/ 2147483646 w 2048"/>
                  <a:gd name="T33" fmla="*/ 2147483646 h 1536"/>
                  <a:gd name="T34" fmla="*/ 1868762677 w 2048"/>
                  <a:gd name="T35" fmla="*/ 2147483646 h 1536"/>
                  <a:gd name="T36" fmla="*/ 1868762677 w 2048"/>
                  <a:gd name="T37" fmla="*/ 2147483646 h 1536"/>
                  <a:gd name="T38" fmla="*/ 2147483646 w 2048"/>
                  <a:gd name="T39" fmla="*/ 2147483646 h 1536"/>
                  <a:gd name="T40" fmla="*/ 2147483646 w 2048"/>
                  <a:gd name="T41" fmla="*/ 2147483646 h 1536"/>
                  <a:gd name="T42" fmla="*/ 2147483646 w 2048"/>
                  <a:gd name="T43" fmla="*/ 2147483646 h 1536"/>
                  <a:gd name="T44" fmla="*/ 2147483646 w 2048"/>
                  <a:gd name="T45" fmla="*/ 2147483646 h 1536"/>
                  <a:gd name="T46" fmla="*/ 2147483646 w 2048"/>
                  <a:gd name="T47" fmla="*/ 2147483646 h 1536"/>
                  <a:gd name="T48" fmla="*/ 2147483646 w 2048"/>
                  <a:gd name="T49" fmla="*/ 2147483646 h 1536"/>
                  <a:gd name="T50" fmla="*/ 2147483646 w 2048"/>
                  <a:gd name="T51" fmla="*/ 2147483646 h 1536"/>
                  <a:gd name="T52" fmla="*/ 2147483646 w 2048"/>
                  <a:gd name="T53" fmla="*/ 2147483646 h 1536"/>
                  <a:gd name="T54" fmla="*/ 2147483646 w 2048"/>
                  <a:gd name="T55" fmla="*/ 2147483646 h 1536"/>
                  <a:gd name="T56" fmla="*/ 2147483646 w 2048"/>
                  <a:gd name="T57" fmla="*/ 2147483646 h 1536"/>
                  <a:gd name="T58" fmla="*/ 2147483646 w 2048"/>
                  <a:gd name="T59" fmla="*/ 2147483646 h 1536"/>
                  <a:gd name="T60" fmla="*/ 2147483646 w 2048"/>
                  <a:gd name="T61" fmla="*/ 2147483646 h 1536"/>
                  <a:gd name="T62" fmla="*/ 2147483646 w 2048"/>
                  <a:gd name="T63" fmla="*/ 2147483646 h 1536"/>
                  <a:gd name="T64" fmla="*/ 2147483646 w 2048"/>
                  <a:gd name="T65" fmla="*/ 2147483646 h 1536"/>
                  <a:gd name="T66" fmla="*/ 2147483646 w 2048"/>
                  <a:gd name="T67" fmla="*/ 2147483646 h 1536"/>
                  <a:gd name="T68" fmla="*/ 1868762677 w 2048"/>
                  <a:gd name="T69" fmla="*/ 2147483646 h 1536"/>
                  <a:gd name="T70" fmla="*/ 2147483646 w 2048"/>
                  <a:gd name="T71" fmla="*/ 2147483646 h 1536"/>
                  <a:gd name="T72" fmla="*/ 2147483646 w 2048"/>
                  <a:gd name="T73" fmla="*/ 2147483646 h 1536"/>
                  <a:gd name="T74" fmla="*/ 1868762677 w 2048"/>
                  <a:gd name="T75" fmla="*/ 2147483646 h 1536"/>
                  <a:gd name="T76" fmla="*/ 1868762677 w 2048"/>
                  <a:gd name="T77" fmla="*/ 2147483646 h 1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048" h="1536">
                    <a:moveTo>
                      <a:pt x="1792" y="256"/>
                    </a:moveTo>
                    <a:cubicBezTo>
                      <a:pt x="1792" y="0"/>
                      <a:pt x="1792" y="0"/>
                      <a:pt x="17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8"/>
                      <a:pt x="0" y="1408"/>
                      <a:pt x="0" y="1408"/>
                    </a:cubicBezTo>
                    <a:cubicBezTo>
                      <a:pt x="0" y="1479"/>
                      <a:pt x="57" y="1536"/>
                      <a:pt x="128" y="1536"/>
                    </a:cubicBezTo>
                    <a:cubicBezTo>
                      <a:pt x="1856" y="1536"/>
                      <a:pt x="1856" y="1536"/>
                      <a:pt x="1856" y="1536"/>
                    </a:cubicBezTo>
                    <a:cubicBezTo>
                      <a:pt x="1962" y="1536"/>
                      <a:pt x="2048" y="1450"/>
                      <a:pt x="2048" y="1344"/>
                    </a:cubicBezTo>
                    <a:cubicBezTo>
                      <a:pt x="2048" y="256"/>
                      <a:pt x="2048" y="256"/>
                      <a:pt x="2048" y="256"/>
                    </a:cubicBezTo>
                    <a:lnTo>
                      <a:pt x="1792" y="256"/>
                    </a:lnTo>
                    <a:close/>
                    <a:moveTo>
                      <a:pt x="1664" y="1408"/>
                    </a:moveTo>
                    <a:cubicBezTo>
                      <a:pt x="128" y="1408"/>
                      <a:pt x="128" y="1408"/>
                      <a:pt x="128" y="1408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664" y="128"/>
                      <a:pt x="1664" y="128"/>
                      <a:pt x="1664" y="128"/>
                    </a:cubicBezTo>
                    <a:lnTo>
                      <a:pt x="1664" y="1408"/>
                    </a:lnTo>
                    <a:close/>
                    <a:moveTo>
                      <a:pt x="256" y="384"/>
                    </a:moveTo>
                    <a:cubicBezTo>
                      <a:pt x="1536" y="384"/>
                      <a:pt x="1536" y="384"/>
                      <a:pt x="1536" y="384"/>
                    </a:cubicBezTo>
                    <a:cubicBezTo>
                      <a:pt x="1536" y="512"/>
                      <a:pt x="1536" y="512"/>
                      <a:pt x="1536" y="512"/>
                    </a:cubicBezTo>
                    <a:cubicBezTo>
                      <a:pt x="256" y="512"/>
                      <a:pt x="256" y="512"/>
                      <a:pt x="256" y="512"/>
                    </a:cubicBezTo>
                    <a:lnTo>
                      <a:pt x="256" y="384"/>
                    </a:lnTo>
                    <a:close/>
                    <a:moveTo>
                      <a:pt x="1024" y="640"/>
                    </a:moveTo>
                    <a:cubicBezTo>
                      <a:pt x="1536" y="640"/>
                      <a:pt x="1536" y="640"/>
                      <a:pt x="1536" y="640"/>
                    </a:cubicBezTo>
                    <a:cubicBezTo>
                      <a:pt x="1536" y="768"/>
                      <a:pt x="1536" y="768"/>
                      <a:pt x="1536" y="768"/>
                    </a:cubicBezTo>
                    <a:cubicBezTo>
                      <a:pt x="1024" y="768"/>
                      <a:pt x="1024" y="768"/>
                      <a:pt x="1024" y="768"/>
                    </a:cubicBezTo>
                    <a:lnTo>
                      <a:pt x="1024" y="640"/>
                    </a:lnTo>
                    <a:close/>
                    <a:moveTo>
                      <a:pt x="1024" y="896"/>
                    </a:move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1536" y="1024"/>
                      <a:pt x="1536" y="1024"/>
                      <a:pt x="1536" y="1024"/>
                    </a:cubicBezTo>
                    <a:cubicBezTo>
                      <a:pt x="1024" y="1024"/>
                      <a:pt x="1024" y="1024"/>
                      <a:pt x="1024" y="1024"/>
                    </a:cubicBezTo>
                    <a:lnTo>
                      <a:pt x="1024" y="896"/>
                    </a:lnTo>
                    <a:close/>
                    <a:moveTo>
                      <a:pt x="1024" y="1152"/>
                    </a:moveTo>
                    <a:cubicBezTo>
                      <a:pt x="1408" y="1152"/>
                      <a:pt x="1408" y="1152"/>
                      <a:pt x="1408" y="1152"/>
                    </a:cubicBezTo>
                    <a:cubicBezTo>
                      <a:pt x="1408" y="1280"/>
                      <a:pt x="1408" y="1280"/>
                      <a:pt x="1408" y="1280"/>
                    </a:cubicBezTo>
                    <a:cubicBezTo>
                      <a:pt x="1024" y="1280"/>
                      <a:pt x="1024" y="1280"/>
                      <a:pt x="1024" y="1280"/>
                    </a:cubicBezTo>
                    <a:lnTo>
                      <a:pt x="1024" y="1152"/>
                    </a:lnTo>
                    <a:close/>
                    <a:moveTo>
                      <a:pt x="256" y="640"/>
                    </a:moveTo>
                    <a:cubicBezTo>
                      <a:pt x="896" y="640"/>
                      <a:pt x="896" y="640"/>
                      <a:pt x="896" y="640"/>
                    </a:cubicBezTo>
                    <a:cubicBezTo>
                      <a:pt x="896" y="1280"/>
                      <a:pt x="896" y="1280"/>
                      <a:pt x="896" y="1280"/>
                    </a:cubicBezTo>
                    <a:cubicBezTo>
                      <a:pt x="256" y="1280"/>
                      <a:pt x="256" y="1280"/>
                      <a:pt x="256" y="1280"/>
                    </a:cubicBezTo>
                    <a:lnTo>
                      <a:pt x="256" y="6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571" name="Freeform 215"/>
              <p:cNvSpPr>
                <a:spLocks noEditPoints="1"/>
              </p:cNvSpPr>
              <p:nvPr/>
            </p:nvSpPr>
            <p:spPr bwMode="auto">
              <a:xfrm>
                <a:off x="8451192" y="3523404"/>
                <a:ext cx="192090" cy="192221"/>
              </a:xfrm>
              <a:custGeom>
                <a:avLst/>
                <a:gdLst>
                  <a:gd name="T0" fmla="*/ 2021720828 w 2048"/>
                  <a:gd name="T1" fmla="*/ 0 h 2048"/>
                  <a:gd name="T2" fmla="*/ 1155284635 w 2048"/>
                  <a:gd name="T3" fmla="*/ 1422310257 h 2048"/>
                  <a:gd name="T4" fmla="*/ 0 w 2048"/>
                  <a:gd name="T5" fmla="*/ 2147483646 h 2048"/>
                  <a:gd name="T6" fmla="*/ 1155284635 w 2048"/>
                  <a:gd name="T7" fmla="*/ 2147483646 h 2048"/>
                  <a:gd name="T8" fmla="*/ 2147483646 w 2048"/>
                  <a:gd name="T9" fmla="*/ 2147483646 h 2048"/>
                  <a:gd name="T10" fmla="*/ 2147483646 w 2048"/>
                  <a:gd name="T11" fmla="*/ 0 h 2048"/>
                  <a:gd name="T12" fmla="*/ 2147483646 w 2048"/>
                  <a:gd name="T13" fmla="*/ 2147483646 h 2048"/>
                  <a:gd name="T14" fmla="*/ 577642400 w 2048"/>
                  <a:gd name="T15" fmla="*/ 2147483646 h 2048"/>
                  <a:gd name="T16" fmla="*/ 866463435 w 2048"/>
                  <a:gd name="T17" fmla="*/ 1991245238 h 2048"/>
                  <a:gd name="T18" fmla="*/ 1155284635 w 2048"/>
                  <a:gd name="T19" fmla="*/ 2147483646 h 2048"/>
                  <a:gd name="T20" fmla="*/ 1732899793 w 2048"/>
                  <a:gd name="T21" fmla="*/ 2147483646 h 2048"/>
                  <a:gd name="T22" fmla="*/ 2021720828 w 2048"/>
                  <a:gd name="T23" fmla="*/ 568934981 h 2048"/>
                  <a:gd name="T24" fmla="*/ 2147483646 w 2048"/>
                  <a:gd name="T25" fmla="*/ 853375440 h 2048"/>
                  <a:gd name="T26" fmla="*/ 2147483646 w 2048"/>
                  <a:gd name="T27" fmla="*/ 2147483646 h 2048"/>
                  <a:gd name="T28" fmla="*/ 2147483646 w 2048"/>
                  <a:gd name="T29" fmla="*/ 2147483646 h 2048"/>
                  <a:gd name="T30" fmla="*/ 2147483646 w 2048"/>
                  <a:gd name="T31" fmla="*/ 2147483646 h 2048"/>
                  <a:gd name="T32" fmla="*/ 2147483646 w 2048"/>
                  <a:gd name="T33" fmla="*/ 2147483646 h 2048"/>
                  <a:gd name="T34" fmla="*/ 2147483646 w 2048"/>
                  <a:gd name="T35" fmla="*/ 2147483646 h 2048"/>
                  <a:gd name="T36" fmla="*/ 2147483646 w 2048"/>
                  <a:gd name="T37" fmla="*/ 2147483646 h 2048"/>
                  <a:gd name="T38" fmla="*/ 2147483646 w 2048"/>
                  <a:gd name="T39" fmla="*/ 2147483646 h 2048"/>
                  <a:gd name="T40" fmla="*/ 2147483646 w 2048"/>
                  <a:gd name="T41" fmla="*/ 1991245238 h 2048"/>
                  <a:gd name="T42" fmla="*/ 2147483646 w 2048"/>
                  <a:gd name="T43" fmla="*/ 1706777829 h 2048"/>
                  <a:gd name="T44" fmla="*/ 2147483646 w 2048"/>
                  <a:gd name="T45" fmla="*/ 1849011452 h 2048"/>
                  <a:gd name="T46" fmla="*/ 2147483646 w 2048"/>
                  <a:gd name="T47" fmla="*/ 1991245238 h 2048"/>
                  <a:gd name="T48" fmla="*/ 2147483646 w 2048"/>
                  <a:gd name="T49" fmla="*/ 2147483646 h 2048"/>
                  <a:gd name="T50" fmla="*/ 2147483646 w 2048"/>
                  <a:gd name="T51" fmla="*/ 2147483646 h 2048"/>
                  <a:gd name="T52" fmla="*/ 2147483646 w 2048"/>
                  <a:gd name="T53" fmla="*/ 2147483646 h 2048"/>
                  <a:gd name="T54" fmla="*/ 2147483646 w 2048"/>
                  <a:gd name="T55" fmla="*/ 2147483646 h 2048"/>
                  <a:gd name="T56" fmla="*/ 2147483646 w 2048"/>
                  <a:gd name="T57" fmla="*/ 2147483646 h 2048"/>
                  <a:gd name="T58" fmla="*/ 2147483646 w 2048"/>
                  <a:gd name="T59" fmla="*/ 2147483646 h 2048"/>
                  <a:gd name="T60" fmla="*/ 2147483646 w 2048"/>
                  <a:gd name="T61" fmla="*/ 2147483646 h 2048"/>
                  <a:gd name="T62" fmla="*/ 2147483646 w 2048"/>
                  <a:gd name="T63" fmla="*/ 2147483646 h 2048"/>
                  <a:gd name="T64" fmla="*/ 2147483646 w 2048"/>
                  <a:gd name="T65" fmla="*/ 2147483646 h 2048"/>
                  <a:gd name="T66" fmla="*/ 2147483646 w 2048"/>
                  <a:gd name="T67" fmla="*/ 2147483646 h 2048"/>
                  <a:gd name="T68" fmla="*/ 2147483646 w 2048"/>
                  <a:gd name="T69" fmla="*/ 2147483646 h 2048"/>
                  <a:gd name="T70" fmla="*/ 2147483646 w 2048"/>
                  <a:gd name="T71" fmla="*/ 2147483646 h 2048"/>
                  <a:gd name="T72" fmla="*/ 2147483646 w 2048"/>
                  <a:gd name="T73" fmla="*/ 2147483646 h 2048"/>
                  <a:gd name="T74" fmla="*/ 2147483646 w 2048"/>
                  <a:gd name="T75" fmla="*/ 2147483646 h 2048"/>
                  <a:gd name="T76" fmla="*/ 2147483646 w 2048"/>
                  <a:gd name="T77" fmla="*/ 2147483646 h 2048"/>
                  <a:gd name="T78" fmla="*/ 2147483646 w 2048"/>
                  <a:gd name="T79" fmla="*/ 2147483646 h 2048"/>
                  <a:gd name="T80" fmla="*/ 2147483646 w 2048"/>
                  <a:gd name="T81" fmla="*/ 2147483646 h 2048"/>
                  <a:gd name="T82" fmla="*/ 2147483646 w 2048"/>
                  <a:gd name="T83" fmla="*/ 2147483646 h 2048"/>
                  <a:gd name="T84" fmla="*/ 2147483646 w 2048"/>
                  <a:gd name="T85" fmla="*/ 2147483646 h 2048"/>
                  <a:gd name="T86" fmla="*/ 2147483646 w 2048"/>
                  <a:gd name="T87" fmla="*/ 2147483646 h 2048"/>
                  <a:gd name="T88" fmla="*/ 2147483646 w 2048"/>
                  <a:gd name="T89" fmla="*/ 2147483646 h 2048"/>
                  <a:gd name="T90" fmla="*/ 2147483646 w 2048"/>
                  <a:gd name="T91" fmla="*/ 2147483646 h 2048"/>
                  <a:gd name="T92" fmla="*/ 2147483646 w 2048"/>
                  <a:gd name="T93" fmla="*/ 2147483646 h 2048"/>
                  <a:gd name="T94" fmla="*/ 2147483646 w 2048"/>
                  <a:gd name="T95" fmla="*/ 2147483646 h 2048"/>
                  <a:gd name="T96" fmla="*/ 2147483646 w 2048"/>
                  <a:gd name="T97" fmla="*/ 2147483646 h 2048"/>
                  <a:gd name="T98" fmla="*/ 2147483646 w 2048"/>
                  <a:gd name="T99" fmla="*/ 2147483646 h 2048"/>
                  <a:gd name="T100" fmla="*/ 2147483646 w 2048"/>
                  <a:gd name="T101" fmla="*/ 2147483646 h 2048"/>
                  <a:gd name="T102" fmla="*/ 2147483646 w 2048"/>
                  <a:gd name="T103" fmla="*/ 2147483646 h 2048"/>
                  <a:gd name="T104" fmla="*/ 2147483646 w 2048"/>
                  <a:gd name="T105" fmla="*/ 2147483646 h 2048"/>
                  <a:gd name="T106" fmla="*/ 2147483646 w 2048"/>
                  <a:gd name="T107" fmla="*/ 1422310257 h 2048"/>
                  <a:gd name="T108" fmla="*/ 2147483646 w 2048"/>
                  <a:gd name="T109" fmla="*/ 1137842848 h 2048"/>
                  <a:gd name="T110" fmla="*/ 2147483646 w 2048"/>
                  <a:gd name="T111" fmla="*/ 2147483646 h 2048"/>
                  <a:gd name="T112" fmla="*/ 2147483646 w 2048"/>
                  <a:gd name="T113" fmla="*/ 1706777829 h 2048"/>
                  <a:gd name="T114" fmla="*/ 2147483646 w 2048"/>
                  <a:gd name="T115" fmla="*/ 2147483646 h 2048"/>
                  <a:gd name="T116" fmla="*/ 2147483646 w 2048"/>
                  <a:gd name="T117" fmla="*/ 1706777829 h 204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048" h="2048">
                    <a:moveTo>
                      <a:pt x="1856" y="0"/>
                    </a:moveTo>
                    <a:cubicBezTo>
                      <a:pt x="448" y="0"/>
                      <a:pt x="448" y="0"/>
                      <a:pt x="448" y="0"/>
                    </a:cubicBezTo>
                    <a:cubicBezTo>
                      <a:pt x="342" y="0"/>
                      <a:pt x="256" y="86"/>
                      <a:pt x="256" y="192"/>
                    </a:cubicBezTo>
                    <a:cubicBezTo>
                      <a:pt x="256" y="320"/>
                      <a:pt x="256" y="320"/>
                      <a:pt x="256" y="320"/>
                    </a:cubicBezTo>
                    <a:cubicBezTo>
                      <a:pt x="192" y="320"/>
                      <a:pt x="192" y="320"/>
                      <a:pt x="192" y="320"/>
                    </a:cubicBezTo>
                    <a:cubicBezTo>
                      <a:pt x="86" y="320"/>
                      <a:pt x="0" y="406"/>
                      <a:pt x="0" y="512"/>
                    </a:cubicBezTo>
                    <a:cubicBezTo>
                      <a:pt x="0" y="1792"/>
                      <a:pt x="0" y="1792"/>
                      <a:pt x="0" y="1792"/>
                    </a:cubicBezTo>
                    <a:cubicBezTo>
                      <a:pt x="0" y="1933"/>
                      <a:pt x="115" y="2048"/>
                      <a:pt x="256" y="2048"/>
                    </a:cubicBezTo>
                    <a:cubicBezTo>
                      <a:pt x="1792" y="2048"/>
                      <a:pt x="1792" y="2048"/>
                      <a:pt x="1792" y="2048"/>
                    </a:cubicBezTo>
                    <a:cubicBezTo>
                      <a:pt x="1933" y="2048"/>
                      <a:pt x="2048" y="1933"/>
                      <a:pt x="2048" y="1792"/>
                    </a:cubicBezTo>
                    <a:cubicBezTo>
                      <a:pt x="2048" y="192"/>
                      <a:pt x="2048" y="192"/>
                      <a:pt x="2048" y="192"/>
                    </a:cubicBezTo>
                    <a:cubicBezTo>
                      <a:pt x="2048" y="86"/>
                      <a:pt x="1962" y="0"/>
                      <a:pt x="1856" y="0"/>
                    </a:cubicBezTo>
                    <a:close/>
                    <a:moveTo>
                      <a:pt x="1920" y="1792"/>
                    </a:moveTo>
                    <a:cubicBezTo>
                      <a:pt x="1920" y="1863"/>
                      <a:pt x="1863" y="1920"/>
                      <a:pt x="1792" y="1920"/>
                    </a:cubicBezTo>
                    <a:cubicBezTo>
                      <a:pt x="256" y="1920"/>
                      <a:pt x="256" y="1920"/>
                      <a:pt x="256" y="1920"/>
                    </a:cubicBezTo>
                    <a:cubicBezTo>
                      <a:pt x="185" y="1920"/>
                      <a:pt x="128" y="1863"/>
                      <a:pt x="128" y="1792"/>
                    </a:cubicBezTo>
                    <a:cubicBezTo>
                      <a:pt x="128" y="512"/>
                      <a:pt x="128" y="512"/>
                      <a:pt x="128" y="512"/>
                    </a:cubicBezTo>
                    <a:cubicBezTo>
                      <a:pt x="128" y="477"/>
                      <a:pt x="157" y="448"/>
                      <a:pt x="192" y="448"/>
                    </a:cubicBezTo>
                    <a:cubicBezTo>
                      <a:pt x="256" y="448"/>
                      <a:pt x="256" y="448"/>
                      <a:pt x="256" y="448"/>
                    </a:cubicBezTo>
                    <a:cubicBezTo>
                      <a:pt x="256" y="1728"/>
                      <a:pt x="256" y="1728"/>
                      <a:pt x="256" y="1728"/>
                    </a:cubicBezTo>
                    <a:cubicBezTo>
                      <a:pt x="256" y="1763"/>
                      <a:pt x="285" y="1792"/>
                      <a:pt x="320" y="1792"/>
                    </a:cubicBezTo>
                    <a:cubicBezTo>
                      <a:pt x="355" y="1792"/>
                      <a:pt x="384" y="1763"/>
                      <a:pt x="384" y="1728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157"/>
                      <a:pt x="413" y="128"/>
                      <a:pt x="448" y="128"/>
                    </a:cubicBezTo>
                    <a:cubicBezTo>
                      <a:pt x="1856" y="128"/>
                      <a:pt x="1856" y="128"/>
                      <a:pt x="1856" y="128"/>
                    </a:cubicBezTo>
                    <a:cubicBezTo>
                      <a:pt x="1891" y="128"/>
                      <a:pt x="1920" y="157"/>
                      <a:pt x="1920" y="192"/>
                    </a:cubicBezTo>
                    <a:lnTo>
                      <a:pt x="1920" y="1792"/>
                    </a:lnTo>
                    <a:close/>
                    <a:moveTo>
                      <a:pt x="1248" y="832"/>
                    </a:moveTo>
                    <a:cubicBezTo>
                      <a:pt x="1230" y="832"/>
                      <a:pt x="1216" y="818"/>
                      <a:pt x="1216" y="800"/>
                    </a:cubicBezTo>
                    <a:cubicBezTo>
                      <a:pt x="1216" y="783"/>
                      <a:pt x="1230" y="768"/>
                      <a:pt x="1248" y="768"/>
                    </a:cubicBezTo>
                    <a:cubicBezTo>
                      <a:pt x="1760" y="768"/>
                      <a:pt x="1760" y="768"/>
                      <a:pt x="1760" y="768"/>
                    </a:cubicBezTo>
                    <a:cubicBezTo>
                      <a:pt x="1778" y="768"/>
                      <a:pt x="1792" y="783"/>
                      <a:pt x="1792" y="800"/>
                    </a:cubicBezTo>
                    <a:cubicBezTo>
                      <a:pt x="1792" y="818"/>
                      <a:pt x="1778" y="832"/>
                      <a:pt x="1760" y="832"/>
                    </a:cubicBezTo>
                    <a:lnTo>
                      <a:pt x="1248" y="832"/>
                    </a:lnTo>
                    <a:close/>
                    <a:moveTo>
                      <a:pt x="1248" y="640"/>
                    </a:moveTo>
                    <a:cubicBezTo>
                      <a:pt x="1230" y="640"/>
                      <a:pt x="1216" y="626"/>
                      <a:pt x="1216" y="608"/>
                    </a:cubicBezTo>
                    <a:cubicBezTo>
                      <a:pt x="1216" y="591"/>
                      <a:pt x="1230" y="576"/>
                      <a:pt x="1248" y="576"/>
                    </a:cubicBezTo>
                    <a:cubicBezTo>
                      <a:pt x="1760" y="576"/>
                      <a:pt x="1760" y="576"/>
                      <a:pt x="1760" y="576"/>
                    </a:cubicBezTo>
                    <a:cubicBezTo>
                      <a:pt x="1778" y="576"/>
                      <a:pt x="1792" y="591"/>
                      <a:pt x="1792" y="608"/>
                    </a:cubicBezTo>
                    <a:cubicBezTo>
                      <a:pt x="1792" y="626"/>
                      <a:pt x="1778" y="640"/>
                      <a:pt x="1760" y="640"/>
                    </a:cubicBezTo>
                    <a:lnTo>
                      <a:pt x="1248" y="640"/>
                    </a:lnTo>
                    <a:close/>
                    <a:moveTo>
                      <a:pt x="1248" y="448"/>
                    </a:moveTo>
                    <a:cubicBezTo>
                      <a:pt x="1230" y="448"/>
                      <a:pt x="1216" y="434"/>
                      <a:pt x="1216" y="416"/>
                    </a:cubicBezTo>
                    <a:cubicBezTo>
                      <a:pt x="1216" y="399"/>
                      <a:pt x="1230" y="384"/>
                      <a:pt x="1248" y="384"/>
                    </a:cubicBezTo>
                    <a:cubicBezTo>
                      <a:pt x="1760" y="384"/>
                      <a:pt x="1760" y="384"/>
                      <a:pt x="1760" y="384"/>
                    </a:cubicBezTo>
                    <a:cubicBezTo>
                      <a:pt x="1778" y="384"/>
                      <a:pt x="1792" y="399"/>
                      <a:pt x="1792" y="416"/>
                    </a:cubicBezTo>
                    <a:cubicBezTo>
                      <a:pt x="1792" y="434"/>
                      <a:pt x="1778" y="448"/>
                      <a:pt x="1760" y="448"/>
                    </a:cubicBezTo>
                    <a:lnTo>
                      <a:pt x="1248" y="448"/>
                    </a:lnTo>
                    <a:close/>
                    <a:moveTo>
                      <a:pt x="1056" y="1728"/>
                    </a:moveTo>
                    <a:cubicBezTo>
                      <a:pt x="1074" y="1728"/>
                      <a:pt x="1088" y="1743"/>
                      <a:pt x="1088" y="1760"/>
                    </a:cubicBezTo>
                    <a:cubicBezTo>
                      <a:pt x="1088" y="1778"/>
                      <a:pt x="1074" y="1792"/>
                      <a:pt x="1056" y="1792"/>
                    </a:cubicBezTo>
                    <a:cubicBezTo>
                      <a:pt x="544" y="1792"/>
                      <a:pt x="544" y="1792"/>
                      <a:pt x="544" y="1792"/>
                    </a:cubicBezTo>
                    <a:cubicBezTo>
                      <a:pt x="526" y="1792"/>
                      <a:pt x="512" y="1778"/>
                      <a:pt x="512" y="1760"/>
                    </a:cubicBezTo>
                    <a:cubicBezTo>
                      <a:pt x="512" y="1743"/>
                      <a:pt x="526" y="1728"/>
                      <a:pt x="544" y="1728"/>
                    </a:cubicBezTo>
                    <a:lnTo>
                      <a:pt x="1056" y="1728"/>
                    </a:lnTo>
                    <a:close/>
                    <a:moveTo>
                      <a:pt x="1056" y="1536"/>
                    </a:moveTo>
                    <a:cubicBezTo>
                      <a:pt x="1074" y="1536"/>
                      <a:pt x="1088" y="1551"/>
                      <a:pt x="1088" y="1568"/>
                    </a:cubicBezTo>
                    <a:cubicBezTo>
                      <a:pt x="1088" y="1586"/>
                      <a:pt x="1074" y="1600"/>
                      <a:pt x="1056" y="1600"/>
                    </a:cubicBezTo>
                    <a:cubicBezTo>
                      <a:pt x="544" y="1600"/>
                      <a:pt x="544" y="1600"/>
                      <a:pt x="544" y="1600"/>
                    </a:cubicBezTo>
                    <a:cubicBezTo>
                      <a:pt x="526" y="1600"/>
                      <a:pt x="512" y="1586"/>
                      <a:pt x="512" y="1568"/>
                    </a:cubicBezTo>
                    <a:cubicBezTo>
                      <a:pt x="512" y="1551"/>
                      <a:pt x="526" y="1536"/>
                      <a:pt x="544" y="1536"/>
                    </a:cubicBezTo>
                    <a:lnTo>
                      <a:pt x="1056" y="1536"/>
                    </a:lnTo>
                    <a:close/>
                    <a:moveTo>
                      <a:pt x="1056" y="1344"/>
                    </a:moveTo>
                    <a:cubicBezTo>
                      <a:pt x="1074" y="1344"/>
                      <a:pt x="1088" y="1359"/>
                      <a:pt x="1088" y="1376"/>
                    </a:cubicBezTo>
                    <a:cubicBezTo>
                      <a:pt x="1088" y="1394"/>
                      <a:pt x="1074" y="1408"/>
                      <a:pt x="1056" y="1408"/>
                    </a:cubicBezTo>
                    <a:cubicBezTo>
                      <a:pt x="544" y="1408"/>
                      <a:pt x="544" y="1408"/>
                      <a:pt x="544" y="1408"/>
                    </a:cubicBezTo>
                    <a:cubicBezTo>
                      <a:pt x="526" y="1408"/>
                      <a:pt x="512" y="1394"/>
                      <a:pt x="512" y="1376"/>
                    </a:cubicBezTo>
                    <a:cubicBezTo>
                      <a:pt x="512" y="1359"/>
                      <a:pt x="526" y="1344"/>
                      <a:pt x="544" y="1344"/>
                    </a:cubicBezTo>
                    <a:lnTo>
                      <a:pt x="1056" y="1344"/>
                    </a:lnTo>
                    <a:close/>
                    <a:moveTo>
                      <a:pt x="1760" y="1728"/>
                    </a:moveTo>
                    <a:cubicBezTo>
                      <a:pt x="1778" y="1728"/>
                      <a:pt x="1792" y="1743"/>
                      <a:pt x="1792" y="1760"/>
                    </a:cubicBezTo>
                    <a:cubicBezTo>
                      <a:pt x="1792" y="1778"/>
                      <a:pt x="1778" y="1792"/>
                      <a:pt x="1760" y="1792"/>
                    </a:cubicBezTo>
                    <a:cubicBezTo>
                      <a:pt x="1248" y="1792"/>
                      <a:pt x="1248" y="1792"/>
                      <a:pt x="1248" y="1792"/>
                    </a:cubicBezTo>
                    <a:cubicBezTo>
                      <a:pt x="1230" y="1792"/>
                      <a:pt x="1216" y="1778"/>
                      <a:pt x="1216" y="1760"/>
                    </a:cubicBezTo>
                    <a:cubicBezTo>
                      <a:pt x="1216" y="1743"/>
                      <a:pt x="1230" y="1728"/>
                      <a:pt x="1248" y="1728"/>
                    </a:cubicBezTo>
                    <a:lnTo>
                      <a:pt x="1760" y="1728"/>
                    </a:lnTo>
                    <a:close/>
                    <a:moveTo>
                      <a:pt x="1760" y="1536"/>
                    </a:moveTo>
                    <a:cubicBezTo>
                      <a:pt x="1778" y="1536"/>
                      <a:pt x="1792" y="1551"/>
                      <a:pt x="1792" y="1568"/>
                    </a:cubicBezTo>
                    <a:cubicBezTo>
                      <a:pt x="1792" y="1586"/>
                      <a:pt x="1778" y="1600"/>
                      <a:pt x="1760" y="1600"/>
                    </a:cubicBezTo>
                    <a:cubicBezTo>
                      <a:pt x="1248" y="1600"/>
                      <a:pt x="1248" y="1600"/>
                      <a:pt x="1248" y="1600"/>
                    </a:cubicBezTo>
                    <a:cubicBezTo>
                      <a:pt x="1230" y="1600"/>
                      <a:pt x="1216" y="1586"/>
                      <a:pt x="1216" y="1568"/>
                    </a:cubicBezTo>
                    <a:cubicBezTo>
                      <a:pt x="1216" y="1551"/>
                      <a:pt x="1230" y="1536"/>
                      <a:pt x="1248" y="1536"/>
                    </a:cubicBezTo>
                    <a:lnTo>
                      <a:pt x="1760" y="1536"/>
                    </a:lnTo>
                    <a:close/>
                    <a:moveTo>
                      <a:pt x="1760" y="1344"/>
                    </a:moveTo>
                    <a:cubicBezTo>
                      <a:pt x="1778" y="1344"/>
                      <a:pt x="1792" y="1359"/>
                      <a:pt x="1792" y="1376"/>
                    </a:cubicBezTo>
                    <a:cubicBezTo>
                      <a:pt x="1792" y="1394"/>
                      <a:pt x="1778" y="1408"/>
                      <a:pt x="1760" y="1408"/>
                    </a:cubicBezTo>
                    <a:cubicBezTo>
                      <a:pt x="1248" y="1408"/>
                      <a:pt x="1248" y="1408"/>
                      <a:pt x="1248" y="1408"/>
                    </a:cubicBezTo>
                    <a:cubicBezTo>
                      <a:pt x="1230" y="1408"/>
                      <a:pt x="1216" y="1394"/>
                      <a:pt x="1216" y="1376"/>
                    </a:cubicBezTo>
                    <a:cubicBezTo>
                      <a:pt x="1216" y="1359"/>
                      <a:pt x="1230" y="1344"/>
                      <a:pt x="1248" y="1344"/>
                    </a:cubicBezTo>
                    <a:lnTo>
                      <a:pt x="1760" y="1344"/>
                    </a:lnTo>
                    <a:close/>
                    <a:moveTo>
                      <a:pt x="1760" y="960"/>
                    </a:moveTo>
                    <a:cubicBezTo>
                      <a:pt x="1778" y="960"/>
                      <a:pt x="1792" y="975"/>
                      <a:pt x="1792" y="992"/>
                    </a:cubicBezTo>
                    <a:cubicBezTo>
                      <a:pt x="1792" y="1010"/>
                      <a:pt x="1778" y="1024"/>
                      <a:pt x="1760" y="1024"/>
                    </a:cubicBezTo>
                    <a:cubicBezTo>
                      <a:pt x="544" y="1024"/>
                      <a:pt x="544" y="1024"/>
                      <a:pt x="544" y="1024"/>
                    </a:cubicBezTo>
                    <a:cubicBezTo>
                      <a:pt x="526" y="1024"/>
                      <a:pt x="512" y="1010"/>
                      <a:pt x="512" y="992"/>
                    </a:cubicBezTo>
                    <a:cubicBezTo>
                      <a:pt x="512" y="975"/>
                      <a:pt x="526" y="960"/>
                      <a:pt x="544" y="960"/>
                    </a:cubicBezTo>
                    <a:lnTo>
                      <a:pt x="1760" y="960"/>
                    </a:lnTo>
                    <a:close/>
                    <a:moveTo>
                      <a:pt x="1760" y="1152"/>
                    </a:moveTo>
                    <a:cubicBezTo>
                      <a:pt x="1778" y="1152"/>
                      <a:pt x="1792" y="1167"/>
                      <a:pt x="1792" y="1184"/>
                    </a:cubicBezTo>
                    <a:cubicBezTo>
                      <a:pt x="1792" y="1202"/>
                      <a:pt x="1778" y="1216"/>
                      <a:pt x="1760" y="1216"/>
                    </a:cubicBezTo>
                    <a:cubicBezTo>
                      <a:pt x="544" y="1216"/>
                      <a:pt x="544" y="1216"/>
                      <a:pt x="544" y="1216"/>
                    </a:cubicBezTo>
                    <a:cubicBezTo>
                      <a:pt x="526" y="1216"/>
                      <a:pt x="512" y="1202"/>
                      <a:pt x="512" y="1184"/>
                    </a:cubicBezTo>
                    <a:cubicBezTo>
                      <a:pt x="512" y="1167"/>
                      <a:pt x="526" y="1152"/>
                      <a:pt x="544" y="1152"/>
                    </a:cubicBezTo>
                    <a:lnTo>
                      <a:pt x="1760" y="1152"/>
                    </a:lnTo>
                    <a:close/>
                    <a:moveTo>
                      <a:pt x="576" y="832"/>
                    </a:moveTo>
                    <a:cubicBezTo>
                      <a:pt x="1024" y="832"/>
                      <a:pt x="1024" y="832"/>
                      <a:pt x="1024" y="832"/>
                    </a:cubicBezTo>
                    <a:cubicBezTo>
                      <a:pt x="1059" y="832"/>
                      <a:pt x="1088" y="803"/>
                      <a:pt x="1088" y="768"/>
                    </a:cubicBezTo>
                    <a:cubicBezTo>
                      <a:pt x="1088" y="320"/>
                      <a:pt x="1088" y="320"/>
                      <a:pt x="1088" y="320"/>
                    </a:cubicBezTo>
                    <a:cubicBezTo>
                      <a:pt x="1088" y="285"/>
                      <a:pt x="1059" y="256"/>
                      <a:pt x="1024" y="256"/>
                    </a:cubicBezTo>
                    <a:cubicBezTo>
                      <a:pt x="576" y="256"/>
                      <a:pt x="576" y="256"/>
                      <a:pt x="576" y="256"/>
                    </a:cubicBezTo>
                    <a:cubicBezTo>
                      <a:pt x="541" y="256"/>
                      <a:pt x="512" y="285"/>
                      <a:pt x="512" y="320"/>
                    </a:cubicBezTo>
                    <a:cubicBezTo>
                      <a:pt x="512" y="768"/>
                      <a:pt x="512" y="768"/>
                      <a:pt x="512" y="768"/>
                    </a:cubicBezTo>
                    <a:cubicBezTo>
                      <a:pt x="512" y="803"/>
                      <a:pt x="541" y="832"/>
                      <a:pt x="576" y="832"/>
                    </a:cubicBezTo>
                    <a:close/>
                    <a:moveTo>
                      <a:pt x="640" y="384"/>
                    </a:moveTo>
                    <a:cubicBezTo>
                      <a:pt x="960" y="384"/>
                      <a:pt x="960" y="384"/>
                      <a:pt x="960" y="384"/>
                    </a:cubicBezTo>
                    <a:cubicBezTo>
                      <a:pt x="960" y="704"/>
                      <a:pt x="960" y="704"/>
                      <a:pt x="960" y="704"/>
                    </a:cubicBezTo>
                    <a:cubicBezTo>
                      <a:pt x="640" y="704"/>
                      <a:pt x="640" y="704"/>
                      <a:pt x="640" y="704"/>
                    </a:cubicBezTo>
                    <a:lnTo>
                      <a:pt x="640" y="38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572" name="Freeform 219"/>
              <p:cNvSpPr>
                <a:spLocks noEditPoints="1"/>
              </p:cNvSpPr>
              <p:nvPr/>
            </p:nvSpPr>
            <p:spPr bwMode="auto">
              <a:xfrm>
                <a:off x="9173514" y="3537701"/>
                <a:ext cx="230190" cy="230348"/>
              </a:xfrm>
              <a:custGeom>
                <a:avLst/>
                <a:gdLst>
                  <a:gd name="T0" fmla="*/ 2147483646 w 2058"/>
                  <a:gd name="T1" fmla="*/ 228517137 h 2048"/>
                  <a:gd name="T2" fmla="*/ 2147483646 w 2058"/>
                  <a:gd name="T3" fmla="*/ 0 h 2048"/>
                  <a:gd name="T4" fmla="*/ 2147483646 w 2058"/>
                  <a:gd name="T5" fmla="*/ 15234541 h 2048"/>
                  <a:gd name="T6" fmla="*/ 2147483646 w 2058"/>
                  <a:gd name="T7" fmla="*/ 1477666644 h 2048"/>
                  <a:gd name="T8" fmla="*/ 2147483646 w 2058"/>
                  <a:gd name="T9" fmla="*/ 2147483646 h 2048"/>
                  <a:gd name="T10" fmla="*/ 2147483646 w 2058"/>
                  <a:gd name="T11" fmla="*/ 2147483646 h 2048"/>
                  <a:gd name="T12" fmla="*/ 2147483646 w 2058"/>
                  <a:gd name="T13" fmla="*/ 2147483646 h 2048"/>
                  <a:gd name="T14" fmla="*/ 2147483646 w 2058"/>
                  <a:gd name="T15" fmla="*/ 2147483646 h 2048"/>
                  <a:gd name="T16" fmla="*/ 323235315 w 2058"/>
                  <a:gd name="T17" fmla="*/ 2147483646 h 2048"/>
                  <a:gd name="T18" fmla="*/ 215490144 w 2058"/>
                  <a:gd name="T19" fmla="*/ 2147483646 h 2048"/>
                  <a:gd name="T20" fmla="*/ 2147483646 w 2058"/>
                  <a:gd name="T21" fmla="*/ 2147483646 h 2048"/>
                  <a:gd name="T22" fmla="*/ 2147483646 w 2058"/>
                  <a:gd name="T23" fmla="*/ 2147483646 h 2048"/>
                  <a:gd name="T24" fmla="*/ 2147483646 w 2058"/>
                  <a:gd name="T25" fmla="*/ 2147483646 h 2048"/>
                  <a:gd name="T26" fmla="*/ 2147483646 w 2058"/>
                  <a:gd name="T27" fmla="*/ 2147483646 h 2048"/>
                  <a:gd name="T28" fmla="*/ 2147483646 w 2058"/>
                  <a:gd name="T29" fmla="*/ 2147483646 h 2048"/>
                  <a:gd name="T30" fmla="*/ 2147483646 w 2058"/>
                  <a:gd name="T31" fmla="*/ 2147483646 h 2048"/>
                  <a:gd name="T32" fmla="*/ 2147483646 w 2058"/>
                  <a:gd name="T33" fmla="*/ 2147483646 h 2048"/>
                  <a:gd name="T34" fmla="*/ 2147483646 w 2058"/>
                  <a:gd name="T35" fmla="*/ 2147483646 h 2048"/>
                  <a:gd name="T36" fmla="*/ 2147483646 w 2058"/>
                  <a:gd name="T37" fmla="*/ 2147483646 h 2048"/>
                  <a:gd name="T38" fmla="*/ 2147483646 w 2058"/>
                  <a:gd name="T39" fmla="*/ 2147483646 h 2048"/>
                  <a:gd name="T40" fmla="*/ 2147483646 w 2058"/>
                  <a:gd name="T41" fmla="*/ 2147483646 h 2048"/>
                  <a:gd name="T42" fmla="*/ 2147483646 w 2058"/>
                  <a:gd name="T43" fmla="*/ 2147483646 h 2048"/>
                  <a:gd name="T44" fmla="*/ 2147483646 w 2058"/>
                  <a:gd name="T45" fmla="*/ 2147483646 h 2048"/>
                  <a:gd name="T46" fmla="*/ 2147483646 w 2058"/>
                  <a:gd name="T47" fmla="*/ 2147483646 h 2048"/>
                  <a:gd name="T48" fmla="*/ 2147483646 w 2058"/>
                  <a:gd name="T49" fmla="*/ 2147483646 h 2048"/>
                  <a:gd name="T50" fmla="*/ 2147483646 w 2058"/>
                  <a:gd name="T51" fmla="*/ 2147483646 h 2048"/>
                  <a:gd name="T52" fmla="*/ 2147483646 w 2058"/>
                  <a:gd name="T53" fmla="*/ 2147483646 h 2048"/>
                  <a:gd name="T54" fmla="*/ 2147483646 w 2058"/>
                  <a:gd name="T55" fmla="*/ 2147483646 h 2048"/>
                  <a:gd name="T56" fmla="*/ 2147483646 w 2058"/>
                  <a:gd name="T57" fmla="*/ 974967729 h 2048"/>
                  <a:gd name="T58" fmla="*/ 2147483646 w 2058"/>
                  <a:gd name="T59" fmla="*/ 228517137 h 2048"/>
                  <a:gd name="T60" fmla="*/ 2147483646 w 2058"/>
                  <a:gd name="T61" fmla="*/ 2147483646 h 2048"/>
                  <a:gd name="T62" fmla="*/ 1139064160 w 2058"/>
                  <a:gd name="T63" fmla="*/ 2147483646 h 2048"/>
                  <a:gd name="T64" fmla="*/ 2147483646 w 2058"/>
                  <a:gd name="T65" fmla="*/ 2147483646 h 2048"/>
                  <a:gd name="T66" fmla="*/ 2147483646 w 2058"/>
                  <a:gd name="T67" fmla="*/ 2147483646 h 2048"/>
                  <a:gd name="T68" fmla="*/ 2147483646 w 2058"/>
                  <a:gd name="T69" fmla="*/ 2147483646 h 2048"/>
                  <a:gd name="T70" fmla="*/ 2147483646 w 2058"/>
                  <a:gd name="T71" fmla="*/ 2147483646 h 2048"/>
                  <a:gd name="T72" fmla="*/ 2147483646 w 2058"/>
                  <a:gd name="T73" fmla="*/ 2147483646 h 2048"/>
                  <a:gd name="T74" fmla="*/ 2147483646 w 2058"/>
                  <a:gd name="T75" fmla="*/ 2147483646 h 2048"/>
                  <a:gd name="T76" fmla="*/ 2147483646 w 2058"/>
                  <a:gd name="T77" fmla="*/ 2147483646 h 2048"/>
                  <a:gd name="T78" fmla="*/ 2147483646 w 2058"/>
                  <a:gd name="T79" fmla="*/ 2147483646 h 2048"/>
                  <a:gd name="T80" fmla="*/ 2147483646 w 2058"/>
                  <a:gd name="T81" fmla="*/ 2147483646 h 2048"/>
                  <a:gd name="T82" fmla="*/ 2147483646 w 2058"/>
                  <a:gd name="T83" fmla="*/ 2147483646 h 2048"/>
                  <a:gd name="T84" fmla="*/ 2147483646 w 2058"/>
                  <a:gd name="T85" fmla="*/ 2147483646 h 2048"/>
                  <a:gd name="T86" fmla="*/ 2147483646 w 2058"/>
                  <a:gd name="T87" fmla="*/ 974967729 h 2048"/>
                  <a:gd name="T88" fmla="*/ 2147483646 w 2058"/>
                  <a:gd name="T89" fmla="*/ 2147483646 h 204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058" h="2048">
                    <a:moveTo>
                      <a:pt x="2012" y="30"/>
                    </a:moveTo>
                    <a:cubicBezTo>
                      <a:pt x="1989" y="10"/>
                      <a:pt x="1960" y="0"/>
                      <a:pt x="1930" y="0"/>
                    </a:cubicBezTo>
                    <a:cubicBezTo>
                      <a:pt x="1923" y="0"/>
                      <a:pt x="1915" y="1"/>
                      <a:pt x="1908" y="2"/>
                    </a:cubicBezTo>
                    <a:cubicBezTo>
                      <a:pt x="820" y="194"/>
                      <a:pt x="820" y="194"/>
                      <a:pt x="820" y="194"/>
                    </a:cubicBezTo>
                    <a:cubicBezTo>
                      <a:pt x="758" y="205"/>
                      <a:pt x="714" y="258"/>
                      <a:pt x="714" y="320"/>
                    </a:cubicBezTo>
                    <a:cubicBezTo>
                      <a:pt x="714" y="1419"/>
                      <a:pt x="714" y="1419"/>
                      <a:pt x="714" y="1419"/>
                    </a:cubicBezTo>
                    <a:cubicBezTo>
                      <a:pt x="649" y="1372"/>
                      <a:pt x="565" y="1344"/>
                      <a:pt x="471" y="1344"/>
                    </a:cubicBezTo>
                    <a:cubicBezTo>
                      <a:pt x="417" y="1344"/>
                      <a:pt x="362" y="1353"/>
                      <a:pt x="309" y="1371"/>
                    </a:cubicBezTo>
                    <a:cubicBezTo>
                      <a:pt x="188" y="1411"/>
                      <a:pt x="90" y="1492"/>
                      <a:pt x="42" y="1594"/>
                    </a:cubicBezTo>
                    <a:cubicBezTo>
                      <a:pt x="5" y="1672"/>
                      <a:pt x="0" y="1757"/>
                      <a:pt x="28" y="1833"/>
                    </a:cubicBezTo>
                    <a:cubicBezTo>
                      <a:pt x="77" y="1964"/>
                      <a:pt x="215" y="2048"/>
                      <a:pt x="381" y="2048"/>
                    </a:cubicBezTo>
                    <a:cubicBezTo>
                      <a:pt x="435" y="2048"/>
                      <a:pt x="490" y="2039"/>
                      <a:pt x="543" y="2021"/>
                    </a:cubicBezTo>
                    <a:cubicBezTo>
                      <a:pt x="664" y="1981"/>
                      <a:pt x="761" y="1900"/>
                      <a:pt x="810" y="1799"/>
                    </a:cubicBezTo>
                    <a:cubicBezTo>
                      <a:pt x="831" y="1755"/>
                      <a:pt x="840" y="1709"/>
                      <a:pt x="841" y="1664"/>
                    </a:cubicBezTo>
                    <a:cubicBezTo>
                      <a:pt x="842" y="1664"/>
                      <a:pt x="842" y="1664"/>
                      <a:pt x="842" y="1664"/>
                    </a:cubicBezTo>
                    <a:cubicBezTo>
                      <a:pt x="842" y="640"/>
                      <a:pt x="842" y="640"/>
                      <a:pt x="842" y="640"/>
                    </a:cubicBezTo>
                    <a:cubicBezTo>
                      <a:pt x="849" y="640"/>
                      <a:pt x="857" y="639"/>
                      <a:pt x="864" y="638"/>
                    </a:cubicBezTo>
                    <a:cubicBezTo>
                      <a:pt x="1930" y="450"/>
                      <a:pt x="1930" y="450"/>
                      <a:pt x="1930" y="450"/>
                    </a:cubicBezTo>
                    <a:cubicBezTo>
                      <a:pt x="1930" y="1227"/>
                      <a:pt x="1930" y="1227"/>
                      <a:pt x="1930" y="1227"/>
                    </a:cubicBezTo>
                    <a:cubicBezTo>
                      <a:pt x="1865" y="1180"/>
                      <a:pt x="1781" y="1152"/>
                      <a:pt x="1687" y="1152"/>
                    </a:cubicBezTo>
                    <a:cubicBezTo>
                      <a:pt x="1633" y="1152"/>
                      <a:pt x="1578" y="1161"/>
                      <a:pt x="1525" y="1179"/>
                    </a:cubicBezTo>
                    <a:cubicBezTo>
                      <a:pt x="1404" y="1219"/>
                      <a:pt x="1306" y="1300"/>
                      <a:pt x="1258" y="1402"/>
                    </a:cubicBezTo>
                    <a:cubicBezTo>
                      <a:pt x="1221" y="1480"/>
                      <a:pt x="1216" y="1565"/>
                      <a:pt x="1244" y="1641"/>
                    </a:cubicBezTo>
                    <a:cubicBezTo>
                      <a:pt x="1293" y="1772"/>
                      <a:pt x="1431" y="1856"/>
                      <a:pt x="1597" y="1856"/>
                    </a:cubicBezTo>
                    <a:cubicBezTo>
                      <a:pt x="1651" y="1856"/>
                      <a:pt x="1706" y="1847"/>
                      <a:pt x="1759" y="1829"/>
                    </a:cubicBezTo>
                    <a:cubicBezTo>
                      <a:pt x="1880" y="1789"/>
                      <a:pt x="1978" y="1708"/>
                      <a:pt x="2026" y="1607"/>
                    </a:cubicBezTo>
                    <a:cubicBezTo>
                      <a:pt x="2047" y="1563"/>
                      <a:pt x="2056" y="1517"/>
                      <a:pt x="2057" y="1472"/>
                    </a:cubicBezTo>
                    <a:cubicBezTo>
                      <a:pt x="2058" y="1472"/>
                      <a:pt x="2058" y="1472"/>
                      <a:pt x="2058" y="1472"/>
                    </a:cubicBezTo>
                    <a:cubicBezTo>
                      <a:pt x="2058" y="128"/>
                      <a:pt x="2058" y="128"/>
                      <a:pt x="2058" y="128"/>
                    </a:cubicBezTo>
                    <a:cubicBezTo>
                      <a:pt x="2058" y="90"/>
                      <a:pt x="2041" y="54"/>
                      <a:pt x="2012" y="30"/>
                    </a:cubicBezTo>
                    <a:close/>
                    <a:moveTo>
                      <a:pt x="502" y="1900"/>
                    </a:moveTo>
                    <a:cubicBezTo>
                      <a:pt x="349" y="1951"/>
                      <a:pt x="190" y="1901"/>
                      <a:pt x="148" y="1789"/>
                    </a:cubicBezTo>
                    <a:cubicBezTo>
                      <a:pt x="106" y="1676"/>
                      <a:pt x="196" y="1543"/>
                      <a:pt x="350" y="1492"/>
                    </a:cubicBezTo>
                    <a:cubicBezTo>
                      <a:pt x="503" y="1441"/>
                      <a:pt x="661" y="1491"/>
                      <a:pt x="703" y="1604"/>
                    </a:cubicBezTo>
                    <a:cubicBezTo>
                      <a:pt x="746" y="1716"/>
                      <a:pt x="655" y="1849"/>
                      <a:pt x="502" y="1900"/>
                    </a:cubicBezTo>
                    <a:close/>
                    <a:moveTo>
                      <a:pt x="1716" y="1708"/>
                    </a:moveTo>
                    <a:cubicBezTo>
                      <a:pt x="1562" y="1759"/>
                      <a:pt x="1404" y="1709"/>
                      <a:pt x="1362" y="1597"/>
                    </a:cubicBezTo>
                    <a:cubicBezTo>
                      <a:pt x="1320" y="1484"/>
                      <a:pt x="1410" y="1351"/>
                      <a:pt x="1563" y="1300"/>
                    </a:cubicBezTo>
                    <a:cubicBezTo>
                      <a:pt x="1717" y="1249"/>
                      <a:pt x="1875" y="1299"/>
                      <a:pt x="1917" y="1412"/>
                    </a:cubicBezTo>
                    <a:cubicBezTo>
                      <a:pt x="1959" y="1524"/>
                      <a:pt x="1869" y="1657"/>
                      <a:pt x="1716" y="1708"/>
                    </a:cubicBezTo>
                    <a:close/>
                    <a:moveTo>
                      <a:pt x="1927" y="320"/>
                    </a:moveTo>
                    <a:cubicBezTo>
                      <a:pt x="839" y="512"/>
                      <a:pt x="839" y="512"/>
                      <a:pt x="839" y="512"/>
                    </a:cubicBezTo>
                    <a:cubicBezTo>
                      <a:pt x="839" y="320"/>
                      <a:pt x="839" y="320"/>
                      <a:pt x="839" y="320"/>
                    </a:cubicBezTo>
                    <a:cubicBezTo>
                      <a:pt x="1927" y="128"/>
                      <a:pt x="1927" y="128"/>
                      <a:pt x="1927" y="128"/>
                    </a:cubicBezTo>
                    <a:lnTo>
                      <a:pt x="1927" y="32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573" name="Freeform 223"/>
              <p:cNvSpPr>
                <a:spLocks/>
              </p:cNvSpPr>
              <p:nvPr/>
            </p:nvSpPr>
            <p:spPr bwMode="auto">
              <a:xfrm>
                <a:off x="9902184" y="3505928"/>
                <a:ext cx="215902" cy="214462"/>
              </a:xfrm>
              <a:custGeom>
                <a:avLst/>
                <a:gdLst>
                  <a:gd name="T0" fmla="*/ 2147483646 w 2048"/>
                  <a:gd name="T1" fmla="*/ 0 h 2048"/>
                  <a:gd name="T2" fmla="*/ 2147483646 w 2048"/>
                  <a:gd name="T3" fmla="*/ 0 h 2048"/>
                  <a:gd name="T4" fmla="*/ 2147483646 w 2048"/>
                  <a:gd name="T5" fmla="*/ 2147483646 h 2048"/>
                  <a:gd name="T6" fmla="*/ 2147483646 w 2048"/>
                  <a:gd name="T7" fmla="*/ 2147483646 h 2048"/>
                  <a:gd name="T8" fmla="*/ 2147483646 w 2048"/>
                  <a:gd name="T9" fmla="*/ 2147483646 h 2048"/>
                  <a:gd name="T10" fmla="*/ 2147483646 w 2048"/>
                  <a:gd name="T11" fmla="*/ 2147483646 h 2048"/>
                  <a:gd name="T12" fmla="*/ 2147483646 w 2048"/>
                  <a:gd name="T13" fmla="*/ 2147483646 h 2048"/>
                  <a:gd name="T14" fmla="*/ 2147483646 w 2048"/>
                  <a:gd name="T15" fmla="*/ 2147483646 h 2048"/>
                  <a:gd name="T16" fmla="*/ 2147483646 w 2048"/>
                  <a:gd name="T17" fmla="*/ 2147483646 h 2048"/>
                  <a:gd name="T18" fmla="*/ 2147483646 w 2048"/>
                  <a:gd name="T19" fmla="*/ 2147483646 h 2048"/>
                  <a:gd name="T20" fmla="*/ 2147483646 w 2048"/>
                  <a:gd name="T21" fmla="*/ 2147483646 h 2048"/>
                  <a:gd name="T22" fmla="*/ 0 w 2048"/>
                  <a:gd name="T23" fmla="*/ 2147483646 h 2048"/>
                  <a:gd name="T24" fmla="*/ 2147483646 w 2048"/>
                  <a:gd name="T25" fmla="*/ 2147483646 h 2048"/>
                  <a:gd name="T26" fmla="*/ 2147483646 w 2048"/>
                  <a:gd name="T27" fmla="*/ 2147483646 h 2048"/>
                  <a:gd name="T28" fmla="*/ 2147483646 w 2048"/>
                  <a:gd name="T29" fmla="*/ 1604768518 h 2048"/>
                  <a:gd name="T30" fmla="*/ 2147483646 w 2048"/>
                  <a:gd name="T31" fmla="*/ 0 h 20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8" h="2048">
                    <a:moveTo>
                      <a:pt x="1920" y="0"/>
                    </a:moveTo>
                    <a:cubicBezTo>
                      <a:pt x="2048" y="0"/>
                      <a:pt x="2048" y="0"/>
                      <a:pt x="2048" y="0"/>
                    </a:cubicBezTo>
                    <a:cubicBezTo>
                      <a:pt x="2048" y="1472"/>
                      <a:pt x="2048" y="1472"/>
                      <a:pt x="2048" y="1472"/>
                    </a:cubicBezTo>
                    <a:cubicBezTo>
                      <a:pt x="2048" y="1649"/>
                      <a:pt x="1847" y="1792"/>
                      <a:pt x="1600" y="1792"/>
                    </a:cubicBezTo>
                    <a:cubicBezTo>
                      <a:pt x="1353" y="1792"/>
                      <a:pt x="1152" y="1649"/>
                      <a:pt x="1152" y="1472"/>
                    </a:cubicBezTo>
                    <a:cubicBezTo>
                      <a:pt x="1152" y="1295"/>
                      <a:pt x="1353" y="1152"/>
                      <a:pt x="1600" y="1152"/>
                    </a:cubicBezTo>
                    <a:cubicBezTo>
                      <a:pt x="1725" y="1152"/>
                      <a:pt x="1839" y="1189"/>
                      <a:pt x="1920" y="1248"/>
                    </a:cubicBezTo>
                    <a:cubicBezTo>
                      <a:pt x="1920" y="512"/>
                      <a:pt x="1920" y="512"/>
                      <a:pt x="1920" y="512"/>
                    </a:cubicBezTo>
                    <a:cubicBezTo>
                      <a:pt x="896" y="740"/>
                      <a:pt x="896" y="740"/>
                      <a:pt x="896" y="740"/>
                    </a:cubicBezTo>
                    <a:cubicBezTo>
                      <a:pt x="896" y="1728"/>
                      <a:pt x="896" y="1728"/>
                      <a:pt x="896" y="1728"/>
                    </a:cubicBezTo>
                    <a:cubicBezTo>
                      <a:pt x="896" y="1905"/>
                      <a:pt x="695" y="2048"/>
                      <a:pt x="448" y="2048"/>
                    </a:cubicBezTo>
                    <a:cubicBezTo>
                      <a:pt x="201" y="2048"/>
                      <a:pt x="0" y="1905"/>
                      <a:pt x="0" y="1728"/>
                    </a:cubicBezTo>
                    <a:cubicBezTo>
                      <a:pt x="0" y="1551"/>
                      <a:pt x="201" y="1408"/>
                      <a:pt x="448" y="1408"/>
                    </a:cubicBezTo>
                    <a:cubicBezTo>
                      <a:pt x="573" y="1408"/>
                      <a:pt x="687" y="1445"/>
                      <a:pt x="768" y="1504"/>
                    </a:cubicBezTo>
                    <a:cubicBezTo>
                      <a:pt x="768" y="256"/>
                      <a:pt x="768" y="256"/>
                      <a:pt x="768" y="256"/>
                    </a:cubicBezTo>
                    <a:lnTo>
                      <a:pt x="192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574" name="Freeform 227"/>
              <p:cNvSpPr>
                <a:spLocks noEditPoints="1"/>
              </p:cNvSpPr>
              <p:nvPr/>
            </p:nvSpPr>
            <p:spPr bwMode="auto">
              <a:xfrm>
                <a:off x="10705469" y="3437619"/>
                <a:ext cx="296866" cy="278005"/>
              </a:xfrm>
              <a:custGeom>
                <a:avLst/>
                <a:gdLst>
                  <a:gd name="T0" fmla="*/ 2147483646 w 2048"/>
                  <a:gd name="T1" fmla="*/ 2147483646 h 1920"/>
                  <a:gd name="T2" fmla="*/ 2147483646 w 2048"/>
                  <a:gd name="T3" fmla="*/ 2147483646 h 1920"/>
                  <a:gd name="T4" fmla="*/ 2147483646 w 2048"/>
                  <a:gd name="T5" fmla="*/ 2147483646 h 1920"/>
                  <a:gd name="T6" fmla="*/ 2147483646 w 2048"/>
                  <a:gd name="T7" fmla="*/ 0 h 1920"/>
                  <a:gd name="T8" fmla="*/ 0 w 2048"/>
                  <a:gd name="T9" fmla="*/ 2147483646 h 1920"/>
                  <a:gd name="T10" fmla="*/ 0 w 2048"/>
                  <a:gd name="T11" fmla="*/ 2147483646 h 1920"/>
                  <a:gd name="T12" fmla="*/ 2147483646 w 2048"/>
                  <a:gd name="T13" fmla="*/ 2147483646 h 1920"/>
                  <a:gd name="T14" fmla="*/ 2147483646 w 2048"/>
                  <a:gd name="T15" fmla="*/ 2147483646 h 1920"/>
                  <a:gd name="T16" fmla="*/ 2147483646 w 2048"/>
                  <a:gd name="T17" fmla="*/ 2147483646 h 1920"/>
                  <a:gd name="T18" fmla="*/ 2147483646 w 2048"/>
                  <a:gd name="T19" fmla="*/ 2147483646 h 1920"/>
                  <a:gd name="T20" fmla="*/ 2147483646 w 2048"/>
                  <a:gd name="T21" fmla="*/ 2147483646 h 1920"/>
                  <a:gd name="T22" fmla="*/ 2147483646 w 2048"/>
                  <a:gd name="T23" fmla="*/ 2147483646 h 1920"/>
                  <a:gd name="T24" fmla="*/ 2147483646 w 2048"/>
                  <a:gd name="T25" fmla="*/ 2147483646 h 1920"/>
                  <a:gd name="T26" fmla="*/ 2147483646 w 2048"/>
                  <a:gd name="T27" fmla="*/ 2147483646 h 1920"/>
                  <a:gd name="T28" fmla="*/ 2147483646 w 2048"/>
                  <a:gd name="T29" fmla="*/ 2147483646 h 1920"/>
                  <a:gd name="T30" fmla="*/ 2147483646 w 2048"/>
                  <a:gd name="T31" fmla="*/ 2147483646 h 1920"/>
                  <a:gd name="T32" fmla="*/ 2147483646 w 2048"/>
                  <a:gd name="T33" fmla="*/ 2147483646 h 1920"/>
                  <a:gd name="T34" fmla="*/ 2147483646 w 2048"/>
                  <a:gd name="T35" fmla="*/ 2147483646 h 1920"/>
                  <a:gd name="T36" fmla="*/ 2147483646 w 2048"/>
                  <a:gd name="T37" fmla="*/ 2147483646 h 1920"/>
                  <a:gd name="T38" fmla="*/ 2147483646 w 2048"/>
                  <a:gd name="T39" fmla="*/ 2147483646 h 1920"/>
                  <a:gd name="T40" fmla="*/ 2147483646 w 2048"/>
                  <a:gd name="T41" fmla="*/ 2147483646 h 1920"/>
                  <a:gd name="T42" fmla="*/ 2147483646 w 2048"/>
                  <a:gd name="T43" fmla="*/ 2147483646 h 1920"/>
                  <a:gd name="T44" fmla="*/ 2147483646 w 2048"/>
                  <a:gd name="T45" fmla="*/ 2147483646 h 1920"/>
                  <a:gd name="T46" fmla="*/ 2147483646 w 2048"/>
                  <a:gd name="T47" fmla="*/ 2147483646 h 1920"/>
                  <a:gd name="T48" fmla="*/ 2147483646 w 2048"/>
                  <a:gd name="T49" fmla="*/ 2147483646 h 1920"/>
                  <a:gd name="T50" fmla="*/ 2147483646 w 2048"/>
                  <a:gd name="T51" fmla="*/ 2147483646 h 1920"/>
                  <a:gd name="T52" fmla="*/ 2147483646 w 2048"/>
                  <a:gd name="T53" fmla="*/ 2147483646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048" h="1920">
                    <a:moveTo>
                      <a:pt x="1920" y="512"/>
                    </a:moveTo>
                    <a:cubicBezTo>
                      <a:pt x="1536" y="512"/>
                      <a:pt x="1536" y="512"/>
                      <a:pt x="1536" y="512"/>
                    </a:cubicBezTo>
                    <a:cubicBezTo>
                      <a:pt x="1536" y="320"/>
                      <a:pt x="1536" y="320"/>
                      <a:pt x="1536" y="320"/>
                    </a:cubicBezTo>
                    <a:cubicBezTo>
                      <a:pt x="1536" y="143"/>
                      <a:pt x="1192" y="0"/>
                      <a:pt x="768" y="0"/>
                    </a:cubicBezTo>
                    <a:cubicBezTo>
                      <a:pt x="344" y="0"/>
                      <a:pt x="0" y="143"/>
                      <a:pt x="0" y="320"/>
                    </a:cubicBezTo>
                    <a:cubicBezTo>
                      <a:pt x="0" y="1600"/>
                      <a:pt x="0" y="1600"/>
                      <a:pt x="0" y="1600"/>
                    </a:cubicBezTo>
                    <a:cubicBezTo>
                      <a:pt x="0" y="1777"/>
                      <a:pt x="344" y="1920"/>
                      <a:pt x="768" y="1920"/>
                    </a:cubicBezTo>
                    <a:cubicBezTo>
                      <a:pt x="1192" y="1920"/>
                      <a:pt x="1536" y="1777"/>
                      <a:pt x="1536" y="1600"/>
                    </a:cubicBezTo>
                    <a:cubicBezTo>
                      <a:pt x="1536" y="1408"/>
                      <a:pt x="1536" y="1408"/>
                      <a:pt x="1536" y="1408"/>
                    </a:cubicBezTo>
                    <a:cubicBezTo>
                      <a:pt x="1920" y="1408"/>
                      <a:pt x="1920" y="1408"/>
                      <a:pt x="1920" y="1408"/>
                    </a:cubicBezTo>
                    <a:cubicBezTo>
                      <a:pt x="1991" y="1408"/>
                      <a:pt x="2048" y="1351"/>
                      <a:pt x="2048" y="1280"/>
                    </a:cubicBezTo>
                    <a:cubicBezTo>
                      <a:pt x="2048" y="640"/>
                      <a:pt x="2048" y="640"/>
                      <a:pt x="2048" y="640"/>
                    </a:cubicBezTo>
                    <a:cubicBezTo>
                      <a:pt x="2048" y="569"/>
                      <a:pt x="1991" y="512"/>
                      <a:pt x="1920" y="512"/>
                    </a:cubicBezTo>
                    <a:close/>
                    <a:moveTo>
                      <a:pt x="352" y="389"/>
                    </a:moveTo>
                    <a:cubicBezTo>
                      <a:pt x="278" y="364"/>
                      <a:pt x="233" y="338"/>
                      <a:pt x="209" y="320"/>
                    </a:cubicBezTo>
                    <a:cubicBezTo>
                      <a:pt x="233" y="302"/>
                      <a:pt x="278" y="276"/>
                      <a:pt x="352" y="251"/>
                    </a:cubicBezTo>
                    <a:cubicBezTo>
                      <a:pt x="468" y="213"/>
                      <a:pt x="616" y="192"/>
                      <a:pt x="768" y="192"/>
                    </a:cubicBezTo>
                    <a:cubicBezTo>
                      <a:pt x="920" y="192"/>
                      <a:pt x="1068" y="213"/>
                      <a:pt x="1184" y="251"/>
                    </a:cubicBezTo>
                    <a:cubicBezTo>
                      <a:pt x="1258" y="276"/>
                      <a:pt x="1303" y="302"/>
                      <a:pt x="1327" y="320"/>
                    </a:cubicBezTo>
                    <a:cubicBezTo>
                      <a:pt x="1303" y="338"/>
                      <a:pt x="1258" y="364"/>
                      <a:pt x="1184" y="389"/>
                    </a:cubicBezTo>
                    <a:cubicBezTo>
                      <a:pt x="1068" y="427"/>
                      <a:pt x="920" y="448"/>
                      <a:pt x="768" y="448"/>
                    </a:cubicBezTo>
                    <a:cubicBezTo>
                      <a:pt x="616" y="448"/>
                      <a:pt x="468" y="427"/>
                      <a:pt x="352" y="389"/>
                    </a:cubicBezTo>
                    <a:close/>
                    <a:moveTo>
                      <a:pt x="1792" y="1152"/>
                    </a:moveTo>
                    <a:cubicBezTo>
                      <a:pt x="1536" y="1152"/>
                      <a:pt x="1536" y="1152"/>
                      <a:pt x="1536" y="1152"/>
                    </a:cubicBezTo>
                    <a:cubicBezTo>
                      <a:pt x="1536" y="768"/>
                      <a:pt x="1536" y="768"/>
                      <a:pt x="1536" y="768"/>
                    </a:cubicBezTo>
                    <a:cubicBezTo>
                      <a:pt x="1792" y="768"/>
                      <a:pt x="1792" y="768"/>
                      <a:pt x="1792" y="768"/>
                    </a:cubicBezTo>
                    <a:lnTo>
                      <a:pt x="1792" y="115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575" name="Freeform 231"/>
              <p:cNvSpPr>
                <a:spLocks noEditPoints="1"/>
              </p:cNvSpPr>
              <p:nvPr/>
            </p:nvSpPr>
            <p:spPr bwMode="auto">
              <a:xfrm>
                <a:off x="11535741" y="3480511"/>
                <a:ext cx="160339" cy="235113"/>
              </a:xfrm>
              <a:custGeom>
                <a:avLst/>
                <a:gdLst>
                  <a:gd name="T0" fmla="*/ 2147483646 w 1408"/>
                  <a:gd name="T1" fmla="*/ 0 h 2048"/>
                  <a:gd name="T2" fmla="*/ 1036903142 w 1408"/>
                  <a:gd name="T3" fmla="*/ 0 h 2048"/>
                  <a:gd name="T4" fmla="*/ 0 w 1408"/>
                  <a:gd name="T5" fmla="*/ 1034888129 h 2048"/>
                  <a:gd name="T6" fmla="*/ 0 w 1408"/>
                  <a:gd name="T7" fmla="*/ 2147483646 h 2048"/>
                  <a:gd name="T8" fmla="*/ 1036903142 w 1408"/>
                  <a:gd name="T9" fmla="*/ 2147483646 h 2048"/>
                  <a:gd name="T10" fmla="*/ 2147483646 w 1408"/>
                  <a:gd name="T11" fmla="*/ 2147483646 h 2048"/>
                  <a:gd name="T12" fmla="*/ 2147483646 w 1408"/>
                  <a:gd name="T13" fmla="*/ 2147483646 h 2048"/>
                  <a:gd name="T14" fmla="*/ 2147483646 w 1408"/>
                  <a:gd name="T15" fmla="*/ 1034888129 h 2048"/>
                  <a:gd name="T16" fmla="*/ 2147483646 w 1408"/>
                  <a:gd name="T17" fmla="*/ 0 h 2048"/>
                  <a:gd name="T18" fmla="*/ 2147483646 w 1408"/>
                  <a:gd name="T19" fmla="*/ 2147483646 h 2048"/>
                  <a:gd name="T20" fmla="*/ 2147483646 w 1408"/>
                  <a:gd name="T21" fmla="*/ 2147483646 h 2048"/>
                  <a:gd name="T22" fmla="*/ 2147483646 w 1408"/>
                  <a:gd name="T23" fmla="*/ 2147483646 h 2048"/>
                  <a:gd name="T24" fmla="*/ 2147483646 w 1408"/>
                  <a:gd name="T25" fmla="*/ 2147483646 h 2048"/>
                  <a:gd name="T26" fmla="*/ 2147483646 w 1408"/>
                  <a:gd name="T27" fmla="*/ 2147483646 h 2048"/>
                  <a:gd name="T28" fmla="*/ 2147483646 w 1408"/>
                  <a:gd name="T29" fmla="*/ 2147483646 h 2048"/>
                  <a:gd name="T30" fmla="*/ 1036903142 w 1408"/>
                  <a:gd name="T31" fmla="*/ 2147483646 h 2048"/>
                  <a:gd name="T32" fmla="*/ 1036903142 w 1408"/>
                  <a:gd name="T33" fmla="*/ 2069776258 h 2048"/>
                  <a:gd name="T34" fmla="*/ 2147483646 w 1408"/>
                  <a:gd name="T35" fmla="*/ 2069776258 h 2048"/>
                  <a:gd name="T36" fmla="*/ 2147483646 w 1408"/>
                  <a:gd name="T37" fmla="*/ 2147483646 h 20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08" h="2048">
                    <a:moveTo>
                      <a:pt x="1280" y="0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58" y="0"/>
                      <a:pt x="0" y="58"/>
                      <a:pt x="0" y="128"/>
                    </a:cubicBezTo>
                    <a:cubicBezTo>
                      <a:pt x="0" y="1920"/>
                      <a:pt x="0" y="1920"/>
                      <a:pt x="0" y="1920"/>
                    </a:cubicBezTo>
                    <a:cubicBezTo>
                      <a:pt x="0" y="1990"/>
                      <a:pt x="58" y="2048"/>
                      <a:pt x="128" y="2048"/>
                    </a:cubicBezTo>
                    <a:cubicBezTo>
                      <a:pt x="1280" y="2048"/>
                      <a:pt x="1280" y="2048"/>
                      <a:pt x="1280" y="2048"/>
                    </a:cubicBezTo>
                    <a:cubicBezTo>
                      <a:pt x="1350" y="2048"/>
                      <a:pt x="1408" y="1990"/>
                      <a:pt x="1408" y="1920"/>
                    </a:cubicBezTo>
                    <a:cubicBezTo>
                      <a:pt x="1408" y="128"/>
                      <a:pt x="1408" y="128"/>
                      <a:pt x="1408" y="128"/>
                    </a:cubicBezTo>
                    <a:cubicBezTo>
                      <a:pt x="1408" y="58"/>
                      <a:pt x="1350" y="0"/>
                      <a:pt x="1280" y="0"/>
                    </a:cubicBezTo>
                    <a:close/>
                    <a:moveTo>
                      <a:pt x="704" y="1956"/>
                    </a:moveTo>
                    <a:cubicBezTo>
                      <a:pt x="649" y="1956"/>
                      <a:pt x="604" y="1911"/>
                      <a:pt x="604" y="1856"/>
                    </a:cubicBezTo>
                    <a:cubicBezTo>
                      <a:pt x="604" y="1801"/>
                      <a:pt x="649" y="1756"/>
                      <a:pt x="704" y="1756"/>
                    </a:cubicBezTo>
                    <a:cubicBezTo>
                      <a:pt x="759" y="1756"/>
                      <a:pt x="804" y="1801"/>
                      <a:pt x="804" y="1856"/>
                    </a:cubicBezTo>
                    <a:cubicBezTo>
                      <a:pt x="804" y="1911"/>
                      <a:pt x="759" y="1956"/>
                      <a:pt x="704" y="1956"/>
                    </a:cubicBezTo>
                    <a:close/>
                    <a:moveTo>
                      <a:pt x="1280" y="1664"/>
                    </a:moveTo>
                    <a:cubicBezTo>
                      <a:pt x="128" y="1664"/>
                      <a:pt x="128" y="1664"/>
                      <a:pt x="128" y="1664"/>
                    </a:cubicBezTo>
                    <a:cubicBezTo>
                      <a:pt x="128" y="256"/>
                      <a:pt x="128" y="256"/>
                      <a:pt x="128" y="256"/>
                    </a:cubicBezTo>
                    <a:cubicBezTo>
                      <a:pt x="1280" y="256"/>
                      <a:pt x="1280" y="256"/>
                      <a:pt x="1280" y="256"/>
                    </a:cubicBezTo>
                    <a:lnTo>
                      <a:pt x="1280" y="166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25607" name="组合 9"/>
          <p:cNvGrpSpPr>
            <a:grpSpLocks/>
          </p:cNvGrpSpPr>
          <p:nvPr/>
        </p:nvGrpSpPr>
        <p:grpSpPr bwMode="auto">
          <a:xfrm>
            <a:off x="444500" y="3382963"/>
            <a:ext cx="11395075" cy="379412"/>
            <a:chOff x="445194" y="3441371"/>
            <a:chExt cx="11393638" cy="378690"/>
          </a:xfrm>
        </p:grpSpPr>
        <p:sp>
          <p:nvSpPr>
            <p:cNvPr id="21576" name="Freeform 235"/>
            <p:cNvSpPr>
              <a:spLocks noEditPoints="1"/>
            </p:cNvSpPr>
            <p:nvPr/>
          </p:nvSpPr>
          <p:spPr bwMode="auto">
            <a:xfrm>
              <a:off x="445194" y="3449293"/>
              <a:ext cx="226984" cy="362846"/>
            </a:xfrm>
            <a:custGeom>
              <a:avLst/>
              <a:gdLst>
                <a:gd name="T0" fmla="*/ 2147483646 w 1280"/>
                <a:gd name="T1" fmla="*/ 0 h 2048"/>
                <a:gd name="T2" fmla="*/ 2147483646 w 1280"/>
                <a:gd name="T3" fmla="*/ 0 h 2048"/>
                <a:gd name="T4" fmla="*/ 0 w 1280"/>
                <a:gd name="T5" fmla="*/ 2147483646 h 2048"/>
                <a:gd name="T6" fmla="*/ 0 w 1280"/>
                <a:gd name="T7" fmla="*/ 2147483646 h 2048"/>
                <a:gd name="T8" fmla="*/ 2147483646 w 1280"/>
                <a:gd name="T9" fmla="*/ 2147483646 h 2048"/>
                <a:gd name="T10" fmla="*/ 2147483646 w 1280"/>
                <a:gd name="T11" fmla="*/ 2147483646 h 2048"/>
                <a:gd name="T12" fmla="*/ 2147483646 w 1280"/>
                <a:gd name="T13" fmla="*/ 2147483646 h 2048"/>
                <a:gd name="T14" fmla="*/ 2147483646 w 1280"/>
                <a:gd name="T15" fmla="*/ 2147483646 h 2048"/>
                <a:gd name="T16" fmla="*/ 2147483646 w 1280"/>
                <a:gd name="T17" fmla="*/ 0 h 2048"/>
                <a:gd name="T18" fmla="*/ 2147483646 w 1280"/>
                <a:gd name="T19" fmla="*/ 1665930186 h 2048"/>
                <a:gd name="T20" fmla="*/ 2147483646 w 1280"/>
                <a:gd name="T21" fmla="*/ 1665930186 h 2048"/>
                <a:gd name="T22" fmla="*/ 2147483646 w 1280"/>
                <a:gd name="T23" fmla="*/ 2147483646 h 2048"/>
                <a:gd name="T24" fmla="*/ 2147483646 w 1280"/>
                <a:gd name="T25" fmla="*/ 2147483646 h 2048"/>
                <a:gd name="T26" fmla="*/ 2147483646 w 1280"/>
                <a:gd name="T27" fmla="*/ 1665930186 h 2048"/>
                <a:gd name="T28" fmla="*/ 2147483646 w 1280"/>
                <a:gd name="T29" fmla="*/ 2147483646 h 2048"/>
                <a:gd name="T30" fmla="*/ 2147483646 w 1280"/>
                <a:gd name="T31" fmla="*/ 2147483646 h 2048"/>
                <a:gd name="T32" fmla="*/ 2147483646 w 1280"/>
                <a:gd name="T33" fmla="*/ 2147483646 h 2048"/>
                <a:gd name="T34" fmla="*/ 2147483646 w 1280"/>
                <a:gd name="T35" fmla="*/ 2147483646 h 2048"/>
                <a:gd name="T36" fmla="*/ 2147483646 w 1280"/>
                <a:gd name="T37" fmla="*/ 2147483646 h 2048"/>
                <a:gd name="T38" fmla="*/ 2147483646 w 1280"/>
                <a:gd name="T39" fmla="*/ 2147483646 h 2048"/>
                <a:gd name="T40" fmla="*/ 2147483646 w 1280"/>
                <a:gd name="T41" fmla="*/ 2147483646 h 2048"/>
                <a:gd name="T42" fmla="*/ 2147483646 w 1280"/>
                <a:gd name="T43" fmla="*/ 2147483646 h 2048"/>
                <a:gd name="T44" fmla="*/ 2147483646 w 1280"/>
                <a:gd name="T45" fmla="*/ 2147483646 h 2048"/>
                <a:gd name="T46" fmla="*/ 2147483646 w 1280"/>
                <a:gd name="T47" fmla="*/ 2147483646 h 204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80" h="2048">
                  <a:moveTo>
                    <a:pt x="1088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1856"/>
                    <a:pt x="0" y="1856"/>
                    <a:pt x="0" y="1856"/>
                  </a:cubicBezTo>
                  <a:cubicBezTo>
                    <a:pt x="0" y="1962"/>
                    <a:pt x="86" y="2048"/>
                    <a:pt x="192" y="2048"/>
                  </a:cubicBezTo>
                  <a:cubicBezTo>
                    <a:pt x="1088" y="2048"/>
                    <a:pt x="1088" y="2048"/>
                    <a:pt x="1088" y="2048"/>
                  </a:cubicBezTo>
                  <a:cubicBezTo>
                    <a:pt x="1194" y="2048"/>
                    <a:pt x="1280" y="1962"/>
                    <a:pt x="1280" y="1856"/>
                  </a:cubicBezTo>
                  <a:cubicBezTo>
                    <a:pt x="1280" y="192"/>
                    <a:pt x="1280" y="192"/>
                    <a:pt x="1280" y="192"/>
                  </a:cubicBezTo>
                  <a:cubicBezTo>
                    <a:pt x="1280" y="86"/>
                    <a:pt x="1194" y="0"/>
                    <a:pt x="1088" y="0"/>
                  </a:cubicBezTo>
                  <a:close/>
                  <a:moveTo>
                    <a:pt x="384" y="96"/>
                  </a:moveTo>
                  <a:cubicBezTo>
                    <a:pt x="896" y="96"/>
                    <a:pt x="896" y="96"/>
                    <a:pt x="896" y="96"/>
                  </a:cubicBezTo>
                  <a:cubicBezTo>
                    <a:pt x="896" y="160"/>
                    <a:pt x="896" y="160"/>
                    <a:pt x="896" y="160"/>
                  </a:cubicBezTo>
                  <a:cubicBezTo>
                    <a:pt x="384" y="160"/>
                    <a:pt x="384" y="160"/>
                    <a:pt x="384" y="160"/>
                  </a:cubicBezTo>
                  <a:lnTo>
                    <a:pt x="384" y="96"/>
                  </a:lnTo>
                  <a:close/>
                  <a:moveTo>
                    <a:pt x="640" y="1920"/>
                  </a:moveTo>
                  <a:cubicBezTo>
                    <a:pt x="569" y="1920"/>
                    <a:pt x="512" y="1863"/>
                    <a:pt x="512" y="1792"/>
                  </a:cubicBezTo>
                  <a:cubicBezTo>
                    <a:pt x="512" y="1721"/>
                    <a:pt x="569" y="1664"/>
                    <a:pt x="640" y="1664"/>
                  </a:cubicBezTo>
                  <a:cubicBezTo>
                    <a:pt x="711" y="1664"/>
                    <a:pt x="768" y="1721"/>
                    <a:pt x="768" y="1792"/>
                  </a:cubicBezTo>
                  <a:cubicBezTo>
                    <a:pt x="768" y="1863"/>
                    <a:pt x="711" y="1920"/>
                    <a:pt x="640" y="1920"/>
                  </a:cubicBezTo>
                  <a:close/>
                  <a:moveTo>
                    <a:pt x="1152" y="1536"/>
                  </a:moveTo>
                  <a:cubicBezTo>
                    <a:pt x="128" y="1536"/>
                    <a:pt x="128" y="1536"/>
                    <a:pt x="128" y="1536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152" y="256"/>
                    <a:pt x="1152" y="256"/>
                    <a:pt x="1152" y="256"/>
                  </a:cubicBezTo>
                  <a:lnTo>
                    <a:pt x="1152" y="15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77" name="Freeform 239"/>
            <p:cNvSpPr>
              <a:spLocks noEditPoints="1"/>
            </p:cNvSpPr>
            <p:nvPr/>
          </p:nvSpPr>
          <p:spPr bwMode="auto">
            <a:xfrm>
              <a:off x="1240432" y="3452462"/>
              <a:ext cx="201587" cy="356508"/>
            </a:xfrm>
            <a:custGeom>
              <a:avLst/>
              <a:gdLst>
                <a:gd name="T0" fmla="*/ 2147483646 w 1152"/>
                <a:gd name="T1" fmla="*/ 2147483646 h 2048"/>
                <a:gd name="T2" fmla="*/ 2147483646 w 1152"/>
                <a:gd name="T3" fmla="*/ 2147483646 h 2048"/>
                <a:gd name="T4" fmla="*/ 2147483646 w 1152"/>
                <a:gd name="T5" fmla="*/ 2147483646 h 2048"/>
                <a:gd name="T6" fmla="*/ 2147483646 w 1152"/>
                <a:gd name="T7" fmla="*/ 0 h 2048"/>
                <a:gd name="T8" fmla="*/ 2147483646 w 1152"/>
                <a:gd name="T9" fmla="*/ 2147483646 h 2048"/>
                <a:gd name="T10" fmla="*/ 2147483646 w 1152"/>
                <a:gd name="T11" fmla="*/ 2147483646 h 2048"/>
                <a:gd name="T12" fmla="*/ 2147483646 w 1152"/>
                <a:gd name="T13" fmla="*/ 2147483646 h 2048"/>
                <a:gd name="T14" fmla="*/ 2147483646 w 1152"/>
                <a:gd name="T15" fmla="*/ 2147483646 h 2048"/>
                <a:gd name="T16" fmla="*/ 2147483646 w 1152"/>
                <a:gd name="T17" fmla="*/ 2147483646 h 2048"/>
                <a:gd name="T18" fmla="*/ 2147483646 w 1152"/>
                <a:gd name="T19" fmla="*/ 2147483646 h 2048"/>
                <a:gd name="T20" fmla="*/ 2147483646 w 1152"/>
                <a:gd name="T21" fmla="*/ 2147483646 h 2048"/>
                <a:gd name="T22" fmla="*/ 2147483646 w 1152"/>
                <a:gd name="T23" fmla="*/ 2147483646 h 2048"/>
                <a:gd name="T24" fmla="*/ 0 w 1152"/>
                <a:gd name="T25" fmla="*/ 2147483646 h 2048"/>
                <a:gd name="T26" fmla="*/ 0 w 1152"/>
                <a:gd name="T27" fmla="*/ 2147483646 h 2048"/>
                <a:gd name="T28" fmla="*/ 2147483646 w 1152"/>
                <a:gd name="T29" fmla="*/ 2147483646 h 2048"/>
                <a:gd name="T30" fmla="*/ 2147483646 w 1152"/>
                <a:gd name="T31" fmla="*/ 2147483646 h 2048"/>
                <a:gd name="T32" fmla="*/ 2147483646 w 1152"/>
                <a:gd name="T33" fmla="*/ 2147483646 h 2048"/>
                <a:gd name="T34" fmla="*/ 2147483646 w 1152"/>
                <a:gd name="T35" fmla="*/ 2147483646 h 2048"/>
                <a:gd name="T36" fmla="*/ 2147483646 w 1152"/>
                <a:gd name="T37" fmla="*/ 2147483646 h 2048"/>
                <a:gd name="T38" fmla="*/ 2147483646 w 1152"/>
                <a:gd name="T39" fmla="*/ 2147483646 h 2048"/>
                <a:gd name="T40" fmla="*/ 2147483646 w 1152"/>
                <a:gd name="T41" fmla="*/ 2147483646 h 2048"/>
                <a:gd name="T42" fmla="*/ 2147483646 w 1152"/>
                <a:gd name="T43" fmla="*/ 2147483646 h 2048"/>
                <a:gd name="T44" fmla="*/ 2147483646 w 1152"/>
                <a:gd name="T45" fmla="*/ 2147483646 h 2048"/>
                <a:gd name="T46" fmla="*/ 2147483646 w 1152"/>
                <a:gd name="T47" fmla="*/ 2147483646 h 2048"/>
                <a:gd name="T48" fmla="*/ 2147483646 w 1152"/>
                <a:gd name="T49" fmla="*/ 2147483646 h 20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52" h="2048">
                  <a:moveTo>
                    <a:pt x="576" y="1408"/>
                  </a:moveTo>
                  <a:cubicBezTo>
                    <a:pt x="753" y="1408"/>
                    <a:pt x="896" y="1265"/>
                    <a:pt x="896" y="1088"/>
                  </a:cubicBezTo>
                  <a:cubicBezTo>
                    <a:pt x="896" y="320"/>
                    <a:pt x="896" y="320"/>
                    <a:pt x="896" y="320"/>
                  </a:cubicBezTo>
                  <a:cubicBezTo>
                    <a:pt x="896" y="143"/>
                    <a:pt x="753" y="0"/>
                    <a:pt x="576" y="0"/>
                  </a:cubicBezTo>
                  <a:cubicBezTo>
                    <a:pt x="399" y="0"/>
                    <a:pt x="256" y="143"/>
                    <a:pt x="256" y="320"/>
                  </a:cubicBezTo>
                  <a:cubicBezTo>
                    <a:pt x="256" y="1088"/>
                    <a:pt x="256" y="1088"/>
                    <a:pt x="256" y="1088"/>
                  </a:cubicBezTo>
                  <a:cubicBezTo>
                    <a:pt x="256" y="1265"/>
                    <a:pt x="399" y="1408"/>
                    <a:pt x="576" y="1408"/>
                  </a:cubicBezTo>
                  <a:close/>
                  <a:moveTo>
                    <a:pt x="1024" y="896"/>
                  </a:moveTo>
                  <a:cubicBezTo>
                    <a:pt x="1024" y="1088"/>
                    <a:pt x="1024" y="1088"/>
                    <a:pt x="1024" y="1088"/>
                  </a:cubicBezTo>
                  <a:cubicBezTo>
                    <a:pt x="1024" y="1335"/>
                    <a:pt x="823" y="1536"/>
                    <a:pt x="576" y="1536"/>
                  </a:cubicBezTo>
                  <a:cubicBezTo>
                    <a:pt x="329" y="1536"/>
                    <a:pt x="128" y="1335"/>
                    <a:pt x="128" y="1088"/>
                  </a:cubicBezTo>
                  <a:cubicBezTo>
                    <a:pt x="128" y="896"/>
                    <a:pt x="128" y="896"/>
                    <a:pt x="128" y="896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384"/>
                    <a:pt x="224" y="1629"/>
                    <a:pt x="512" y="1660"/>
                  </a:cubicBezTo>
                  <a:cubicBezTo>
                    <a:pt x="512" y="1920"/>
                    <a:pt x="512" y="1920"/>
                    <a:pt x="512" y="1920"/>
                  </a:cubicBezTo>
                  <a:cubicBezTo>
                    <a:pt x="256" y="1920"/>
                    <a:pt x="256" y="1920"/>
                    <a:pt x="256" y="1920"/>
                  </a:cubicBezTo>
                  <a:cubicBezTo>
                    <a:pt x="256" y="2048"/>
                    <a:pt x="256" y="2048"/>
                    <a:pt x="256" y="2048"/>
                  </a:cubicBezTo>
                  <a:cubicBezTo>
                    <a:pt x="896" y="2048"/>
                    <a:pt x="896" y="2048"/>
                    <a:pt x="896" y="2048"/>
                  </a:cubicBezTo>
                  <a:cubicBezTo>
                    <a:pt x="896" y="1920"/>
                    <a:pt x="896" y="1920"/>
                    <a:pt x="896" y="1920"/>
                  </a:cubicBezTo>
                  <a:cubicBezTo>
                    <a:pt x="640" y="1920"/>
                    <a:pt x="640" y="1920"/>
                    <a:pt x="640" y="1920"/>
                  </a:cubicBezTo>
                  <a:cubicBezTo>
                    <a:pt x="640" y="1660"/>
                    <a:pt x="640" y="1660"/>
                    <a:pt x="640" y="1660"/>
                  </a:cubicBezTo>
                  <a:cubicBezTo>
                    <a:pt x="928" y="1629"/>
                    <a:pt x="1152" y="1384"/>
                    <a:pt x="1152" y="1088"/>
                  </a:cubicBezTo>
                  <a:cubicBezTo>
                    <a:pt x="1152" y="896"/>
                    <a:pt x="1152" y="896"/>
                    <a:pt x="1152" y="896"/>
                  </a:cubicBezTo>
                  <a:lnTo>
                    <a:pt x="1024" y="8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78" name="Freeform 243"/>
            <p:cNvSpPr>
              <a:spLocks noEditPoints="1"/>
            </p:cNvSpPr>
            <p:nvPr/>
          </p:nvSpPr>
          <p:spPr bwMode="auto">
            <a:xfrm>
              <a:off x="2053129" y="3461969"/>
              <a:ext cx="339682" cy="337495"/>
            </a:xfrm>
            <a:custGeom>
              <a:avLst/>
              <a:gdLst>
                <a:gd name="T0" fmla="*/ 2147483646 w 2048"/>
                <a:gd name="T1" fmla="*/ 0 h 2048"/>
                <a:gd name="T2" fmla="*/ 0 w 2048"/>
                <a:gd name="T3" fmla="*/ 2147483646 h 2048"/>
                <a:gd name="T4" fmla="*/ 2147483646 w 2048"/>
                <a:gd name="T5" fmla="*/ 2147483646 h 2048"/>
                <a:gd name="T6" fmla="*/ 2147483646 w 2048"/>
                <a:gd name="T7" fmla="*/ 2147483646 h 2048"/>
                <a:gd name="T8" fmla="*/ 2147483646 w 2048"/>
                <a:gd name="T9" fmla="*/ 0 h 2048"/>
                <a:gd name="T10" fmla="*/ 2147483646 w 2048"/>
                <a:gd name="T11" fmla="*/ 2147483646 h 2048"/>
                <a:gd name="T12" fmla="*/ 2147483646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2147483646 w 2048"/>
                <a:gd name="T25" fmla="*/ 2147483646 h 2048"/>
                <a:gd name="T26" fmla="*/ 2147483646 w 2048"/>
                <a:gd name="T27" fmla="*/ 2147483646 h 2048"/>
                <a:gd name="T28" fmla="*/ 2147483646 w 2048"/>
                <a:gd name="T29" fmla="*/ 2147483646 h 2048"/>
                <a:gd name="T30" fmla="*/ 2147483646 w 2048"/>
                <a:gd name="T31" fmla="*/ 2147483646 h 2048"/>
                <a:gd name="T32" fmla="*/ 2147483646 w 2048"/>
                <a:gd name="T33" fmla="*/ 2147483646 h 2048"/>
                <a:gd name="T34" fmla="*/ 2147483646 w 2048"/>
                <a:gd name="T35" fmla="*/ 2147483646 h 2048"/>
                <a:gd name="T36" fmla="*/ 2147483646 w 2048"/>
                <a:gd name="T37" fmla="*/ 2147483646 h 2048"/>
                <a:gd name="T38" fmla="*/ 2147483646 w 2048"/>
                <a:gd name="T39" fmla="*/ 2147483646 h 2048"/>
                <a:gd name="T40" fmla="*/ 2147483646 w 2048"/>
                <a:gd name="T41" fmla="*/ 2147483646 h 2048"/>
                <a:gd name="T42" fmla="*/ 2147483646 w 2048"/>
                <a:gd name="T43" fmla="*/ 2147483646 h 2048"/>
                <a:gd name="T44" fmla="*/ 2147483646 w 2048"/>
                <a:gd name="T45" fmla="*/ 2147483646 h 2048"/>
                <a:gd name="T46" fmla="*/ 2147483646 w 2048"/>
                <a:gd name="T47" fmla="*/ 2147483646 h 2048"/>
                <a:gd name="T48" fmla="*/ 2147483646 w 2048"/>
                <a:gd name="T49" fmla="*/ 2147483646 h 2048"/>
                <a:gd name="T50" fmla="*/ 2147483646 w 2048"/>
                <a:gd name="T51" fmla="*/ 2147483646 h 2048"/>
                <a:gd name="T52" fmla="*/ 2147483646 w 2048"/>
                <a:gd name="T53" fmla="*/ 2147483646 h 20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048" h="2048">
                  <a:moveTo>
                    <a:pt x="1024" y="0"/>
                  </a:moveTo>
                  <a:cubicBezTo>
                    <a:pt x="458" y="0"/>
                    <a:pt x="0" y="458"/>
                    <a:pt x="0" y="1024"/>
                  </a:cubicBezTo>
                  <a:cubicBezTo>
                    <a:pt x="0" y="1590"/>
                    <a:pt x="458" y="2048"/>
                    <a:pt x="1024" y="2048"/>
                  </a:cubicBezTo>
                  <a:cubicBezTo>
                    <a:pt x="1590" y="2048"/>
                    <a:pt x="2048" y="1590"/>
                    <a:pt x="2048" y="1024"/>
                  </a:cubicBezTo>
                  <a:cubicBezTo>
                    <a:pt x="2048" y="458"/>
                    <a:pt x="1590" y="0"/>
                    <a:pt x="1024" y="0"/>
                  </a:cubicBezTo>
                  <a:close/>
                  <a:moveTo>
                    <a:pt x="606" y="1668"/>
                  </a:moveTo>
                  <a:cubicBezTo>
                    <a:pt x="628" y="1607"/>
                    <a:pt x="640" y="1541"/>
                    <a:pt x="640" y="1472"/>
                  </a:cubicBezTo>
                  <a:cubicBezTo>
                    <a:pt x="640" y="1223"/>
                    <a:pt x="482" y="1011"/>
                    <a:pt x="262" y="931"/>
                  </a:cubicBezTo>
                  <a:cubicBezTo>
                    <a:pt x="282" y="761"/>
                    <a:pt x="358" y="604"/>
                    <a:pt x="481" y="481"/>
                  </a:cubicBezTo>
                  <a:cubicBezTo>
                    <a:pt x="626" y="336"/>
                    <a:pt x="819" y="256"/>
                    <a:pt x="1024" y="256"/>
                  </a:cubicBezTo>
                  <a:cubicBezTo>
                    <a:pt x="1229" y="256"/>
                    <a:pt x="1422" y="336"/>
                    <a:pt x="1567" y="481"/>
                  </a:cubicBezTo>
                  <a:cubicBezTo>
                    <a:pt x="1690" y="604"/>
                    <a:pt x="1766" y="761"/>
                    <a:pt x="1786" y="931"/>
                  </a:cubicBezTo>
                  <a:cubicBezTo>
                    <a:pt x="1566" y="1011"/>
                    <a:pt x="1408" y="1223"/>
                    <a:pt x="1408" y="1472"/>
                  </a:cubicBezTo>
                  <a:cubicBezTo>
                    <a:pt x="1408" y="1541"/>
                    <a:pt x="1420" y="1607"/>
                    <a:pt x="1442" y="1668"/>
                  </a:cubicBezTo>
                  <a:cubicBezTo>
                    <a:pt x="1319" y="1749"/>
                    <a:pt x="1175" y="1792"/>
                    <a:pt x="1024" y="1792"/>
                  </a:cubicBezTo>
                  <a:cubicBezTo>
                    <a:pt x="873" y="1792"/>
                    <a:pt x="729" y="1749"/>
                    <a:pt x="606" y="1668"/>
                  </a:cubicBezTo>
                  <a:close/>
                  <a:moveTo>
                    <a:pt x="1104" y="1282"/>
                  </a:moveTo>
                  <a:cubicBezTo>
                    <a:pt x="1131" y="1289"/>
                    <a:pt x="1152" y="1314"/>
                    <a:pt x="1152" y="1344"/>
                  </a:cubicBezTo>
                  <a:cubicBezTo>
                    <a:pt x="1152" y="1472"/>
                    <a:pt x="1152" y="1472"/>
                    <a:pt x="1152" y="1472"/>
                  </a:cubicBezTo>
                  <a:cubicBezTo>
                    <a:pt x="1152" y="1507"/>
                    <a:pt x="1123" y="1536"/>
                    <a:pt x="1088" y="1536"/>
                  </a:cubicBezTo>
                  <a:cubicBezTo>
                    <a:pt x="960" y="1536"/>
                    <a:pt x="960" y="1536"/>
                    <a:pt x="960" y="1536"/>
                  </a:cubicBezTo>
                  <a:cubicBezTo>
                    <a:pt x="925" y="1536"/>
                    <a:pt x="896" y="1507"/>
                    <a:pt x="896" y="1472"/>
                  </a:cubicBezTo>
                  <a:cubicBezTo>
                    <a:pt x="896" y="1344"/>
                    <a:pt x="896" y="1344"/>
                    <a:pt x="896" y="1344"/>
                  </a:cubicBezTo>
                  <a:cubicBezTo>
                    <a:pt x="896" y="1314"/>
                    <a:pt x="917" y="1289"/>
                    <a:pt x="944" y="1282"/>
                  </a:cubicBezTo>
                  <a:cubicBezTo>
                    <a:pt x="992" y="384"/>
                    <a:pt x="992" y="384"/>
                    <a:pt x="992" y="384"/>
                  </a:cubicBezTo>
                  <a:cubicBezTo>
                    <a:pt x="1056" y="384"/>
                    <a:pt x="1056" y="384"/>
                    <a:pt x="1056" y="384"/>
                  </a:cubicBezTo>
                  <a:lnTo>
                    <a:pt x="1104" y="128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79" name="Freeform 247"/>
            <p:cNvSpPr>
              <a:spLocks noEditPoints="1"/>
            </p:cNvSpPr>
            <p:nvPr/>
          </p:nvSpPr>
          <p:spPr bwMode="auto">
            <a:xfrm>
              <a:off x="2919795" y="3482567"/>
              <a:ext cx="317460" cy="296297"/>
            </a:xfrm>
            <a:custGeom>
              <a:avLst/>
              <a:gdLst>
                <a:gd name="T0" fmla="*/ 2147483646 w 2048"/>
                <a:gd name="T1" fmla="*/ 0 h 1920"/>
                <a:gd name="T2" fmla="*/ 2147483646 w 2048"/>
                <a:gd name="T3" fmla="*/ 2147483646 h 1920"/>
                <a:gd name="T4" fmla="*/ 2147483646 w 2048"/>
                <a:gd name="T5" fmla="*/ 2147483646 h 1920"/>
                <a:gd name="T6" fmla="*/ 2147483646 w 2048"/>
                <a:gd name="T7" fmla="*/ 2147483646 h 1920"/>
                <a:gd name="T8" fmla="*/ 0 w 2048"/>
                <a:gd name="T9" fmla="*/ 2147483646 h 1920"/>
                <a:gd name="T10" fmla="*/ 2147483646 w 2048"/>
                <a:gd name="T11" fmla="*/ 0 h 1920"/>
                <a:gd name="T12" fmla="*/ 2147483646 w 2048"/>
                <a:gd name="T13" fmla="*/ 2147483646 h 1920"/>
                <a:gd name="T14" fmla="*/ 2147483646 w 2048"/>
                <a:gd name="T15" fmla="*/ 2147483646 h 1920"/>
                <a:gd name="T16" fmla="*/ 2147483646 w 2048"/>
                <a:gd name="T17" fmla="*/ 2147483646 h 1920"/>
                <a:gd name="T18" fmla="*/ 2147483646 w 2048"/>
                <a:gd name="T19" fmla="*/ 2147483646 h 1920"/>
                <a:gd name="T20" fmla="*/ 2147483646 w 2048"/>
                <a:gd name="T21" fmla="*/ 2147483646 h 1920"/>
                <a:gd name="T22" fmla="*/ 2147483646 w 2048"/>
                <a:gd name="T23" fmla="*/ 2147483646 h 1920"/>
                <a:gd name="T24" fmla="*/ 2147483646 w 2048"/>
                <a:gd name="T25" fmla="*/ 2147483646 h 1920"/>
                <a:gd name="T26" fmla="*/ 2147483646 w 2048"/>
                <a:gd name="T27" fmla="*/ 2147483646 h 1920"/>
                <a:gd name="T28" fmla="*/ 2147483646 w 2048"/>
                <a:gd name="T29" fmla="*/ 2147483646 h 1920"/>
                <a:gd name="T30" fmla="*/ 2147483646 w 2048"/>
                <a:gd name="T31" fmla="*/ 2147483646 h 1920"/>
                <a:gd name="T32" fmla="*/ 2147483646 w 2048"/>
                <a:gd name="T33" fmla="*/ 2147483646 h 1920"/>
                <a:gd name="T34" fmla="*/ 2147483646 w 2048"/>
                <a:gd name="T35" fmla="*/ 2147483646 h 1920"/>
                <a:gd name="T36" fmla="*/ 2147483646 w 2048"/>
                <a:gd name="T37" fmla="*/ 2147483646 h 1920"/>
                <a:gd name="T38" fmla="*/ 2147483646 w 2048"/>
                <a:gd name="T39" fmla="*/ 2147483646 h 1920"/>
                <a:gd name="T40" fmla="*/ 2147483646 w 2048"/>
                <a:gd name="T41" fmla="*/ 2147483646 h 1920"/>
                <a:gd name="T42" fmla="*/ 2147483646 w 2048"/>
                <a:gd name="T43" fmla="*/ 2147483646 h 1920"/>
                <a:gd name="T44" fmla="*/ 2147483646 w 2048"/>
                <a:gd name="T45" fmla="*/ 2147483646 h 1920"/>
                <a:gd name="T46" fmla="*/ 2147483646 w 2048"/>
                <a:gd name="T47" fmla="*/ 2147483646 h 1920"/>
                <a:gd name="T48" fmla="*/ 2147483646 w 2048"/>
                <a:gd name="T49" fmla="*/ 2147483646 h 1920"/>
                <a:gd name="T50" fmla="*/ 2147483646 w 2048"/>
                <a:gd name="T51" fmla="*/ 2147483646 h 1920"/>
                <a:gd name="T52" fmla="*/ 2147483646 w 2048"/>
                <a:gd name="T53" fmla="*/ 2147483646 h 1920"/>
                <a:gd name="T54" fmla="*/ 2147483646 w 2048"/>
                <a:gd name="T55" fmla="*/ 2147483646 h 1920"/>
                <a:gd name="T56" fmla="*/ 2147483646 w 2048"/>
                <a:gd name="T57" fmla="*/ 2147483646 h 1920"/>
                <a:gd name="T58" fmla="*/ 2147483646 w 2048"/>
                <a:gd name="T59" fmla="*/ 2147483646 h 1920"/>
                <a:gd name="T60" fmla="*/ 2147483646 w 2048"/>
                <a:gd name="T61" fmla="*/ 2147483646 h 1920"/>
                <a:gd name="T62" fmla="*/ 2147483646 w 2048"/>
                <a:gd name="T63" fmla="*/ 2147483646 h 1920"/>
                <a:gd name="T64" fmla="*/ 2147483646 w 2048"/>
                <a:gd name="T65" fmla="*/ 2147483646 h 1920"/>
                <a:gd name="T66" fmla="*/ 2147483646 w 2048"/>
                <a:gd name="T67" fmla="*/ 2147483646 h 1920"/>
                <a:gd name="T68" fmla="*/ 2147483646 w 2048"/>
                <a:gd name="T69" fmla="*/ 2147483646 h 1920"/>
                <a:gd name="T70" fmla="*/ 2147483646 w 2048"/>
                <a:gd name="T71" fmla="*/ 2147483646 h 1920"/>
                <a:gd name="T72" fmla="*/ 2147483646 w 2048"/>
                <a:gd name="T73" fmla="*/ 2147483646 h 1920"/>
                <a:gd name="T74" fmla="*/ 2147483646 w 2048"/>
                <a:gd name="T75" fmla="*/ 2147483646 h 1920"/>
                <a:gd name="T76" fmla="*/ 2147483646 w 2048"/>
                <a:gd name="T77" fmla="*/ 2147483646 h 1920"/>
                <a:gd name="T78" fmla="*/ 2147483646 w 2048"/>
                <a:gd name="T79" fmla="*/ 2147483646 h 1920"/>
                <a:gd name="T80" fmla="*/ 2147483646 w 2048"/>
                <a:gd name="T81" fmla="*/ 2147483646 h 1920"/>
                <a:gd name="T82" fmla="*/ 2147483646 w 2048"/>
                <a:gd name="T83" fmla="*/ 2147483646 h 192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48" h="1920">
                  <a:moveTo>
                    <a:pt x="1024" y="0"/>
                  </a:moveTo>
                  <a:cubicBezTo>
                    <a:pt x="1590" y="0"/>
                    <a:pt x="2048" y="458"/>
                    <a:pt x="2048" y="1024"/>
                  </a:cubicBezTo>
                  <a:cubicBezTo>
                    <a:pt x="2048" y="1410"/>
                    <a:pt x="1835" y="1745"/>
                    <a:pt x="1520" y="1920"/>
                  </a:cubicBezTo>
                  <a:cubicBezTo>
                    <a:pt x="528" y="1920"/>
                    <a:pt x="528" y="1920"/>
                    <a:pt x="528" y="1920"/>
                  </a:cubicBezTo>
                  <a:cubicBezTo>
                    <a:pt x="213" y="1745"/>
                    <a:pt x="0" y="1410"/>
                    <a:pt x="0" y="1024"/>
                  </a:cubicBezTo>
                  <a:cubicBezTo>
                    <a:pt x="0" y="458"/>
                    <a:pt x="458" y="0"/>
                    <a:pt x="1024" y="0"/>
                  </a:cubicBezTo>
                  <a:close/>
                  <a:moveTo>
                    <a:pt x="1604" y="1604"/>
                  </a:moveTo>
                  <a:cubicBezTo>
                    <a:pt x="1759" y="1449"/>
                    <a:pt x="1844" y="1243"/>
                    <a:pt x="1844" y="1024"/>
                  </a:cubicBezTo>
                  <a:cubicBezTo>
                    <a:pt x="1664" y="1024"/>
                    <a:pt x="1664" y="1024"/>
                    <a:pt x="1664" y="1024"/>
                  </a:cubicBezTo>
                  <a:cubicBezTo>
                    <a:pt x="1664" y="896"/>
                    <a:pt x="1664" y="896"/>
                    <a:pt x="1664" y="896"/>
                  </a:cubicBezTo>
                  <a:cubicBezTo>
                    <a:pt x="1834" y="896"/>
                    <a:pt x="1834" y="896"/>
                    <a:pt x="1834" y="896"/>
                  </a:cubicBezTo>
                  <a:cubicBezTo>
                    <a:pt x="1820" y="806"/>
                    <a:pt x="1791" y="720"/>
                    <a:pt x="1749" y="640"/>
                  </a:cubicBezTo>
                  <a:cubicBezTo>
                    <a:pt x="1536" y="640"/>
                    <a:pt x="1536" y="640"/>
                    <a:pt x="1536" y="640"/>
                  </a:cubicBezTo>
                  <a:cubicBezTo>
                    <a:pt x="1536" y="512"/>
                    <a:pt x="1536" y="512"/>
                    <a:pt x="1536" y="512"/>
                  </a:cubicBezTo>
                  <a:cubicBezTo>
                    <a:pt x="1665" y="512"/>
                    <a:pt x="1665" y="512"/>
                    <a:pt x="1665" y="512"/>
                  </a:cubicBezTo>
                  <a:cubicBezTo>
                    <a:pt x="1646" y="488"/>
                    <a:pt x="1625" y="466"/>
                    <a:pt x="1604" y="444"/>
                  </a:cubicBezTo>
                  <a:cubicBezTo>
                    <a:pt x="1511" y="352"/>
                    <a:pt x="1401" y="284"/>
                    <a:pt x="1280" y="245"/>
                  </a:cubicBezTo>
                  <a:cubicBezTo>
                    <a:pt x="1280" y="384"/>
                    <a:pt x="1280" y="384"/>
                    <a:pt x="1280" y="384"/>
                  </a:cubicBezTo>
                  <a:cubicBezTo>
                    <a:pt x="1152" y="384"/>
                    <a:pt x="1152" y="384"/>
                    <a:pt x="1152" y="384"/>
                  </a:cubicBezTo>
                  <a:cubicBezTo>
                    <a:pt x="1152" y="214"/>
                    <a:pt x="1152" y="214"/>
                    <a:pt x="1152" y="214"/>
                  </a:cubicBezTo>
                  <a:cubicBezTo>
                    <a:pt x="1110" y="207"/>
                    <a:pt x="1067" y="204"/>
                    <a:pt x="1024" y="204"/>
                  </a:cubicBezTo>
                  <a:cubicBezTo>
                    <a:pt x="981" y="204"/>
                    <a:pt x="938" y="207"/>
                    <a:pt x="896" y="214"/>
                  </a:cubicBezTo>
                  <a:cubicBezTo>
                    <a:pt x="896" y="384"/>
                    <a:pt x="896" y="384"/>
                    <a:pt x="896" y="384"/>
                  </a:cubicBezTo>
                  <a:cubicBezTo>
                    <a:pt x="768" y="384"/>
                    <a:pt x="768" y="384"/>
                    <a:pt x="768" y="384"/>
                  </a:cubicBezTo>
                  <a:cubicBezTo>
                    <a:pt x="768" y="245"/>
                    <a:pt x="768" y="245"/>
                    <a:pt x="768" y="245"/>
                  </a:cubicBezTo>
                  <a:cubicBezTo>
                    <a:pt x="647" y="284"/>
                    <a:pt x="537" y="352"/>
                    <a:pt x="444" y="444"/>
                  </a:cubicBezTo>
                  <a:cubicBezTo>
                    <a:pt x="423" y="466"/>
                    <a:pt x="402" y="488"/>
                    <a:pt x="383" y="512"/>
                  </a:cubicBezTo>
                  <a:cubicBezTo>
                    <a:pt x="512" y="512"/>
                    <a:pt x="512" y="512"/>
                    <a:pt x="512" y="512"/>
                  </a:cubicBezTo>
                  <a:cubicBezTo>
                    <a:pt x="512" y="640"/>
                    <a:pt x="512" y="640"/>
                    <a:pt x="512" y="640"/>
                  </a:cubicBezTo>
                  <a:cubicBezTo>
                    <a:pt x="299" y="640"/>
                    <a:pt x="299" y="640"/>
                    <a:pt x="299" y="640"/>
                  </a:cubicBezTo>
                  <a:cubicBezTo>
                    <a:pt x="257" y="720"/>
                    <a:pt x="228" y="806"/>
                    <a:pt x="214" y="896"/>
                  </a:cubicBezTo>
                  <a:cubicBezTo>
                    <a:pt x="384" y="896"/>
                    <a:pt x="384" y="896"/>
                    <a:pt x="384" y="896"/>
                  </a:cubicBezTo>
                  <a:cubicBezTo>
                    <a:pt x="384" y="1024"/>
                    <a:pt x="384" y="1024"/>
                    <a:pt x="384" y="1024"/>
                  </a:cubicBezTo>
                  <a:cubicBezTo>
                    <a:pt x="204" y="1024"/>
                    <a:pt x="204" y="1024"/>
                    <a:pt x="204" y="1024"/>
                  </a:cubicBezTo>
                  <a:cubicBezTo>
                    <a:pt x="204" y="1243"/>
                    <a:pt x="289" y="1449"/>
                    <a:pt x="444" y="1604"/>
                  </a:cubicBezTo>
                  <a:cubicBezTo>
                    <a:pt x="466" y="1625"/>
                    <a:pt x="488" y="1645"/>
                    <a:pt x="511" y="1664"/>
                  </a:cubicBezTo>
                  <a:cubicBezTo>
                    <a:pt x="896" y="1664"/>
                    <a:pt x="896" y="1664"/>
                    <a:pt x="896" y="1664"/>
                  </a:cubicBezTo>
                  <a:cubicBezTo>
                    <a:pt x="969" y="640"/>
                    <a:pt x="969" y="640"/>
                    <a:pt x="969" y="640"/>
                  </a:cubicBezTo>
                  <a:cubicBezTo>
                    <a:pt x="1079" y="640"/>
                    <a:pt x="1079" y="640"/>
                    <a:pt x="1079" y="640"/>
                  </a:cubicBezTo>
                  <a:cubicBezTo>
                    <a:pt x="1152" y="1664"/>
                    <a:pt x="1152" y="1664"/>
                    <a:pt x="1152" y="1664"/>
                  </a:cubicBezTo>
                  <a:cubicBezTo>
                    <a:pt x="1537" y="1664"/>
                    <a:pt x="1537" y="1664"/>
                    <a:pt x="1537" y="1664"/>
                  </a:cubicBezTo>
                  <a:cubicBezTo>
                    <a:pt x="1560" y="1645"/>
                    <a:pt x="1582" y="1625"/>
                    <a:pt x="1604" y="160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80" name="Freeform 251"/>
            <p:cNvSpPr>
              <a:spLocks noEditPoints="1"/>
            </p:cNvSpPr>
            <p:nvPr/>
          </p:nvSpPr>
          <p:spPr bwMode="auto">
            <a:xfrm>
              <a:off x="3808683" y="3441371"/>
              <a:ext cx="379364" cy="378690"/>
            </a:xfrm>
            <a:custGeom>
              <a:avLst/>
              <a:gdLst>
                <a:gd name="T0" fmla="*/ 2147483646 w 2048"/>
                <a:gd name="T1" fmla="*/ 2147483646 h 2048"/>
                <a:gd name="T2" fmla="*/ 2147483646 w 2048"/>
                <a:gd name="T3" fmla="*/ 2147483646 h 2048"/>
                <a:gd name="T4" fmla="*/ 0 w 2048"/>
                <a:gd name="T5" fmla="*/ 2147483646 h 2048"/>
                <a:gd name="T6" fmla="*/ 2147483646 w 2048"/>
                <a:gd name="T7" fmla="*/ 2147483646 h 2048"/>
                <a:gd name="T8" fmla="*/ 2147483646 w 2048"/>
                <a:gd name="T9" fmla="*/ 2147483646 h 2048"/>
                <a:gd name="T10" fmla="*/ 2147483646 w 2048"/>
                <a:gd name="T11" fmla="*/ 2147483646 h 2048"/>
                <a:gd name="T12" fmla="*/ 2147483646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2147483646 w 2048"/>
                <a:gd name="T25" fmla="*/ 2147483646 h 2048"/>
                <a:gd name="T26" fmla="*/ 2147483646 w 2048"/>
                <a:gd name="T27" fmla="*/ 2147483646 h 2048"/>
                <a:gd name="T28" fmla="*/ 2147483646 w 2048"/>
                <a:gd name="T29" fmla="*/ 2147483646 h 2048"/>
                <a:gd name="T30" fmla="*/ 2147483646 w 2048"/>
                <a:gd name="T31" fmla="*/ 2147483646 h 2048"/>
                <a:gd name="T32" fmla="*/ 2147483646 w 2048"/>
                <a:gd name="T33" fmla="*/ 2147483646 h 2048"/>
                <a:gd name="T34" fmla="*/ 2147483646 w 2048"/>
                <a:gd name="T35" fmla="*/ 2147483646 h 2048"/>
                <a:gd name="T36" fmla="*/ 2147483646 w 2048"/>
                <a:gd name="T37" fmla="*/ 2147483646 h 2048"/>
                <a:gd name="T38" fmla="*/ 2147483646 w 2048"/>
                <a:gd name="T39" fmla="*/ 2147483646 h 2048"/>
                <a:gd name="T40" fmla="*/ 2147483646 w 2048"/>
                <a:gd name="T41" fmla="*/ 2147483646 h 2048"/>
                <a:gd name="T42" fmla="*/ 2147483646 w 2048"/>
                <a:gd name="T43" fmla="*/ 2147483646 h 2048"/>
                <a:gd name="T44" fmla="*/ 2147483646 w 2048"/>
                <a:gd name="T45" fmla="*/ 2147483646 h 2048"/>
                <a:gd name="T46" fmla="*/ 2147483646 w 2048"/>
                <a:gd name="T47" fmla="*/ 2147483646 h 2048"/>
                <a:gd name="T48" fmla="*/ 2147483646 w 2048"/>
                <a:gd name="T49" fmla="*/ 2147483646 h 2048"/>
                <a:gd name="T50" fmla="*/ 2147483646 w 2048"/>
                <a:gd name="T51" fmla="*/ 2147483646 h 2048"/>
                <a:gd name="T52" fmla="*/ 2147483646 w 2048"/>
                <a:gd name="T53" fmla="*/ 2147483646 h 2048"/>
                <a:gd name="T54" fmla="*/ 2147483646 w 2048"/>
                <a:gd name="T55" fmla="*/ 2147483646 h 2048"/>
                <a:gd name="T56" fmla="*/ 2147483646 w 2048"/>
                <a:gd name="T57" fmla="*/ 2147483646 h 2048"/>
                <a:gd name="T58" fmla="*/ 2147483646 w 2048"/>
                <a:gd name="T59" fmla="*/ 2147483646 h 2048"/>
                <a:gd name="T60" fmla="*/ 2147483646 w 2048"/>
                <a:gd name="T61" fmla="*/ 2147483646 h 2048"/>
                <a:gd name="T62" fmla="*/ 2147483646 w 2048"/>
                <a:gd name="T63" fmla="*/ 2147483646 h 2048"/>
                <a:gd name="T64" fmla="*/ 2147483646 w 2048"/>
                <a:gd name="T65" fmla="*/ 2147483646 h 2048"/>
                <a:gd name="T66" fmla="*/ 2147483646 w 2048"/>
                <a:gd name="T67" fmla="*/ 2147483646 h 2048"/>
                <a:gd name="T68" fmla="*/ 2147483646 w 2048"/>
                <a:gd name="T69" fmla="*/ 2147483646 h 2048"/>
                <a:gd name="T70" fmla="*/ 2147483646 w 2048"/>
                <a:gd name="T71" fmla="*/ 2147483646 h 20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48" h="2048">
                  <a:moveTo>
                    <a:pt x="1600" y="0"/>
                  </a:moveTo>
                  <a:cubicBezTo>
                    <a:pt x="1469" y="0"/>
                    <a:pt x="1365" y="90"/>
                    <a:pt x="1291" y="230"/>
                  </a:cubicBezTo>
                  <a:cubicBezTo>
                    <a:pt x="1290" y="229"/>
                    <a:pt x="1290" y="229"/>
                    <a:pt x="1290" y="229"/>
                  </a:cubicBezTo>
                  <a:cubicBezTo>
                    <a:pt x="1182" y="439"/>
                    <a:pt x="1022" y="576"/>
                    <a:pt x="846" y="576"/>
                  </a:cubicBezTo>
                  <a:cubicBezTo>
                    <a:pt x="256" y="576"/>
                    <a:pt x="256" y="576"/>
                    <a:pt x="256" y="576"/>
                  </a:cubicBezTo>
                  <a:cubicBezTo>
                    <a:pt x="112" y="576"/>
                    <a:pt x="0" y="717"/>
                    <a:pt x="0" y="896"/>
                  </a:cubicBezTo>
                  <a:cubicBezTo>
                    <a:pt x="0" y="1076"/>
                    <a:pt x="112" y="1216"/>
                    <a:pt x="256" y="1216"/>
                  </a:cubicBezTo>
                  <a:cubicBezTo>
                    <a:pt x="327" y="1216"/>
                    <a:pt x="384" y="1273"/>
                    <a:pt x="384" y="1344"/>
                  </a:cubicBezTo>
                  <a:cubicBezTo>
                    <a:pt x="384" y="1920"/>
                    <a:pt x="384" y="1920"/>
                    <a:pt x="384" y="1920"/>
                  </a:cubicBezTo>
                  <a:cubicBezTo>
                    <a:pt x="384" y="1991"/>
                    <a:pt x="441" y="2048"/>
                    <a:pt x="512" y="2048"/>
                  </a:cubicBezTo>
                  <a:cubicBezTo>
                    <a:pt x="768" y="2048"/>
                    <a:pt x="768" y="2048"/>
                    <a:pt x="768" y="2048"/>
                  </a:cubicBezTo>
                  <a:cubicBezTo>
                    <a:pt x="838" y="2048"/>
                    <a:pt x="896" y="1991"/>
                    <a:pt x="896" y="1920"/>
                  </a:cubicBezTo>
                  <a:cubicBezTo>
                    <a:pt x="896" y="1856"/>
                    <a:pt x="896" y="1856"/>
                    <a:pt x="896" y="1856"/>
                  </a:cubicBezTo>
                  <a:cubicBezTo>
                    <a:pt x="896" y="1792"/>
                    <a:pt x="832" y="1763"/>
                    <a:pt x="832" y="1728"/>
                  </a:cubicBezTo>
                  <a:cubicBezTo>
                    <a:pt x="832" y="1280"/>
                    <a:pt x="832" y="1280"/>
                    <a:pt x="832" y="1280"/>
                  </a:cubicBezTo>
                  <a:cubicBezTo>
                    <a:pt x="832" y="1279"/>
                    <a:pt x="833" y="1278"/>
                    <a:pt x="833" y="1276"/>
                  </a:cubicBezTo>
                  <a:cubicBezTo>
                    <a:pt x="833" y="1267"/>
                    <a:pt x="836" y="1258"/>
                    <a:pt x="840" y="1251"/>
                  </a:cubicBezTo>
                  <a:cubicBezTo>
                    <a:pt x="841" y="1249"/>
                    <a:pt x="842" y="1247"/>
                    <a:pt x="844" y="1245"/>
                  </a:cubicBezTo>
                  <a:cubicBezTo>
                    <a:pt x="849" y="1238"/>
                    <a:pt x="855" y="1231"/>
                    <a:pt x="863" y="1226"/>
                  </a:cubicBezTo>
                  <a:cubicBezTo>
                    <a:pt x="864" y="1226"/>
                    <a:pt x="864" y="1226"/>
                    <a:pt x="864" y="1225"/>
                  </a:cubicBezTo>
                  <a:cubicBezTo>
                    <a:pt x="864" y="1225"/>
                    <a:pt x="865" y="1225"/>
                    <a:pt x="865" y="1225"/>
                  </a:cubicBezTo>
                  <a:cubicBezTo>
                    <a:pt x="870" y="1222"/>
                    <a:pt x="876" y="1222"/>
                    <a:pt x="882" y="1220"/>
                  </a:cubicBezTo>
                  <a:cubicBezTo>
                    <a:pt x="1043" y="1237"/>
                    <a:pt x="1190" y="1368"/>
                    <a:pt x="1290" y="1564"/>
                  </a:cubicBezTo>
                  <a:cubicBezTo>
                    <a:pt x="1292" y="1563"/>
                    <a:pt x="1292" y="1563"/>
                    <a:pt x="1292" y="1563"/>
                  </a:cubicBezTo>
                  <a:cubicBezTo>
                    <a:pt x="1366" y="1702"/>
                    <a:pt x="1469" y="1792"/>
                    <a:pt x="1600" y="1792"/>
                  </a:cubicBezTo>
                  <a:cubicBezTo>
                    <a:pt x="1894" y="1792"/>
                    <a:pt x="2048" y="1341"/>
                    <a:pt x="2048" y="896"/>
                  </a:cubicBezTo>
                  <a:cubicBezTo>
                    <a:pt x="2048" y="451"/>
                    <a:pt x="1894" y="0"/>
                    <a:pt x="1600" y="0"/>
                  </a:cubicBezTo>
                  <a:close/>
                  <a:moveTo>
                    <a:pt x="1280" y="896"/>
                  </a:moveTo>
                  <a:cubicBezTo>
                    <a:pt x="1280" y="830"/>
                    <a:pt x="1284" y="766"/>
                    <a:pt x="1290" y="704"/>
                  </a:cubicBezTo>
                  <a:cubicBezTo>
                    <a:pt x="1472" y="704"/>
                    <a:pt x="1472" y="704"/>
                    <a:pt x="1472" y="704"/>
                  </a:cubicBezTo>
                  <a:cubicBezTo>
                    <a:pt x="1543" y="704"/>
                    <a:pt x="1600" y="790"/>
                    <a:pt x="1600" y="896"/>
                  </a:cubicBezTo>
                  <a:cubicBezTo>
                    <a:pt x="1600" y="1002"/>
                    <a:pt x="1543" y="1088"/>
                    <a:pt x="1472" y="1088"/>
                  </a:cubicBezTo>
                  <a:cubicBezTo>
                    <a:pt x="1290" y="1088"/>
                    <a:pt x="1290" y="1088"/>
                    <a:pt x="1290" y="1088"/>
                  </a:cubicBezTo>
                  <a:cubicBezTo>
                    <a:pt x="1284" y="1026"/>
                    <a:pt x="1280" y="962"/>
                    <a:pt x="1280" y="896"/>
                  </a:cubicBezTo>
                  <a:close/>
                  <a:moveTo>
                    <a:pt x="128" y="896"/>
                  </a:moveTo>
                  <a:cubicBezTo>
                    <a:pt x="128" y="790"/>
                    <a:pt x="185" y="704"/>
                    <a:pt x="256" y="704"/>
                  </a:cubicBezTo>
                  <a:cubicBezTo>
                    <a:pt x="705" y="704"/>
                    <a:pt x="705" y="704"/>
                    <a:pt x="705" y="704"/>
                  </a:cubicBezTo>
                  <a:cubicBezTo>
                    <a:pt x="665" y="751"/>
                    <a:pt x="640" y="818"/>
                    <a:pt x="640" y="896"/>
                  </a:cubicBezTo>
                  <a:cubicBezTo>
                    <a:pt x="640" y="974"/>
                    <a:pt x="665" y="1041"/>
                    <a:pt x="705" y="1088"/>
                  </a:cubicBezTo>
                  <a:cubicBezTo>
                    <a:pt x="256" y="1088"/>
                    <a:pt x="256" y="1088"/>
                    <a:pt x="256" y="1088"/>
                  </a:cubicBezTo>
                  <a:cubicBezTo>
                    <a:pt x="185" y="1088"/>
                    <a:pt x="128" y="1002"/>
                    <a:pt x="128" y="896"/>
                  </a:cubicBezTo>
                  <a:close/>
                  <a:moveTo>
                    <a:pt x="768" y="1920"/>
                  </a:moveTo>
                  <a:cubicBezTo>
                    <a:pt x="512" y="1920"/>
                    <a:pt x="512" y="1920"/>
                    <a:pt x="512" y="1920"/>
                  </a:cubicBezTo>
                  <a:cubicBezTo>
                    <a:pt x="512" y="1344"/>
                    <a:pt x="512" y="1344"/>
                    <a:pt x="512" y="1344"/>
                  </a:cubicBezTo>
                  <a:cubicBezTo>
                    <a:pt x="512" y="1297"/>
                    <a:pt x="499" y="1254"/>
                    <a:pt x="477" y="1216"/>
                  </a:cubicBezTo>
                  <a:cubicBezTo>
                    <a:pt x="522" y="1216"/>
                    <a:pt x="522" y="1216"/>
                    <a:pt x="522" y="1216"/>
                  </a:cubicBezTo>
                  <a:cubicBezTo>
                    <a:pt x="522" y="1217"/>
                    <a:pt x="522" y="1217"/>
                    <a:pt x="522" y="1217"/>
                  </a:cubicBezTo>
                  <a:cubicBezTo>
                    <a:pt x="714" y="1217"/>
                    <a:pt x="714" y="1217"/>
                    <a:pt x="714" y="1217"/>
                  </a:cubicBezTo>
                  <a:cubicBezTo>
                    <a:pt x="708" y="1237"/>
                    <a:pt x="704" y="1258"/>
                    <a:pt x="704" y="1280"/>
                  </a:cubicBezTo>
                  <a:cubicBezTo>
                    <a:pt x="704" y="1728"/>
                    <a:pt x="704" y="1728"/>
                    <a:pt x="704" y="1728"/>
                  </a:cubicBezTo>
                  <a:cubicBezTo>
                    <a:pt x="704" y="1790"/>
                    <a:pt x="738" y="1831"/>
                    <a:pt x="759" y="1855"/>
                  </a:cubicBezTo>
                  <a:cubicBezTo>
                    <a:pt x="761" y="1858"/>
                    <a:pt x="765" y="1862"/>
                    <a:pt x="768" y="1866"/>
                  </a:cubicBezTo>
                  <a:lnTo>
                    <a:pt x="768" y="1920"/>
                  </a:lnTo>
                  <a:close/>
                  <a:moveTo>
                    <a:pt x="846" y="1089"/>
                  </a:moveTo>
                  <a:cubicBezTo>
                    <a:pt x="832" y="1089"/>
                    <a:pt x="832" y="1089"/>
                    <a:pt x="832" y="1089"/>
                  </a:cubicBezTo>
                  <a:cubicBezTo>
                    <a:pt x="832" y="1088"/>
                    <a:pt x="832" y="1088"/>
                    <a:pt x="832" y="1088"/>
                  </a:cubicBezTo>
                  <a:cubicBezTo>
                    <a:pt x="761" y="1088"/>
                    <a:pt x="704" y="1002"/>
                    <a:pt x="704" y="896"/>
                  </a:cubicBezTo>
                  <a:cubicBezTo>
                    <a:pt x="704" y="790"/>
                    <a:pt x="761" y="704"/>
                    <a:pt x="832" y="704"/>
                  </a:cubicBezTo>
                  <a:cubicBezTo>
                    <a:pt x="846" y="704"/>
                    <a:pt x="846" y="704"/>
                    <a:pt x="846" y="704"/>
                  </a:cubicBezTo>
                  <a:cubicBezTo>
                    <a:pt x="967" y="704"/>
                    <a:pt x="1080" y="657"/>
                    <a:pt x="1180" y="575"/>
                  </a:cubicBezTo>
                  <a:cubicBezTo>
                    <a:pt x="1161" y="678"/>
                    <a:pt x="1152" y="787"/>
                    <a:pt x="1152" y="896"/>
                  </a:cubicBezTo>
                  <a:cubicBezTo>
                    <a:pt x="1152" y="1005"/>
                    <a:pt x="1161" y="1115"/>
                    <a:pt x="1180" y="1218"/>
                  </a:cubicBezTo>
                  <a:cubicBezTo>
                    <a:pt x="1080" y="1136"/>
                    <a:pt x="967" y="1089"/>
                    <a:pt x="846" y="1089"/>
                  </a:cubicBezTo>
                  <a:close/>
                  <a:moveTo>
                    <a:pt x="1600" y="1664"/>
                  </a:moveTo>
                  <a:cubicBezTo>
                    <a:pt x="1471" y="1664"/>
                    <a:pt x="1360" y="1480"/>
                    <a:pt x="1309" y="1216"/>
                  </a:cubicBezTo>
                  <a:cubicBezTo>
                    <a:pt x="1472" y="1216"/>
                    <a:pt x="1472" y="1216"/>
                    <a:pt x="1472" y="1216"/>
                  </a:cubicBezTo>
                  <a:cubicBezTo>
                    <a:pt x="1615" y="1216"/>
                    <a:pt x="1728" y="1076"/>
                    <a:pt x="1728" y="896"/>
                  </a:cubicBezTo>
                  <a:cubicBezTo>
                    <a:pt x="1728" y="717"/>
                    <a:pt x="1615" y="576"/>
                    <a:pt x="1472" y="576"/>
                  </a:cubicBezTo>
                  <a:cubicBezTo>
                    <a:pt x="1309" y="576"/>
                    <a:pt x="1309" y="576"/>
                    <a:pt x="1309" y="576"/>
                  </a:cubicBezTo>
                  <a:cubicBezTo>
                    <a:pt x="1360" y="312"/>
                    <a:pt x="1471" y="128"/>
                    <a:pt x="1600" y="128"/>
                  </a:cubicBezTo>
                  <a:cubicBezTo>
                    <a:pt x="1777" y="128"/>
                    <a:pt x="1920" y="472"/>
                    <a:pt x="1920" y="896"/>
                  </a:cubicBezTo>
                  <a:cubicBezTo>
                    <a:pt x="1920" y="1320"/>
                    <a:pt x="1777" y="1664"/>
                    <a:pt x="1600" y="166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81" name="Freeform 255"/>
            <p:cNvSpPr>
              <a:spLocks noEditPoints="1"/>
            </p:cNvSpPr>
            <p:nvPr/>
          </p:nvSpPr>
          <p:spPr bwMode="auto">
            <a:xfrm>
              <a:off x="4634079" y="3469892"/>
              <a:ext cx="369840" cy="321649"/>
            </a:xfrm>
            <a:custGeom>
              <a:avLst/>
              <a:gdLst>
                <a:gd name="T0" fmla="*/ 2147483646 w 1479"/>
                <a:gd name="T1" fmla="*/ 2147483646 h 1289"/>
                <a:gd name="T2" fmla="*/ 2147483646 w 1479"/>
                <a:gd name="T3" fmla="*/ 0 h 1289"/>
                <a:gd name="T4" fmla="*/ 0 w 1479"/>
                <a:gd name="T5" fmla="*/ 2147483646 h 1289"/>
                <a:gd name="T6" fmla="*/ 0 w 1479"/>
                <a:gd name="T7" fmla="*/ 2147483646 h 1289"/>
                <a:gd name="T8" fmla="*/ 2147483646 w 1479"/>
                <a:gd name="T9" fmla="*/ 2147483646 h 1289"/>
                <a:gd name="T10" fmla="*/ 2147483646 w 1479"/>
                <a:gd name="T11" fmla="*/ 2147483646 h 1289"/>
                <a:gd name="T12" fmla="*/ 2147483646 w 1479"/>
                <a:gd name="T13" fmla="*/ 2147483646 h 1289"/>
                <a:gd name="T14" fmla="*/ 2147483646 w 1479"/>
                <a:gd name="T15" fmla="*/ 0 h 1289"/>
                <a:gd name="T16" fmla="*/ 2147483646 w 1479"/>
                <a:gd name="T17" fmla="*/ 2147483646 h 1289"/>
                <a:gd name="T18" fmla="*/ 2147483646 w 1479"/>
                <a:gd name="T19" fmla="*/ 2147483646 h 1289"/>
                <a:gd name="T20" fmla="*/ 2147483646 w 1479"/>
                <a:gd name="T21" fmla="*/ 2147483646 h 1289"/>
                <a:gd name="T22" fmla="*/ 2147483646 w 1479"/>
                <a:gd name="T23" fmla="*/ 2147483646 h 1289"/>
                <a:gd name="T24" fmla="*/ 2147483646 w 1479"/>
                <a:gd name="T25" fmla="*/ 2147483646 h 1289"/>
                <a:gd name="T26" fmla="*/ 2147483646 w 1479"/>
                <a:gd name="T27" fmla="*/ 2147483646 h 1289"/>
                <a:gd name="T28" fmla="*/ 2147483646 w 1479"/>
                <a:gd name="T29" fmla="*/ 2147483646 h 1289"/>
                <a:gd name="T30" fmla="*/ 2147483646 w 1479"/>
                <a:gd name="T31" fmla="*/ 2147483646 h 1289"/>
                <a:gd name="T32" fmla="*/ 2147483646 w 1479"/>
                <a:gd name="T33" fmla="*/ 2147483646 h 1289"/>
                <a:gd name="T34" fmla="*/ 2147483646 w 1479"/>
                <a:gd name="T35" fmla="*/ 2147483646 h 1289"/>
                <a:gd name="T36" fmla="*/ 2147483646 w 1479"/>
                <a:gd name="T37" fmla="*/ 2147483646 h 1289"/>
                <a:gd name="T38" fmla="*/ 2147483646 w 1479"/>
                <a:gd name="T39" fmla="*/ 2147483646 h 1289"/>
                <a:gd name="T40" fmla="*/ 2147483646 w 1479"/>
                <a:gd name="T41" fmla="*/ 2147483646 h 1289"/>
                <a:gd name="T42" fmla="*/ 2147483646 w 1479"/>
                <a:gd name="T43" fmla="*/ 2147483646 h 1289"/>
                <a:gd name="T44" fmla="*/ 2147483646 w 1479"/>
                <a:gd name="T45" fmla="*/ 2147483646 h 1289"/>
                <a:gd name="T46" fmla="*/ 2147483646 w 1479"/>
                <a:gd name="T47" fmla="*/ 2147483646 h 12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79" h="1289">
                  <a:moveTo>
                    <a:pt x="971" y="184"/>
                  </a:moveTo>
                  <a:lnTo>
                    <a:pt x="508" y="0"/>
                  </a:lnTo>
                  <a:lnTo>
                    <a:pt x="0" y="184"/>
                  </a:lnTo>
                  <a:lnTo>
                    <a:pt x="0" y="1289"/>
                  </a:lnTo>
                  <a:lnTo>
                    <a:pt x="508" y="1105"/>
                  </a:lnTo>
                  <a:lnTo>
                    <a:pt x="971" y="1289"/>
                  </a:lnTo>
                  <a:lnTo>
                    <a:pt x="1479" y="1105"/>
                  </a:lnTo>
                  <a:lnTo>
                    <a:pt x="1479" y="0"/>
                  </a:lnTo>
                  <a:lnTo>
                    <a:pt x="971" y="184"/>
                  </a:lnTo>
                  <a:close/>
                  <a:moveTo>
                    <a:pt x="554" y="118"/>
                  </a:moveTo>
                  <a:lnTo>
                    <a:pt x="924" y="265"/>
                  </a:lnTo>
                  <a:lnTo>
                    <a:pt x="924" y="1172"/>
                  </a:lnTo>
                  <a:lnTo>
                    <a:pt x="554" y="1024"/>
                  </a:lnTo>
                  <a:lnTo>
                    <a:pt x="554" y="118"/>
                  </a:lnTo>
                  <a:close/>
                  <a:moveTo>
                    <a:pt x="92" y="249"/>
                  </a:moveTo>
                  <a:lnTo>
                    <a:pt x="462" y="115"/>
                  </a:lnTo>
                  <a:lnTo>
                    <a:pt x="462" y="1024"/>
                  </a:lnTo>
                  <a:lnTo>
                    <a:pt x="92" y="1157"/>
                  </a:lnTo>
                  <a:lnTo>
                    <a:pt x="92" y="249"/>
                  </a:lnTo>
                  <a:close/>
                  <a:moveTo>
                    <a:pt x="1387" y="1040"/>
                  </a:moveTo>
                  <a:lnTo>
                    <a:pt x="1017" y="1175"/>
                  </a:lnTo>
                  <a:lnTo>
                    <a:pt x="1017" y="266"/>
                  </a:lnTo>
                  <a:lnTo>
                    <a:pt x="1387" y="132"/>
                  </a:lnTo>
                  <a:lnTo>
                    <a:pt x="1387" y="10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82" name="Freeform 259"/>
            <p:cNvSpPr>
              <a:spLocks noEditPoints="1"/>
            </p:cNvSpPr>
            <p:nvPr/>
          </p:nvSpPr>
          <p:spPr bwMode="auto">
            <a:xfrm>
              <a:off x="5505506" y="3501581"/>
              <a:ext cx="261905" cy="258270"/>
            </a:xfrm>
            <a:custGeom>
              <a:avLst/>
              <a:gdLst>
                <a:gd name="T0" fmla="*/ 2147483646 w 2048"/>
                <a:gd name="T1" fmla="*/ 814956412 h 2048"/>
                <a:gd name="T2" fmla="*/ 2147483646 w 2048"/>
                <a:gd name="T3" fmla="*/ 814956412 h 2048"/>
                <a:gd name="T4" fmla="*/ 2147483646 w 2048"/>
                <a:gd name="T5" fmla="*/ 2147483646 h 2048"/>
                <a:gd name="T6" fmla="*/ 2147483646 w 2048"/>
                <a:gd name="T7" fmla="*/ 2147483646 h 2048"/>
                <a:gd name="T8" fmla="*/ 2147483646 w 2048"/>
                <a:gd name="T9" fmla="*/ 814956412 h 2048"/>
                <a:gd name="T10" fmla="*/ 2147483646 w 2048"/>
                <a:gd name="T11" fmla="*/ 2147483646 h 2048"/>
                <a:gd name="T12" fmla="*/ 2147483646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2147483646 w 2048"/>
                <a:gd name="T25" fmla="*/ 2147483646 h 2048"/>
                <a:gd name="T26" fmla="*/ 2147483646 w 2048"/>
                <a:gd name="T27" fmla="*/ 2147483646 h 2048"/>
                <a:gd name="T28" fmla="*/ 2147483646 w 2048"/>
                <a:gd name="T29" fmla="*/ 2147483646 h 2048"/>
                <a:gd name="T30" fmla="*/ 0 w 2048"/>
                <a:gd name="T31" fmla="*/ 1629912824 h 2048"/>
                <a:gd name="T32" fmla="*/ 1666143839 w 2048"/>
                <a:gd name="T33" fmla="*/ 0 h 2048"/>
                <a:gd name="T34" fmla="*/ 2147483646 w 2048"/>
                <a:gd name="T35" fmla="*/ 1629912824 h 2048"/>
                <a:gd name="T36" fmla="*/ 1666143839 w 2048"/>
                <a:gd name="T37" fmla="*/ 2147483646 h 2048"/>
                <a:gd name="T38" fmla="*/ 0 w 2048"/>
                <a:gd name="T39" fmla="*/ 1629912824 h 2048"/>
                <a:gd name="T40" fmla="*/ 0 w 2048"/>
                <a:gd name="T41" fmla="*/ 2147483646 h 2048"/>
                <a:gd name="T42" fmla="*/ 1666143839 w 2048"/>
                <a:gd name="T43" fmla="*/ 2147483646 h 2048"/>
                <a:gd name="T44" fmla="*/ 2147483646 w 2048"/>
                <a:gd name="T45" fmla="*/ 2147483646 h 2048"/>
                <a:gd name="T46" fmla="*/ 1666143839 w 2048"/>
                <a:gd name="T47" fmla="*/ 2147483646 h 2048"/>
                <a:gd name="T48" fmla="*/ 0 w 2048"/>
                <a:gd name="T49" fmla="*/ 2147483646 h 2048"/>
                <a:gd name="T50" fmla="*/ 0 w 2048"/>
                <a:gd name="T51" fmla="*/ 2147483646 h 2048"/>
                <a:gd name="T52" fmla="*/ 1666143839 w 2048"/>
                <a:gd name="T53" fmla="*/ 2147483646 h 2048"/>
                <a:gd name="T54" fmla="*/ 2147483646 w 2048"/>
                <a:gd name="T55" fmla="*/ 2147483646 h 2048"/>
                <a:gd name="T56" fmla="*/ 1666143839 w 2048"/>
                <a:gd name="T57" fmla="*/ 2147483646 h 2048"/>
                <a:gd name="T58" fmla="*/ 0 w 2048"/>
                <a:gd name="T59" fmla="*/ 2147483646 h 204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48" h="2048">
                  <a:moveTo>
                    <a:pt x="768" y="128"/>
                  </a:moveTo>
                  <a:cubicBezTo>
                    <a:pt x="2048" y="128"/>
                    <a:pt x="2048" y="128"/>
                    <a:pt x="2048" y="128"/>
                  </a:cubicBezTo>
                  <a:cubicBezTo>
                    <a:pt x="2048" y="384"/>
                    <a:pt x="2048" y="384"/>
                    <a:pt x="2048" y="384"/>
                  </a:cubicBezTo>
                  <a:cubicBezTo>
                    <a:pt x="768" y="384"/>
                    <a:pt x="768" y="384"/>
                    <a:pt x="768" y="384"/>
                  </a:cubicBezTo>
                  <a:lnTo>
                    <a:pt x="768" y="128"/>
                  </a:lnTo>
                  <a:close/>
                  <a:moveTo>
                    <a:pt x="768" y="896"/>
                  </a:moveTo>
                  <a:cubicBezTo>
                    <a:pt x="2048" y="896"/>
                    <a:pt x="2048" y="896"/>
                    <a:pt x="2048" y="896"/>
                  </a:cubicBezTo>
                  <a:cubicBezTo>
                    <a:pt x="2048" y="1152"/>
                    <a:pt x="2048" y="1152"/>
                    <a:pt x="2048" y="1152"/>
                  </a:cubicBezTo>
                  <a:cubicBezTo>
                    <a:pt x="768" y="1152"/>
                    <a:pt x="768" y="1152"/>
                    <a:pt x="768" y="1152"/>
                  </a:cubicBezTo>
                  <a:lnTo>
                    <a:pt x="768" y="896"/>
                  </a:lnTo>
                  <a:close/>
                  <a:moveTo>
                    <a:pt x="768" y="1664"/>
                  </a:moveTo>
                  <a:cubicBezTo>
                    <a:pt x="2048" y="1664"/>
                    <a:pt x="2048" y="1664"/>
                    <a:pt x="2048" y="1664"/>
                  </a:cubicBezTo>
                  <a:cubicBezTo>
                    <a:pt x="2048" y="1920"/>
                    <a:pt x="2048" y="1920"/>
                    <a:pt x="2048" y="1920"/>
                  </a:cubicBezTo>
                  <a:cubicBezTo>
                    <a:pt x="768" y="1920"/>
                    <a:pt x="768" y="1920"/>
                    <a:pt x="768" y="1920"/>
                  </a:cubicBezTo>
                  <a:lnTo>
                    <a:pt x="768" y="1664"/>
                  </a:lnTo>
                  <a:close/>
                  <a:moveTo>
                    <a:pt x="0" y="256"/>
                  </a:moveTo>
                  <a:cubicBezTo>
                    <a:pt x="0" y="115"/>
                    <a:pt x="115" y="0"/>
                    <a:pt x="256" y="0"/>
                  </a:cubicBezTo>
                  <a:cubicBezTo>
                    <a:pt x="397" y="0"/>
                    <a:pt x="512" y="115"/>
                    <a:pt x="512" y="256"/>
                  </a:cubicBezTo>
                  <a:cubicBezTo>
                    <a:pt x="512" y="397"/>
                    <a:pt x="397" y="512"/>
                    <a:pt x="256" y="512"/>
                  </a:cubicBezTo>
                  <a:cubicBezTo>
                    <a:pt x="115" y="512"/>
                    <a:pt x="0" y="397"/>
                    <a:pt x="0" y="256"/>
                  </a:cubicBezTo>
                  <a:close/>
                  <a:moveTo>
                    <a:pt x="0" y="1024"/>
                  </a:moveTo>
                  <a:cubicBezTo>
                    <a:pt x="0" y="883"/>
                    <a:pt x="115" y="768"/>
                    <a:pt x="256" y="768"/>
                  </a:cubicBezTo>
                  <a:cubicBezTo>
                    <a:pt x="397" y="768"/>
                    <a:pt x="512" y="883"/>
                    <a:pt x="512" y="1024"/>
                  </a:cubicBezTo>
                  <a:cubicBezTo>
                    <a:pt x="512" y="1165"/>
                    <a:pt x="397" y="1280"/>
                    <a:pt x="256" y="1280"/>
                  </a:cubicBezTo>
                  <a:cubicBezTo>
                    <a:pt x="115" y="1280"/>
                    <a:pt x="0" y="1165"/>
                    <a:pt x="0" y="1024"/>
                  </a:cubicBezTo>
                  <a:close/>
                  <a:moveTo>
                    <a:pt x="0" y="1792"/>
                  </a:moveTo>
                  <a:cubicBezTo>
                    <a:pt x="0" y="1651"/>
                    <a:pt x="115" y="1536"/>
                    <a:pt x="256" y="1536"/>
                  </a:cubicBezTo>
                  <a:cubicBezTo>
                    <a:pt x="397" y="1536"/>
                    <a:pt x="512" y="1651"/>
                    <a:pt x="512" y="1792"/>
                  </a:cubicBezTo>
                  <a:cubicBezTo>
                    <a:pt x="512" y="1933"/>
                    <a:pt x="397" y="2048"/>
                    <a:pt x="256" y="2048"/>
                  </a:cubicBezTo>
                  <a:cubicBezTo>
                    <a:pt x="115" y="2048"/>
                    <a:pt x="0" y="1933"/>
                    <a:pt x="0" y="179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1583" name="组合 293"/>
            <p:cNvGrpSpPr>
              <a:grpSpLocks/>
            </p:cNvGrpSpPr>
            <p:nvPr/>
          </p:nvGrpSpPr>
          <p:grpSpPr bwMode="auto">
            <a:xfrm>
              <a:off x="6222044" y="3497092"/>
              <a:ext cx="281312" cy="267248"/>
              <a:chOff x="7226300" y="4548188"/>
              <a:chExt cx="1282701" cy="1219201"/>
            </a:xfrm>
            <a:solidFill>
              <a:schemeClr val="bg1">
                <a:lumMod val="65000"/>
              </a:schemeClr>
            </a:solidFill>
          </p:grpSpPr>
          <p:sp>
            <p:nvSpPr>
              <p:cNvPr id="21608" name="Freeform 263"/>
              <p:cNvSpPr>
                <a:spLocks/>
              </p:cNvSpPr>
              <p:nvPr/>
            </p:nvSpPr>
            <p:spPr bwMode="auto">
              <a:xfrm>
                <a:off x="7618413" y="4548188"/>
                <a:ext cx="890588" cy="760413"/>
              </a:xfrm>
              <a:custGeom>
                <a:avLst/>
                <a:gdLst>
                  <a:gd name="T0" fmla="*/ 2147483646 w 1454"/>
                  <a:gd name="T1" fmla="*/ 2147483646 h 1248"/>
                  <a:gd name="T2" fmla="*/ 2147483646 w 1454"/>
                  <a:gd name="T3" fmla="*/ 2147483646 h 1248"/>
                  <a:gd name="T4" fmla="*/ 2147483646 w 1454"/>
                  <a:gd name="T5" fmla="*/ 2147483646 h 1248"/>
                  <a:gd name="T6" fmla="*/ 2147483646 w 1454"/>
                  <a:gd name="T7" fmla="*/ 2147483646 h 1248"/>
                  <a:gd name="T8" fmla="*/ 2147483646 w 1454"/>
                  <a:gd name="T9" fmla="*/ 0 h 1248"/>
                  <a:gd name="T10" fmla="*/ 2147483646 w 1454"/>
                  <a:gd name="T11" fmla="*/ 2147483646 h 1248"/>
                  <a:gd name="T12" fmla="*/ 2147483646 w 1454"/>
                  <a:gd name="T13" fmla="*/ 2147483646 h 1248"/>
                  <a:gd name="T14" fmla="*/ 2147483646 w 1454"/>
                  <a:gd name="T15" fmla="*/ 2147483646 h 1248"/>
                  <a:gd name="T16" fmla="*/ 2147483646 w 1454"/>
                  <a:gd name="T17" fmla="*/ 2147483646 h 1248"/>
                  <a:gd name="T18" fmla="*/ 2147483646 w 1454"/>
                  <a:gd name="T19" fmla="*/ 2147483646 h 1248"/>
                  <a:gd name="T20" fmla="*/ 2147483646 w 1454"/>
                  <a:gd name="T21" fmla="*/ 2147483646 h 1248"/>
                  <a:gd name="T22" fmla="*/ 2147483646 w 1454"/>
                  <a:gd name="T23" fmla="*/ 2147483646 h 1248"/>
                  <a:gd name="T24" fmla="*/ 2147483646 w 1454"/>
                  <a:gd name="T25" fmla="*/ 2147483646 h 1248"/>
                  <a:gd name="T26" fmla="*/ 2147483646 w 1454"/>
                  <a:gd name="T27" fmla="*/ 2147483646 h 1248"/>
                  <a:gd name="T28" fmla="*/ 2147483646 w 1454"/>
                  <a:gd name="T29" fmla="*/ 2147483646 h 1248"/>
                  <a:gd name="T30" fmla="*/ 2147483646 w 1454"/>
                  <a:gd name="T31" fmla="*/ 2147483646 h 1248"/>
                  <a:gd name="T32" fmla="*/ 2147483646 w 1454"/>
                  <a:gd name="T33" fmla="*/ 2147483646 h 1248"/>
                  <a:gd name="T34" fmla="*/ 2147483646 w 1454"/>
                  <a:gd name="T35" fmla="*/ 2147483646 h 124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54" h="1248">
                    <a:moveTo>
                      <a:pt x="263" y="1248"/>
                    </a:moveTo>
                    <a:cubicBezTo>
                      <a:pt x="237" y="1248"/>
                      <a:pt x="210" y="1237"/>
                      <a:pt x="190" y="1217"/>
                    </a:cubicBezTo>
                    <a:cubicBezTo>
                      <a:pt x="0" y="1027"/>
                      <a:pt x="0" y="717"/>
                      <a:pt x="190" y="527"/>
                    </a:cubicBezTo>
                    <a:cubicBezTo>
                      <a:pt x="574" y="143"/>
                      <a:pt x="574" y="143"/>
                      <a:pt x="574" y="143"/>
                    </a:cubicBezTo>
                    <a:cubicBezTo>
                      <a:pt x="666" y="51"/>
                      <a:pt x="789" y="0"/>
                      <a:pt x="919" y="0"/>
                    </a:cubicBezTo>
                    <a:cubicBezTo>
                      <a:pt x="1049" y="0"/>
                      <a:pt x="1172" y="51"/>
                      <a:pt x="1264" y="143"/>
                    </a:cubicBezTo>
                    <a:cubicBezTo>
                      <a:pt x="1454" y="333"/>
                      <a:pt x="1454" y="643"/>
                      <a:pt x="1264" y="833"/>
                    </a:cubicBezTo>
                    <a:cubicBezTo>
                      <a:pt x="1089" y="1009"/>
                      <a:pt x="1089" y="1009"/>
                      <a:pt x="1089" y="1009"/>
                    </a:cubicBezTo>
                    <a:cubicBezTo>
                      <a:pt x="1048" y="1049"/>
                      <a:pt x="982" y="1049"/>
                      <a:pt x="941" y="1009"/>
                    </a:cubicBezTo>
                    <a:cubicBezTo>
                      <a:pt x="901" y="968"/>
                      <a:pt x="901" y="902"/>
                      <a:pt x="941" y="862"/>
                    </a:cubicBezTo>
                    <a:cubicBezTo>
                      <a:pt x="1117" y="686"/>
                      <a:pt x="1117" y="686"/>
                      <a:pt x="1117" y="686"/>
                    </a:cubicBezTo>
                    <a:cubicBezTo>
                      <a:pt x="1226" y="577"/>
                      <a:pt x="1226" y="399"/>
                      <a:pt x="1117" y="290"/>
                    </a:cubicBezTo>
                    <a:cubicBezTo>
                      <a:pt x="1064" y="237"/>
                      <a:pt x="994" y="208"/>
                      <a:pt x="919" y="208"/>
                    </a:cubicBezTo>
                    <a:cubicBezTo>
                      <a:pt x="844" y="208"/>
                      <a:pt x="774" y="237"/>
                      <a:pt x="721" y="290"/>
                    </a:cubicBezTo>
                    <a:cubicBezTo>
                      <a:pt x="337" y="674"/>
                      <a:pt x="337" y="674"/>
                      <a:pt x="337" y="674"/>
                    </a:cubicBezTo>
                    <a:cubicBezTo>
                      <a:pt x="228" y="783"/>
                      <a:pt x="228" y="961"/>
                      <a:pt x="337" y="1070"/>
                    </a:cubicBezTo>
                    <a:cubicBezTo>
                      <a:pt x="378" y="1111"/>
                      <a:pt x="378" y="1176"/>
                      <a:pt x="337" y="1217"/>
                    </a:cubicBezTo>
                    <a:cubicBezTo>
                      <a:pt x="317" y="1237"/>
                      <a:pt x="290" y="1248"/>
                      <a:pt x="263" y="1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09" name="Freeform 264"/>
              <p:cNvSpPr>
                <a:spLocks/>
              </p:cNvSpPr>
              <p:nvPr/>
            </p:nvSpPr>
            <p:spPr bwMode="auto">
              <a:xfrm>
                <a:off x="7226300" y="5000626"/>
                <a:ext cx="890588" cy="766763"/>
              </a:xfrm>
              <a:custGeom>
                <a:avLst/>
                <a:gdLst>
                  <a:gd name="T0" fmla="*/ 2147483646 w 1454"/>
                  <a:gd name="T1" fmla="*/ 2147483646 h 1258"/>
                  <a:gd name="T2" fmla="*/ 2147483646 w 1454"/>
                  <a:gd name="T3" fmla="*/ 2147483646 h 1258"/>
                  <a:gd name="T4" fmla="*/ 2147483646 w 1454"/>
                  <a:gd name="T5" fmla="*/ 2147483646 h 1258"/>
                  <a:gd name="T6" fmla="*/ 2147483646 w 1454"/>
                  <a:gd name="T7" fmla="*/ 2147483646 h 1258"/>
                  <a:gd name="T8" fmla="*/ 2147483646 w 1454"/>
                  <a:gd name="T9" fmla="*/ 2147483646 h 1258"/>
                  <a:gd name="T10" fmla="*/ 2147483646 w 1454"/>
                  <a:gd name="T11" fmla="*/ 2147483646 h 1258"/>
                  <a:gd name="T12" fmla="*/ 2147483646 w 1454"/>
                  <a:gd name="T13" fmla="*/ 2147483646 h 1258"/>
                  <a:gd name="T14" fmla="*/ 2147483646 w 1454"/>
                  <a:gd name="T15" fmla="*/ 2147483646 h 1258"/>
                  <a:gd name="T16" fmla="*/ 2147483646 w 1454"/>
                  <a:gd name="T17" fmla="*/ 2147483646 h 1258"/>
                  <a:gd name="T18" fmla="*/ 2147483646 w 1454"/>
                  <a:gd name="T19" fmla="*/ 2147483646 h 1258"/>
                  <a:gd name="T20" fmla="*/ 2147483646 w 1454"/>
                  <a:gd name="T21" fmla="*/ 2147483646 h 1258"/>
                  <a:gd name="T22" fmla="*/ 2147483646 w 1454"/>
                  <a:gd name="T23" fmla="*/ 2147483646 h 1258"/>
                  <a:gd name="T24" fmla="*/ 2147483646 w 1454"/>
                  <a:gd name="T25" fmla="*/ 2147483646 h 1258"/>
                  <a:gd name="T26" fmla="*/ 2147483646 w 1454"/>
                  <a:gd name="T27" fmla="*/ 2147483646 h 1258"/>
                  <a:gd name="T28" fmla="*/ 2147483646 w 1454"/>
                  <a:gd name="T29" fmla="*/ 2147483646 h 1258"/>
                  <a:gd name="T30" fmla="*/ 2147483646 w 1454"/>
                  <a:gd name="T31" fmla="*/ 2147483646 h 1258"/>
                  <a:gd name="T32" fmla="*/ 2147483646 w 1454"/>
                  <a:gd name="T33" fmla="*/ 2147483646 h 125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454" h="1258">
                    <a:moveTo>
                      <a:pt x="535" y="1258"/>
                    </a:moveTo>
                    <a:cubicBezTo>
                      <a:pt x="405" y="1258"/>
                      <a:pt x="282" y="1207"/>
                      <a:pt x="190" y="1115"/>
                    </a:cubicBezTo>
                    <a:cubicBezTo>
                      <a:pt x="0" y="925"/>
                      <a:pt x="0" y="615"/>
                      <a:pt x="190" y="425"/>
                    </a:cubicBezTo>
                    <a:cubicBezTo>
                      <a:pt x="365" y="249"/>
                      <a:pt x="365" y="249"/>
                      <a:pt x="365" y="249"/>
                    </a:cubicBezTo>
                    <a:cubicBezTo>
                      <a:pt x="406" y="209"/>
                      <a:pt x="472" y="209"/>
                      <a:pt x="513" y="249"/>
                    </a:cubicBezTo>
                    <a:cubicBezTo>
                      <a:pt x="553" y="290"/>
                      <a:pt x="553" y="356"/>
                      <a:pt x="513" y="396"/>
                    </a:cubicBezTo>
                    <a:cubicBezTo>
                      <a:pt x="337" y="572"/>
                      <a:pt x="337" y="572"/>
                      <a:pt x="337" y="572"/>
                    </a:cubicBezTo>
                    <a:cubicBezTo>
                      <a:pt x="228" y="681"/>
                      <a:pt x="228" y="859"/>
                      <a:pt x="337" y="968"/>
                    </a:cubicBezTo>
                    <a:cubicBezTo>
                      <a:pt x="390" y="1021"/>
                      <a:pt x="460" y="1050"/>
                      <a:pt x="535" y="1050"/>
                    </a:cubicBezTo>
                    <a:cubicBezTo>
                      <a:pt x="610" y="1050"/>
                      <a:pt x="680" y="1021"/>
                      <a:pt x="733" y="968"/>
                    </a:cubicBezTo>
                    <a:cubicBezTo>
                      <a:pt x="1117" y="584"/>
                      <a:pt x="1117" y="584"/>
                      <a:pt x="1117" y="584"/>
                    </a:cubicBezTo>
                    <a:cubicBezTo>
                      <a:pt x="1226" y="475"/>
                      <a:pt x="1226" y="297"/>
                      <a:pt x="1117" y="188"/>
                    </a:cubicBezTo>
                    <a:cubicBezTo>
                      <a:pt x="1076" y="147"/>
                      <a:pt x="1076" y="82"/>
                      <a:pt x="1117" y="41"/>
                    </a:cubicBezTo>
                    <a:cubicBezTo>
                      <a:pt x="1158" y="0"/>
                      <a:pt x="1223" y="0"/>
                      <a:pt x="1264" y="41"/>
                    </a:cubicBezTo>
                    <a:cubicBezTo>
                      <a:pt x="1454" y="231"/>
                      <a:pt x="1454" y="541"/>
                      <a:pt x="1264" y="731"/>
                    </a:cubicBezTo>
                    <a:cubicBezTo>
                      <a:pt x="880" y="1115"/>
                      <a:pt x="880" y="1115"/>
                      <a:pt x="880" y="1115"/>
                    </a:cubicBezTo>
                    <a:cubicBezTo>
                      <a:pt x="788" y="1207"/>
                      <a:pt x="665" y="1258"/>
                      <a:pt x="535" y="1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1584" name="Freeform 268"/>
            <p:cNvSpPr>
              <a:spLocks noEditPoints="1"/>
            </p:cNvSpPr>
            <p:nvPr/>
          </p:nvSpPr>
          <p:spPr bwMode="auto">
            <a:xfrm>
              <a:off x="6922965" y="3474645"/>
              <a:ext cx="315872" cy="312143"/>
            </a:xfrm>
            <a:custGeom>
              <a:avLst/>
              <a:gdLst>
                <a:gd name="T0" fmla="*/ 2147483646 w 2066"/>
                <a:gd name="T1" fmla="*/ 2147483646 h 2048"/>
                <a:gd name="T2" fmla="*/ 2147483646 w 2066"/>
                <a:gd name="T3" fmla="*/ 2147483646 h 2048"/>
                <a:gd name="T4" fmla="*/ 2147483646 w 2066"/>
                <a:gd name="T5" fmla="*/ 1419808481 h 2048"/>
                <a:gd name="T6" fmla="*/ 2147483646 w 2066"/>
                <a:gd name="T7" fmla="*/ 1419808481 h 2048"/>
                <a:gd name="T8" fmla="*/ 2147483646 w 2066"/>
                <a:gd name="T9" fmla="*/ 709879349 h 2048"/>
                <a:gd name="T10" fmla="*/ 2147483646 w 2066"/>
                <a:gd name="T11" fmla="*/ 0 h 2048"/>
                <a:gd name="T12" fmla="*/ 2147483646 w 2066"/>
                <a:gd name="T13" fmla="*/ 0 h 2048"/>
                <a:gd name="T14" fmla="*/ 2147483646 w 2066"/>
                <a:gd name="T15" fmla="*/ 709879349 h 2048"/>
                <a:gd name="T16" fmla="*/ 2147483646 w 2066"/>
                <a:gd name="T17" fmla="*/ 1419808481 h 2048"/>
                <a:gd name="T18" fmla="*/ 2147483646 w 2066"/>
                <a:gd name="T19" fmla="*/ 1419808481 h 2048"/>
                <a:gd name="T20" fmla="*/ 2147483646 w 2066"/>
                <a:gd name="T21" fmla="*/ 2147483646 h 2048"/>
                <a:gd name="T22" fmla="*/ 1609632800 w 2066"/>
                <a:gd name="T23" fmla="*/ 2147483646 h 2048"/>
                <a:gd name="T24" fmla="*/ 2147483646 w 2066"/>
                <a:gd name="T25" fmla="*/ 2147483646 h 2048"/>
                <a:gd name="T26" fmla="*/ 2147483646 w 2066"/>
                <a:gd name="T27" fmla="*/ 2147483646 h 2048"/>
                <a:gd name="T28" fmla="*/ 2147483646 w 2066"/>
                <a:gd name="T29" fmla="*/ 2147483646 h 2048"/>
                <a:gd name="T30" fmla="*/ 2147483646 w 2066"/>
                <a:gd name="T31" fmla="*/ 2147483646 h 2048"/>
                <a:gd name="T32" fmla="*/ 2147483646 w 2066"/>
                <a:gd name="T33" fmla="*/ 2147483646 h 2048"/>
                <a:gd name="T34" fmla="*/ 2147483646 w 2066"/>
                <a:gd name="T35" fmla="*/ 1419808481 h 2048"/>
                <a:gd name="T36" fmla="*/ 2147483646 w 2066"/>
                <a:gd name="T37" fmla="*/ 1419808481 h 2048"/>
                <a:gd name="T38" fmla="*/ 2147483646 w 2066"/>
                <a:gd name="T39" fmla="*/ 2147483646 h 2048"/>
                <a:gd name="T40" fmla="*/ 2147483646 w 2066"/>
                <a:gd name="T41" fmla="*/ 2147483646 h 2048"/>
                <a:gd name="T42" fmla="*/ 2147483646 w 2066"/>
                <a:gd name="T43" fmla="*/ 2147483646 h 204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66" h="2048">
                  <a:moveTo>
                    <a:pt x="1922" y="1609"/>
                  </a:moveTo>
                  <a:cubicBezTo>
                    <a:pt x="1289" y="555"/>
                    <a:pt x="1289" y="555"/>
                    <a:pt x="1289" y="555"/>
                  </a:cubicBezTo>
                  <a:cubicBezTo>
                    <a:pt x="1289" y="128"/>
                    <a:pt x="1289" y="128"/>
                    <a:pt x="1289" y="128"/>
                  </a:cubicBezTo>
                  <a:cubicBezTo>
                    <a:pt x="1353" y="128"/>
                    <a:pt x="1353" y="128"/>
                    <a:pt x="1353" y="128"/>
                  </a:cubicBezTo>
                  <a:cubicBezTo>
                    <a:pt x="1388" y="128"/>
                    <a:pt x="1417" y="99"/>
                    <a:pt x="1417" y="64"/>
                  </a:cubicBezTo>
                  <a:cubicBezTo>
                    <a:pt x="1417" y="29"/>
                    <a:pt x="1388" y="0"/>
                    <a:pt x="1353" y="0"/>
                  </a:cubicBezTo>
                  <a:cubicBezTo>
                    <a:pt x="713" y="0"/>
                    <a:pt x="713" y="0"/>
                    <a:pt x="713" y="0"/>
                  </a:cubicBezTo>
                  <a:cubicBezTo>
                    <a:pt x="678" y="0"/>
                    <a:pt x="649" y="29"/>
                    <a:pt x="649" y="64"/>
                  </a:cubicBezTo>
                  <a:cubicBezTo>
                    <a:pt x="649" y="99"/>
                    <a:pt x="678" y="128"/>
                    <a:pt x="713" y="128"/>
                  </a:cubicBezTo>
                  <a:cubicBezTo>
                    <a:pt x="777" y="128"/>
                    <a:pt x="777" y="128"/>
                    <a:pt x="777" y="128"/>
                  </a:cubicBezTo>
                  <a:cubicBezTo>
                    <a:pt x="777" y="555"/>
                    <a:pt x="777" y="555"/>
                    <a:pt x="777" y="555"/>
                  </a:cubicBezTo>
                  <a:cubicBezTo>
                    <a:pt x="144" y="1609"/>
                    <a:pt x="144" y="1609"/>
                    <a:pt x="144" y="1609"/>
                  </a:cubicBezTo>
                  <a:cubicBezTo>
                    <a:pt x="0" y="1850"/>
                    <a:pt x="111" y="2048"/>
                    <a:pt x="393" y="2048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955" y="2048"/>
                    <a:pt x="2066" y="1850"/>
                    <a:pt x="1922" y="1609"/>
                  </a:cubicBezTo>
                  <a:close/>
                  <a:moveTo>
                    <a:pt x="491" y="1280"/>
                  </a:moveTo>
                  <a:cubicBezTo>
                    <a:pt x="905" y="590"/>
                    <a:pt x="905" y="590"/>
                    <a:pt x="905" y="590"/>
                  </a:cubicBezTo>
                  <a:cubicBezTo>
                    <a:pt x="905" y="128"/>
                    <a:pt x="905" y="128"/>
                    <a:pt x="905" y="128"/>
                  </a:cubicBezTo>
                  <a:cubicBezTo>
                    <a:pt x="1161" y="128"/>
                    <a:pt x="1161" y="128"/>
                    <a:pt x="1161" y="128"/>
                  </a:cubicBezTo>
                  <a:cubicBezTo>
                    <a:pt x="1161" y="590"/>
                    <a:pt x="1161" y="590"/>
                    <a:pt x="1161" y="590"/>
                  </a:cubicBezTo>
                  <a:cubicBezTo>
                    <a:pt x="1575" y="1280"/>
                    <a:pt x="1575" y="1280"/>
                    <a:pt x="1575" y="1280"/>
                  </a:cubicBezTo>
                  <a:cubicBezTo>
                    <a:pt x="491" y="1280"/>
                    <a:pt x="491" y="1280"/>
                    <a:pt x="491" y="12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85" name="Freeform 272"/>
            <p:cNvSpPr>
              <a:spLocks noEditPoints="1"/>
            </p:cNvSpPr>
            <p:nvPr/>
          </p:nvSpPr>
          <p:spPr bwMode="auto">
            <a:xfrm>
              <a:off x="7718202" y="3506334"/>
              <a:ext cx="377777" cy="248764"/>
            </a:xfrm>
            <a:custGeom>
              <a:avLst/>
              <a:gdLst>
                <a:gd name="T0" fmla="*/ 1779384896 w 2304"/>
                <a:gd name="T1" fmla="*/ 0 h 1536"/>
                <a:gd name="T2" fmla="*/ 0 w 2304"/>
                <a:gd name="T3" fmla="*/ 2147483646 h 1536"/>
                <a:gd name="T4" fmla="*/ 2147483646 w 2304"/>
                <a:gd name="T5" fmla="*/ 2147483646 h 1536"/>
                <a:gd name="T6" fmla="*/ 2147483646 w 2304"/>
                <a:gd name="T7" fmla="*/ 1744124272 h 1536"/>
                <a:gd name="T8" fmla="*/ 2147483646 w 2304"/>
                <a:gd name="T9" fmla="*/ 2147483646 h 1536"/>
                <a:gd name="T10" fmla="*/ 2147483646 w 2304"/>
                <a:gd name="T11" fmla="*/ 2147483646 h 1536"/>
                <a:gd name="T12" fmla="*/ 2147483646 w 2304"/>
                <a:gd name="T13" fmla="*/ 2147483646 h 1536"/>
                <a:gd name="T14" fmla="*/ 2147483646 w 2304"/>
                <a:gd name="T15" fmla="*/ 2147483646 h 1536"/>
                <a:gd name="T16" fmla="*/ 2147483646 w 2304"/>
                <a:gd name="T17" fmla="*/ 2147483646 h 1536"/>
                <a:gd name="T18" fmla="*/ 2147483646 w 2304"/>
                <a:gd name="T19" fmla="*/ 2147483646 h 1536"/>
                <a:gd name="T20" fmla="*/ 2147483646 w 2304"/>
                <a:gd name="T21" fmla="*/ 2147483646 h 1536"/>
                <a:gd name="T22" fmla="*/ 2147483646 w 2304"/>
                <a:gd name="T23" fmla="*/ 2147483646 h 1536"/>
                <a:gd name="T24" fmla="*/ 2147483646 w 2304"/>
                <a:gd name="T25" fmla="*/ 2147483646 h 1536"/>
                <a:gd name="T26" fmla="*/ 2147483646 w 2304"/>
                <a:gd name="T27" fmla="*/ 2147483646 h 1536"/>
                <a:gd name="T28" fmla="*/ 2147483646 w 2304"/>
                <a:gd name="T29" fmla="*/ 2147483646 h 1536"/>
                <a:gd name="T30" fmla="*/ 2147483646 w 2304"/>
                <a:gd name="T31" fmla="*/ 2147483646 h 1536"/>
                <a:gd name="T32" fmla="*/ 2147483646 w 2304"/>
                <a:gd name="T33" fmla="*/ 2147483646 h 1536"/>
                <a:gd name="T34" fmla="*/ 2147483646 w 2304"/>
                <a:gd name="T35" fmla="*/ 2147483646 h 1536"/>
                <a:gd name="T36" fmla="*/ 2147483646 w 2304"/>
                <a:gd name="T37" fmla="*/ 2147483646 h 1536"/>
                <a:gd name="T38" fmla="*/ 2147483646 w 2304"/>
                <a:gd name="T39" fmla="*/ 2147483646 h 1536"/>
                <a:gd name="T40" fmla="*/ 2147483646 w 2304"/>
                <a:gd name="T41" fmla="*/ 2147483646 h 1536"/>
                <a:gd name="T42" fmla="*/ 2147483646 w 2304"/>
                <a:gd name="T43" fmla="*/ 2147483646 h 1536"/>
                <a:gd name="T44" fmla="*/ 2147483646 w 2304"/>
                <a:gd name="T45" fmla="*/ 2147483646 h 1536"/>
                <a:gd name="T46" fmla="*/ 2147483646 w 2304"/>
                <a:gd name="T47" fmla="*/ 2147483646 h 1536"/>
                <a:gd name="T48" fmla="*/ 2147483646 w 2304"/>
                <a:gd name="T49" fmla="*/ 2147483646 h 1536"/>
                <a:gd name="T50" fmla="*/ 2147483646 w 2304"/>
                <a:gd name="T51" fmla="*/ 2147483646 h 1536"/>
                <a:gd name="T52" fmla="*/ 2147483646 w 2304"/>
                <a:gd name="T53" fmla="*/ 2147483646 h 1536"/>
                <a:gd name="T54" fmla="*/ 2147483646 w 2304"/>
                <a:gd name="T55" fmla="*/ 2147483646 h 1536"/>
                <a:gd name="T56" fmla="*/ 2147483646 w 2304"/>
                <a:gd name="T57" fmla="*/ 2147483646 h 1536"/>
                <a:gd name="T58" fmla="*/ 2147483646 w 2304"/>
                <a:gd name="T59" fmla="*/ 2147483646 h 1536"/>
                <a:gd name="T60" fmla="*/ 2147483646 w 2304"/>
                <a:gd name="T61" fmla="*/ 2147483646 h 1536"/>
                <a:gd name="T62" fmla="*/ 2147483646 w 2304"/>
                <a:gd name="T63" fmla="*/ 2147483646 h 1536"/>
                <a:gd name="T64" fmla="*/ 2147483646 w 2304"/>
                <a:gd name="T65" fmla="*/ 2147483646 h 1536"/>
                <a:gd name="T66" fmla="*/ 2147483646 w 2304"/>
                <a:gd name="T67" fmla="*/ 2147483646 h 1536"/>
                <a:gd name="T68" fmla="*/ 2147483646 w 2304"/>
                <a:gd name="T69" fmla="*/ 2147483646 h 1536"/>
                <a:gd name="T70" fmla="*/ 2147483646 w 2304"/>
                <a:gd name="T71" fmla="*/ 2147483646 h 1536"/>
                <a:gd name="T72" fmla="*/ 2147483646 w 2304"/>
                <a:gd name="T73" fmla="*/ 2147483646 h 1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04" h="1536">
                  <a:moveTo>
                    <a:pt x="2176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58" y="0"/>
                    <a:pt x="0" y="58"/>
                    <a:pt x="0" y="128"/>
                  </a:cubicBezTo>
                  <a:cubicBezTo>
                    <a:pt x="0" y="1408"/>
                    <a:pt x="0" y="1408"/>
                    <a:pt x="0" y="1408"/>
                  </a:cubicBezTo>
                  <a:cubicBezTo>
                    <a:pt x="0" y="1478"/>
                    <a:pt x="58" y="1536"/>
                    <a:pt x="128" y="1536"/>
                  </a:cubicBezTo>
                  <a:cubicBezTo>
                    <a:pt x="2176" y="1536"/>
                    <a:pt x="2176" y="1536"/>
                    <a:pt x="2176" y="1536"/>
                  </a:cubicBezTo>
                  <a:cubicBezTo>
                    <a:pt x="2246" y="1536"/>
                    <a:pt x="2304" y="1478"/>
                    <a:pt x="2304" y="1408"/>
                  </a:cubicBezTo>
                  <a:cubicBezTo>
                    <a:pt x="2304" y="128"/>
                    <a:pt x="2304" y="128"/>
                    <a:pt x="2304" y="128"/>
                  </a:cubicBezTo>
                  <a:cubicBezTo>
                    <a:pt x="2304" y="58"/>
                    <a:pt x="2246" y="0"/>
                    <a:pt x="2176" y="0"/>
                  </a:cubicBezTo>
                  <a:close/>
                  <a:moveTo>
                    <a:pt x="1280" y="256"/>
                  </a:moveTo>
                  <a:cubicBezTo>
                    <a:pt x="1536" y="256"/>
                    <a:pt x="1536" y="256"/>
                    <a:pt x="1536" y="256"/>
                  </a:cubicBezTo>
                  <a:cubicBezTo>
                    <a:pt x="1536" y="512"/>
                    <a:pt x="1536" y="512"/>
                    <a:pt x="1536" y="512"/>
                  </a:cubicBezTo>
                  <a:cubicBezTo>
                    <a:pt x="1280" y="512"/>
                    <a:pt x="1280" y="512"/>
                    <a:pt x="1280" y="512"/>
                  </a:cubicBezTo>
                  <a:lnTo>
                    <a:pt x="1280" y="256"/>
                  </a:lnTo>
                  <a:close/>
                  <a:moveTo>
                    <a:pt x="1664" y="640"/>
                  </a:moveTo>
                  <a:cubicBezTo>
                    <a:pt x="1664" y="896"/>
                    <a:pt x="1664" y="896"/>
                    <a:pt x="1664" y="896"/>
                  </a:cubicBezTo>
                  <a:cubicBezTo>
                    <a:pt x="1408" y="896"/>
                    <a:pt x="1408" y="896"/>
                    <a:pt x="1408" y="896"/>
                  </a:cubicBezTo>
                  <a:cubicBezTo>
                    <a:pt x="1408" y="640"/>
                    <a:pt x="1408" y="640"/>
                    <a:pt x="1408" y="640"/>
                  </a:cubicBezTo>
                  <a:lnTo>
                    <a:pt x="1664" y="640"/>
                  </a:lnTo>
                  <a:close/>
                  <a:moveTo>
                    <a:pt x="896" y="256"/>
                  </a:moveTo>
                  <a:cubicBezTo>
                    <a:pt x="1152" y="256"/>
                    <a:pt x="1152" y="256"/>
                    <a:pt x="1152" y="256"/>
                  </a:cubicBezTo>
                  <a:cubicBezTo>
                    <a:pt x="1152" y="512"/>
                    <a:pt x="1152" y="512"/>
                    <a:pt x="1152" y="512"/>
                  </a:cubicBezTo>
                  <a:cubicBezTo>
                    <a:pt x="896" y="512"/>
                    <a:pt x="896" y="512"/>
                    <a:pt x="896" y="512"/>
                  </a:cubicBezTo>
                  <a:lnTo>
                    <a:pt x="896" y="256"/>
                  </a:lnTo>
                  <a:close/>
                  <a:moveTo>
                    <a:pt x="1280" y="640"/>
                  </a:moveTo>
                  <a:cubicBezTo>
                    <a:pt x="1280" y="896"/>
                    <a:pt x="1280" y="896"/>
                    <a:pt x="1280" y="896"/>
                  </a:cubicBezTo>
                  <a:cubicBezTo>
                    <a:pt x="1024" y="896"/>
                    <a:pt x="1024" y="896"/>
                    <a:pt x="1024" y="896"/>
                  </a:cubicBezTo>
                  <a:cubicBezTo>
                    <a:pt x="1024" y="640"/>
                    <a:pt x="1024" y="640"/>
                    <a:pt x="1024" y="640"/>
                  </a:cubicBezTo>
                  <a:lnTo>
                    <a:pt x="1280" y="640"/>
                  </a:lnTo>
                  <a:close/>
                  <a:moveTo>
                    <a:pt x="512" y="256"/>
                  </a:moveTo>
                  <a:cubicBezTo>
                    <a:pt x="768" y="256"/>
                    <a:pt x="768" y="256"/>
                    <a:pt x="768" y="256"/>
                  </a:cubicBezTo>
                  <a:cubicBezTo>
                    <a:pt x="768" y="512"/>
                    <a:pt x="768" y="512"/>
                    <a:pt x="768" y="512"/>
                  </a:cubicBezTo>
                  <a:cubicBezTo>
                    <a:pt x="512" y="512"/>
                    <a:pt x="512" y="512"/>
                    <a:pt x="512" y="512"/>
                  </a:cubicBezTo>
                  <a:lnTo>
                    <a:pt x="512" y="256"/>
                  </a:lnTo>
                  <a:close/>
                  <a:moveTo>
                    <a:pt x="896" y="640"/>
                  </a:moveTo>
                  <a:cubicBezTo>
                    <a:pt x="896" y="896"/>
                    <a:pt x="896" y="896"/>
                    <a:pt x="896" y="896"/>
                  </a:cubicBezTo>
                  <a:cubicBezTo>
                    <a:pt x="640" y="896"/>
                    <a:pt x="640" y="896"/>
                    <a:pt x="640" y="896"/>
                  </a:cubicBezTo>
                  <a:cubicBezTo>
                    <a:pt x="640" y="640"/>
                    <a:pt x="640" y="640"/>
                    <a:pt x="640" y="640"/>
                  </a:cubicBezTo>
                  <a:lnTo>
                    <a:pt x="896" y="640"/>
                  </a:lnTo>
                  <a:close/>
                  <a:moveTo>
                    <a:pt x="256" y="256"/>
                  </a:moveTo>
                  <a:cubicBezTo>
                    <a:pt x="384" y="256"/>
                    <a:pt x="384" y="256"/>
                    <a:pt x="384" y="256"/>
                  </a:cubicBezTo>
                  <a:cubicBezTo>
                    <a:pt x="384" y="512"/>
                    <a:pt x="384" y="512"/>
                    <a:pt x="384" y="512"/>
                  </a:cubicBezTo>
                  <a:cubicBezTo>
                    <a:pt x="256" y="512"/>
                    <a:pt x="256" y="512"/>
                    <a:pt x="256" y="512"/>
                  </a:cubicBezTo>
                  <a:lnTo>
                    <a:pt x="256" y="256"/>
                  </a:lnTo>
                  <a:close/>
                  <a:moveTo>
                    <a:pt x="256" y="640"/>
                  </a:moveTo>
                  <a:cubicBezTo>
                    <a:pt x="512" y="640"/>
                    <a:pt x="512" y="640"/>
                    <a:pt x="512" y="640"/>
                  </a:cubicBezTo>
                  <a:cubicBezTo>
                    <a:pt x="512" y="896"/>
                    <a:pt x="512" y="896"/>
                    <a:pt x="512" y="896"/>
                  </a:cubicBezTo>
                  <a:cubicBezTo>
                    <a:pt x="256" y="896"/>
                    <a:pt x="256" y="896"/>
                    <a:pt x="256" y="896"/>
                  </a:cubicBezTo>
                  <a:lnTo>
                    <a:pt x="256" y="640"/>
                  </a:lnTo>
                  <a:close/>
                  <a:moveTo>
                    <a:pt x="384" y="1280"/>
                  </a:moveTo>
                  <a:cubicBezTo>
                    <a:pt x="256" y="1280"/>
                    <a:pt x="256" y="1280"/>
                    <a:pt x="256" y="1280"/>
                  </a:cubicBezTo>
                  <a:cubicBezTo>
                    <a:pt x="256" y="1024"/>
                    <a:pt x="256" y="1024"/>
                    <a:pt x="256" y="1024"/>
                  </a:cubicBezTo>
                  <a:cubicBezTo>
                    <a:pt x="384" y="1024"/>
                    <a:pt x="384" y="1024"/>
                    <a:pt x="384" y="1024"/>
                  </a:cubicBezTo>
                  <a:lnTo>
                    <a:pt x="384" y="1280"/>
                  </a:lnTo>
                  <a:close/>
                  <a:moveTo>
                    <a:pt x="1536" y="1280"/>
                  </a:moveTo>
                  <a:cubicBezTo>
                    <a:pt x="512" y="1280"/>
                    <a:pt x="512" y="1280"/>
                    <a:pt x="512" y="1280"/>
                  </a:cubicBezTo>
                  <a:cubicBezTo>
                    <a:pt x="512" y="1024"/>
                    <a:pt x="512" y="1024"/>
                    <a:pt x="512" y="1024"/>
                  </a:cubicBezTo>
                  <a:cubicBezTo>
                    <a:pt x="1536" y="1024"/>
                    <a:pt x="1536" y="1024"/>
                    <a:pt x="1536" y="1024"/>
                  </a:cubicBezTo>
                  <a:lnTo>
                    <a:pt x="1536" y="1280"/>
                  </a:lnTo>
                  <a:close/>
                  <a:moveTo>
                    <a:pt x="2048" y="1280"/>
                  </a:moveTo>
                  <a:cubicBezTo>
                    <a:pt x="1664" y="1280"/>
                    <a:pt x="1664" y="1280"/>
                    <a:pt x="1664" y="1280"/>
                  </a:cubicBezTo>
                  <a:cubicBezTo>
                    <a:pt x="1664" y="1024"/>
                    <a:pt x="1664" y="1024"/>
                    <a:pt x="1664" y="1024"/>
                  </a:cubicBezTo>
                  <a:cubicBezTo>
                    <a:pt x="2048" y="1024"/>
                    <a:pt x="2048" y="1024"/>
                    <a:pt x="2048" y="1024"/>
                  </a:cubicBezTo>
                  <a:lnTo>
                    <a:pt x="2048" y="1280"/>
                  </a:lnTo>
                  <a:close/>
                  <a:moveTo>
                    <a:pt x="2048" y="896"/>
                  </a:moveTo>
                  <a:cubicBezTo>
                    <a:pt x="1792" y="896"/>
                    <a:pt x="1792" y="896"/>
                    <a:pt x="1792" y="896"/>
                  </a:cubicBezTo>
                  <a:cubicBezTo>
                    <a:pt x="1792" y="640"/>
                    <a:pt x="1792" y="640"/>
                    <a:pt x="1792" y="640"/>
                  </a:cubicBezTo>
                  <a:cubicBezTo>
                    <a:pt x="2048" y="640"/>
                    <a:pt x="2048" y="640"/>
                    <a:pt x="2048" y="640"/>
                  </a:cubicBezTo>
                  <a:lnTo>
                    <a:pt x="2048" y="896"/>
                  </a:lnTo>
                  <a:close/>
                  <a:moveTo>
                    <a:pt x="2048" y="512"/>
                  </a:moveTo>
                  <a:cubicBezTo>
                    <a:pt x="1664" y="512"/>
                    <a:pt x="1664" y="512"/>
                    <a:pt x="1664" y="512"/>
                  </a:cubicBezTo>
                  <a:cubicBezTo>
                    <a:pt x="1664" y="256"/>
                    <a:pt x="1664" y="256"/>
                    <a:pt x="1664" y="256"/>
                  </a:cubicBezTo>
                  <a:cubicBezTo>
                    <a:pt x="2048" y="256"/>
                    <a:pt x="2048" y="256"/>
                    <a:pt x="2048" y="256"/>
                  </a:cubicBezTo>
                  <a:lnTo>
                    <a:pt x="2048" y="5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86" name="Freeform 276"/>
            <p:cNvSpPr>
              <a:spLocks noEditPoints="1"/>
            </p:cNvSpPr>
            <p:nvPr/>
          </p:nvSpPr>
          <p:spPr bwMode="auto">
            <a:xfrm>
              <a:off x="8578518" y="3469892"/>
              <a:ext cx="323809" cy="321649"/>
            </a:xfrm>
            <a:custGeom>
              <a:avLst/>
              <a:gdLst>
                <a:gd name="T0" fmla="*/ 2147483646 w 2048"/>
                <a:gd name="T1" fmla="*/ 0 h 2048"/>
                <a:gd name="T2" fmla="*/ 2147483646 w 2048"/>
                <a:gd name="T3" fmla="*/ 2147483646 h 2048"/>
                <a:gd name="T4" fmla="*/ 2147483646 w 2048"/>
                <a:gd name="T5" fmla="*/ 2147483646 h 2048"/>
                <a:gd name="T6" fmla="*/ 452189143 w 2048"/>
                <a:gd name="T7" fmla="*/ 2147483646 h 2048"/>
                <a:gd name="T8" fmla="*/ 0 w 2048"/>
                <a:gd name="T9" fmla="*/ 2147483646 h 2048"/>
                <a:gd name="T10" fmla="*/ 0 w 2048"/>
                <a:gd name="T11" fmla="*/ 2147483646 h 2048"/>
                <a:gd name="T12" fmla="*/ 1607862090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2147483646 w 2048"/>
                <a:gd name="T25" fmla="*/ 2147483646 h 2048"/>
                <a:gd name="T26" fmla="*/ 2147483646 w 2048"/>
                <a:gd name="T27" fmla="*/ 2147483646 h 2048"/>
                <a:gd name="T28" fmla="*/ 2147483646 w 2048"/>
                <a:gd name="T29" fmla="*/ 2147483646 h 2048"/>
                <a:gd name="T30" fmla="*/ 2147483646 w 2048"/>
                <a:gd name="T31" fmla="*/ 2147483646 h 2048"/>
                <a:gd name="T32" fmla="*/ 2147483646 w 2048"/>
                <a:gd name="T33" fmla="*/ 2147483646 h 2048"/>
                <a:gd name="T34" fmla="*/ 2147483646 w 2048"/>
                <a:gd name="T35" fmla="*/ 2147483646 h 2048"/>
                <a:gd name="T36" fmla="*/ 2147483646 w 2048"/>
                <a:gd name="T37" fmla="*/ 2147483646 h 2048"/>
                <a:gd name="T38" fmla="*/ 2147483646 w 2048"/>
                <a:gd name="T39" fmla="*/ 0 h 2048"/>
                <a:gd name="T40" fmla="*/ 2147483646 w 2048"/>
                <a:gd name="T41" fmla="*/ 2147483646 h 2048"/>
                <a:gd name="T42" fmla="*/ 2147483646 w 2048"/>
                <a:gd name="T43" fmla="*/ 2147483646 h 2048"/>
                <a:gd name="T44" fmla="*/ 2147483646 w 2048"/>
                <a:gd name="T45" fmla="*/ 2147483646 h 2048"/>
                <a:gd name="T46" fmla="*/ 2147483646 w 2048"/>
                <a:gd name="T47" fmla="*/ 2147483646 h 2048"/>
                <a:gd name="T48" fmla="*/ 2147483646 w 2048"/>
                <a:gd name="T49" fmla="*/ 2147483646 h 2048"/>
                <a:gd name="T50" fmla="*/ 2147483646 w 2048"/>
                <a:gd name="T51" fmla="*/ 2147483646 h 2048"/>
                <a:gd name="T52" fmla="*/ 2147483646 w 2048"/>
                <a:gd name="T53" fmla="*/ 2147483646 h 2048"/>
                <a:gd name="T54" fmla="*/ 2147483646 w 2048"/>
                <a:gd name="T55" fmla="*/ 2147483646 h 2048"/>
                <a:gd name="T56" fmla="*/ 2147483646 w 2048"/>
                <a:gd name="T57" fmla="*/ 2147483646 h 2048"/>
                <a:gd name="T58" fmla="*/ 2147483646 w 2048"/>
                <a:gd name="T59" fmla="*/ 2147483646 h 2048"/>
                <a:gd name="T60" fmla="*/ 2147483646 w 2048"/>
                <a:gd name="T61" fmla="*/ 2147483646 h 2048"/>
                <a:gd name="T62" fmla="*/ 2147483646 w 2048"/>
                <a:gd name="T63" fmla="*/ 2147483646 h 2048"/>
                <a:gd name="T64" fmla="*/ 1607862090 w 2048"/>
                <a:gd name="T65" fmla="*/ 2147483646 h 2048"/>
                <a:gd name="T66" fmla="*/ 1607862090 w 2048"/>
                <a:gd name="T67" fmla="*/ 2147483646 h 2048"/>
                <a:gd name="T68" fmla="*/ 2147483646 w 2048"/>
                <a:gd name="T69" fmla="*/ 2147483646 h 2048"/>
                <a:gd name="T70" fmla="*/ 2147483646 w 2048"/>
                <a:gd name="T71" fmla="*/ 2147483646 h 2048"/>
                <a:gd name="T72" fmla="*/ 2147483646 w 2048"/>
                <a:gd name="T73" fmla="*/ 2147483646 h 2048"/>
                <a:gd name="T74" fmla="*/ 2147483646 w 2048"/>
                <a:gd name="T75" fmla="*/ 2147483646 h 2048"/>
                <a:gd name="T76" fmla="*/ 2147483646 w 2048"/>
                <a:gd name="T77" fmla="*/ 1579078613 h 2048"/>
                <a:gd name="T78" fmla="*/ 2147483646 w 2048"/>
                <a:gd name="T79" fmla="*/ 2147483646 h 2048"/>
                <a:gd name="T80" fmla="*/ 2147483646 w 2048"/>
                <a:gd name="T81" fmla="*/ 2147483646 h 2048"/>
                <a:gd name="T82" fmla="*/ 2147483646 w 2048"/>
                <a:gd name="T83" fmla="*/ 2147483646 h 2048"/>
                <a:gd name="T84" fmla="*/ 2147483646 w 2048"/>
                <a:gd name="T85" fmla="*/ 2147483646 h 2048"/>
                <a:gd name="T86" fmla="*/ 2147483646 w 2048"/>
                <a:gd name="T87" fmla="*/ 2147483646 h 2048"/>
                <a:gd name="T88" fmla="*/ 2147483646 w 2048"/>
                <a:gd name="T89" fmla="*/ 2147483646 h 2048"/>
                <a:gd name="T90" fmla="*/ 2147483646 w 2048"/>
                <a:gd name="T91" fmla="*/ 2147483646 h 2048"/>
                <a:gd name="T92" fmla="*/ 2147483646 w 2048"/>
                <a:gd name="T93" fmla="*/ 2147483646 h 2048"/>
                <a:gd name="T94" fmla="*/ 2147483646 w 2048"/>
                <a:gd name="T95" fmla="*/ 2147483646 h 2048"/>
                <a:gd name="T96" fmla="*/ 2147483646 w 2048"/>
                <a:gd name="T97" fmla="*/ 2147483646 h 2048"/>
                <a:gd name="T98" fmla="*/ 2147483646 w 2048"/>
                <a:gd name="T99" fmla="*/ 2147483646 h 2048"/>
                <a:gd name="T100" fmla="*/ 2147483646 w 2048"/>
                <a:gd name="T101" fmla="*/ 2147483646 h 2048"/>
                <a:gd name="T102" fmla="*/ 2147483646 w 2048"/>
                <a:gd name="T103" fmla="*/ 2147483646 h 2048"/>
                <a:gd name="T104" fmla="*/ 2147483646 w 2048"/>
                <a:gd name="T105" fmla="*/ 2147483646 h 2048"/>
                <a:gd name="T106" fmla="*/ 2147483646 w 2048"/>
                <a:gd name="T107" fmla="*/ 2147483646 h 2048"/>
                <a:gd name="T108" fmla="*/ 2147483646 w 2048"/>
                <a:gd name="T109" fmla="*/ 2147483646 h 2048"/>
                <a:gd name="T110" fmla="*/ 2147483646 w 2048"/>
                <a:gd name="T111" fmla="*/ 2147483646 h 2048"/>
                <a:gd name="T112" fmla="*/ 2147483646 w 2048"/>
                <a:gd name="T113" fmla="*/ 2147483646 h 204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48" h="2048">
                  <a:moveTo>
                    <a:pt x="1408" y="0"/>
                  </a:moveTo>
                  <a:cubicBezTo>
                    <a:pt x="1055" y="0"/>
                    <a:pt x="768" y="287"/>
                    <a:pt x="768" y="640"/>
                  </a:cubicBezTo>
                  <a:cubicBezTo>
                    <a:pt x="768" y="722"/>
                    <a:pt x="785" y="800"/>
                    <a:pt x="814" y="872"/>
                  </a:cubicBezTo>
                  <a:cubicBezTo>
                    <a:pt x="36" y="1650"/>
                    <a:pt x="36" y="1650"/>
                    <a:pt x="36" y="1650"/>
                  </a:cubicBezTo>
                  <a:cubicBezTo>
                    <a:pt x="14" y="1672"/>
                    <a:pt x="0" y="1694"/>
                    <a:pt x="0" y="1728"/>
                  </a:cubicBezTo>
                  <a:cubicBezTo>
                    <a:pt x="0" y="1920"/>
                    <a:pt x="0" y="1920"/>
                    <a:pt x="0" y="1920"/>
                  </a:cubicBezTo>
                  <a:cubicBezTo>
                    <a:pt x="0" y="1988"/>
                    <a:pt x="59" y="2048"/>
                    <a:pt x="128" y="2048"/>
                  </a:cubicBezTo>
                  <a:cubicBezTo>
                    <a:pt x="320" y="2048"/>
                    <a:pt x="320" y="2048"/>
                    <a:pt x="320" y="2048"/>
                  </a:cubicBezTo>
                  <a:cubicBezTo>
                    <a:pt x="354" y="2048"/>
                    <a:pt x="376" y="2034"/>
                    <a:pt x="398" y="2012"/>
                  </a:cubicBezTo>
                  <a:cubicBezTo>
                    <a:pt x="490" y="1920"/>
                    <a:pt x="490" y="1920"/>
                    <a:pt x="490" y="1920"/>
                  </a:cubicBezTo>
                  <a:cubicBezTo>
                    <a:pt x="640" y="1920"/>
                    <a:pt x="640" y="1920"/>
                    <a:pt x="640" y="1920"/>
                  </a:cubicBezTo>
                  <a:cubicBezTo>
                    <a:pt x="711" y="1920"/>
                    <a:pt x="768" y="1863"/>
                    <a:pt x="768" y="1792"/>
                  </a:cubicBezTo>
                  <a:cubicBezTo>
                    <a:pt x="768" y="1664"/>
                    <a:pt x="768" y="1664"/>
                    <a:pt x="768" y="1664"/>
                  </a:cubicBezTo>
                  <a:cubicBezTo>
                    <a:pt x="896" y="1664"/>
                    <a:pt x="896" y="1664"/>
                    <a:pt x="896" y="1664"/>
                  </a:cubicBezTo>
                  <a:cubicBezTo>
                    <a:pt x="967" y="1664"/>
                    <a:pt x="1024" y="1607"/>
                    <a:pt x="1024" y="1536"/>
                  </a:cubicBezTo>
                  <a:cubicBezTo>
                    <a:pt x="1024" y="1386"/>
                    <a:pt x="1024" y="1386"/>
                    <a:pt x="1024" y="1386"/>
                  </a:cubicBezTo>
                  <a:cubicBezTo>
                    <a:pt x="1176" y="1234"/>
                    <a:pt x="1176" y="1234"/>
                    <a:pt x="1176" y="1234"/>
                  </a:cubicBezTo>
                  <a:cubicBezTo>
                    <a:pt x="1248" y="1263"/>
                    <a:pt x="1326" y="1280"/>
                    <a:pt x="1408" y="1280"/>
                  </a:cubicBezTo>
                  <a:cubicBezTo>
                    <a:pt x="1762" y="1280"/>
                    <a:pt x="2048" y="993"/>
                    <a:pt x="2048" y="640"/>
                  </a:cubicBezTo>
                  <a:cubicBezTo>
                    <a:pt x="2048" y="287"/>
                    <a:pt x="1762" y="0"/>
                    <a:pt x="1408" y="0"/>
                  </a:cubicBezTo>
                  <a:close/>
                  <a:moveTo>
                    <a:pt x="1408" y="1152"/>
                  </a:moveTo>
                  <a:cubicBezTo>
                    <a:pt x="1314" y="1152"/>
                    <a:pt x="1226" y="1124"/>
                    <a:pt x="1150" y="1080"/>
                  </a:cubicBezTo>
                  <a:cubicBezTo>
                    <a:pt x="1128" y="1102"/>
                    <a:pt x="1128" y="1102"/>
                    <a:pt x="1128" y="1102"/>
                  </a:cubicBezTo>
                  <a:cubicBezTo>
                    <a:pt x="934" y="1295"/>
                    <a:pt x="934" y="1295"/>
                    <a:pt x="934" y="1295"/>
                  </a:cubicBezTo>
                  <a:cubicBezTo>
                    <a:pt x="910" y="1319"/>
                    <a:pt x="896" y="1352"/>
                    <a:pt x="896" y="1386"/>
                  </a:cubicBezTo>
                  <a:cubicBezTo>
                    <a:pt x="896" y="1536"/>
                    <a:pt x="896" y="1536"/>
                    <a:pt x="896" y="1536"/>
                  </a:cubicBezTo>
                  <a:cubicBezTo>
                    <a:pt x="768" y="1536"/>
                    <a:pt x="768" y="1536"/>
                    <a:pt x="768" y="1536"/>
                  </a:cubicBezTo>
                  <a:cubicBezTo>
                    <a:pt x="698" y="1536"/>
                    <a:pt x="640" y="1593"/>
                    <a:pt x="640" y="1664"/>
                  </a:cubicBezTo>
                  <a:cubicBezTo>
                    <a:pt x="640" y="1792"/>
                    <a:pt x="640" y="1792"/>
                    <a:pt x="640" y="1792"/>
                  </a:cubicBezTo>
                  <a:cubicBezTo>
                    <a:pt x="490" y="1792"/>
                    <a:pt x="490" y="1792"/>
                    <a:pt x="490" y="1792"/>
                  </a:cubicBezTo>
                  <a:cubicBezTo>
                    <a:pt x="456" y="1792"/>
                    <a:pt x="424" y="1806"/>
                    <a:pt x="400" y="1830"/>
                  </a:cubicBezTo>
                  <a:cubicBezTo>
                    <a:pt x="309" y="1920"/>
                    <a:pt x="309" y="1920"/>
                    <a:pt x="309" y="1920"/>
                  </a:cubicBezTo>
                  <a:cubicBezTo>
                    <a:pt x="128" y="1920"/>
                    <a:pt x="128" y="1920"/>
                    <a:pt x="128" y="1920"/>
                  </a:cubicBezTo>
                  <a:cubicBezTo>
                    <a:pt x="128" y="1738"/>
                    <a:pt x="128" y="1738"/>
                    <a:pt x="128" y="1738"/>
                  </a:cubicBezTo>
                  <a:cubicBezTo>
                    <a:pt x="875" y="992"/>
                    <a:pt x="875" y="992"/>
                    <a:pt x="875" y="992"/>
                  </a:cubicBezTo>
                  <a:cubicBezTo>
                    <a:pt x="875" y="992"/>
                    <a:pt x="875" y="992"/>
                    <a:pt x="875" y="993"/>
                  </a:cubicBezTo>
                  <a:cubicBezTo>
                    <a:pt x="969" y="898"/>
                    <a:pt x="969" y="898"/>
                    <a:pt x="969" y="898"/>
                  </a:cubicBezTo>
                  <a:cubicBezTo>
                    <a:pt x="924" y="822"/>
                    <a:pt x="896" y="735"/>
                    <a:pt x="896" y="640"/>
                  </a:cubicBezTo>
                  <a:cubicBezTo>
                    <a:pt x="896" y="357"/>
                    <a:pt x="1126" y="128"/>
                    <a:pt x="1408" y="128"/>
                  </a:cubicBezTo>
                  <a:cubicBezTo>
                    <a:pt x="1691" y="128"/>
                    <a:pt x="1920" y="357"/>
                    <a:pt x="1920" y="640"/>
                  </a:cubicBezTo>
                  <a:cubicBezTo>
                    <a:pt x="1920" y="923"/>
                    <a:pt x="1691" y="1152"/>
                    <a:pt x="1408" y="1152"/>
                  </a:cubicBezTo>
                  <a:close/>
                  <a:moveTo>
                    <a:pt x="1780" y="527"/>
                  </a:moveTo>
                  <a:cubicBezTo>
                    <a:pt x="1709" y="427"/>
                    <a:pt x="1621" y="340"/>
                    <a:pt x="1521" y="268"/>
                  </a:cubicBezTo>
                  <a:cubicBezTo>
                    <a:pt x="1505" y="256"/>
                    <a:pt x="1484" y="253"/>
                    <a:pt x="1465" y="260"/>
                  </a:cubicBezTo>
                  <a:cubicBezTo>
                    <a:pt x="1376" y="291"/>
                    <a:pt x="1315" y="352"/>
                    <a:pt x="1284" y="441"/>
                  </a:cubicBezTo>
                  <a:cubicBezTo>
                    <a:pt x="1281" y="447"/>
                    <a:pt x="1280" y="454"/>
                    <a:pt x="1280" y="461"/>
                  </a:cubicBezTo>
                  <a:cubicBezTo>
                    <a:pt x="1280" y="474"/>
                    <a:pt x="1284" y="486"/>
                    <a:pt x="1292" y="497"/>
                  </a:cubicBezTo>
                  <a:cubicBezTo>
                    <a:pt x="1364" y="597"/>
                    <a:pt x="1451" y="685"/>
                    <a:pt x="1551" y="757"/>
                  </a:cubicBezTo>
                  <a:cubicBezTo>
                    <a:pt x="1568" y="768"/>
                    <a:pt x="1589" y="771"/>
                    <a:pt x="1608" y="765"/>
                  </a:cubicBezTo>
                  <a:cubicBezTo>
                    <a:pt x="1697" y="734"/>
                    <a:pt x="1757" y="673"/>
                    <a:pt x="1789" y="584"/>
                  </a:cubicBezTo>
                  <a:cubicBezTo>
                    <a:pt x="1791" y="577"/>
                    <a:pt x="1792" y="570"/>
                    <a:pt x="1792" y="563"/>
                  </a:cubicBezTo>
                  <a:cubicBezTo>
                    <a:pt x="1792" y="551"/>
                    <a:pt x="1788" y="538"/>
                    <a:pt x="1780" y="527"/>
                  </a:cubicBezTo>
                  <a:close/>
                  <a:moveTo>
                    <a:pt x="1588" y="705"/>
                  </a:moveTo>
                  <a:cubicBezTo>
                    <a:pt x="1494" y="637"/>
                    <a:pt x="1412" y="554"/>
                    <a:pt x="1344" y="462"/>
                  </a:cubicBezTo>
                  <a:cubicBezTo>
                    <a:pt x="1369" y="391"/>
                    <a:pt x="1415" y="345"/>
                    <a:pt x="1484" y="320"/>
                  </a:cubicBezTo>
                  <a:cubicBezTo>
                    <a:pt x="1578" y="388"/>
                    <a:pt x="1661" y="470"/>
                    <a:pt x="1728" y="564"/>
                  </a:cubicBezTo>
                  <a:cubicBezTo>
                    <a:pt x="1703" y="634"/>
                    <a:pt x="1657" y="680"/>
                    <a:pt x="1588" y="70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87" name="Freeform 280"/>
            <p:cNvSpPr>
              <a:spLocks noEditPoints="1"/>
            </p:cNvSpPr>
            <p:nvPr/>
          </p:nvSpPr>
          <p:spPr bwMode="auto">
            <a:xfrm>
              <a:off x="9238835" y="3484151"/>
              <a:ext cx="295238" cy="293129"/>
            </a:xfrm>
            <a:custGeom>
              <a:avLst/>
              <a:gdLst>
                <a:gd name="T0" fmla="*/ 2147483646 w 2063"/>
                <a:gd name="T1" fmla="*/ 2147483646 h 2063"/>
                <a:gd name="T2" fmla="*/ 2147483646 w 2063"/>
                <a:gd name="T3" fmla="*/ 2147483646 h 2063"/>
                <a:gd name="T4" fmla="*/ 2147483646 w 2063"/>
                <a:gd name="T5" fmla="*/ 2147483646 h 2063"/>
                <a:gd name="T6" fmla="*/ 2147483646 w 2063"/>
                <a:gd name="T7" fmla="*/ 540607321 h 2063"/>
                <a:gd name="T8" fmla="*/ 2147483646 w 2063"/>
                <a:gd name="T9" fmla="*/ 357352908 h 2063"/>
                <a:gd name="T10" fmla="*/ 2147483646 w 2063"/>
                <a:gd name="T11" fmla="*/ 2147483646 h 2063"/>
                <a:gd name="T12" fmla="*/ 2147483646 w 2063"/>
                <a:gd name="T13" fmla="*/ 2147483646 h 2063"/>
                <a:gd name="T14" fmla="*/ 2147483646 w 2063"/>
                <a:gd name="T15" fmla="*/ 2147483646 h 2063"/>
                <a:gd name="T16" fmla="*/ 2147483646 w 2063"/>
                <a:gd name="T17" fmla="*/ 2147483646 h 2063"/>
                <a:gd name="T18" fmla="*/ 592386146 w 2063"/>
                <a:gd name="T19" fmla="*/ 2147483646 h 2063"/>
                <a:gd name="T20" fmla="*/ 0 w 2063"/>
                <a:gd name="T21" fmla="*/ 2147483646 h 2063"/>
                <a:gd name="T22" fmla="*/ 2147483646 w 2063"/>
                <a:gd name="T23" fmla="*/ 2147483646 h 2063"/>
                <a:gd name="T24" fmla="*/ 2147483646 w 2063"/>
                <a:gd name="T25" fmla="*/ 2147483646 h 2063"/>
                <a:gd name="T26" fmla="*/ 2147483646 w 2063"/>
                <a:gd name="T27" fmla="*/ 2147483646 h 2063"/>
                <a:gd name="T28" fmla="*/ 2147483646 w 2063"/>
                <a:gd name="T29" fmla="*/ 2147483646 h 2063"/>
                <a:gd name="T30" fmla="*/ 2147483646 w 2063"/>
                <a:gd name="T31" fmla="*/ 2147483646 h 2063"/>
                <a:gd name="T32" fmla="*/ 2147483646 w 2063"/>
                <a:gd name="T33" fmla="*/ 2147483646 h 2063"/>
                <a:gd name="T34" fmla="*/ 2147483646 w 2063"/>
                <a:gd name="T35" fmla="*/ 2147483646 h 2063"/>
                <a:gd name="T36" fmla="*/ 2147483646 w 2063"/>
                <a:gd name="T37" fmla="*/ 2147483646 h 2063"/>
                <a:gd name="T38" fmla="*/ 2147483646 w 2063"/>
                <a:gd name="T39" fmla="*/ 2147483646 h 2063"/>
                <a:gd name="T40" fmla="*/ 2147483646 w 2063"/>
                <a:gd name="T41" fmla="*/ 2147483646 h 2063"/>
                <a:gd name="T42" fmla="*/ 2147483646 w 2063"/>
                <a:gd name="T43" fmla="*/ 2147483646 h 2063"/>
                <a:gd name="T44" fmla="*/ 2147483646 w 2063"/>
                <a:gd name="T45" fmla="*/ 2147483646 h 2063"/>
                <a:gd name="T46" fmla="*/ 2147483646 w 2063"/>
                <a:gd name="T47" fmla="*/ 2147483646 h 2063"/>
                <a:gd name="T48" fmla="*/ 2147483646 w 2063"/>
                <a:gd name="T49" fmla="*/ 2147483646 h 2063"/>
                <a:gd name="T50" fmla="*/ 1953069219 w 2063"/>
                <a:gd name="T51" fmla="*/ 2147483646 h 2063"/>
                <a:gd name="T52" fmla="*/ 2147483646 w 2063"/>
                <a:gd name="T53" fmla="*/ 2147483646 h 2063"/>
                <a:gd name="T54" fmla="*/ 2147483646 w 2063"/>
                <a:gd name="T55" fmla="*/ 2147483646 h 2063"/>
                <a:gd name="T56" fmla="*/ 2147483646 w 2063"/>
                <a:gd name="T57" fmla="*/ 2147483646 h 2063"/>
                <a:gd name="T58" fmla="*/ 2147483646 w 2063"/>
                <a:gd name="T59" fmla="*/ 2147483646 h 2063"/>
                <a:gd name="T60" fmla="*/ 2147483646 w 2063"/>
                <a:gd name="T61" fmla="*/ 2147483646 h 2063"/>
                <a:gd name="T62" fmla="*/ 2147483646 w 2063"/>
                <a:gd name="T63" fmla="*/ 2147483646 h 2063"/>
                <a:gd name="T64" fmla="*/ 2147483646 w 2063"/>
                <a:gd name="T65" fmla="*/ 2147483646 h 2063"/>
                <a:gd name="T66" fmla="*/ 2147483646 w 2063"/>
                <a:gd name="T67" fmla="*/ 2147483646 h 2063"/>
                <a:gd name="T68" fmla="*/ 2147483646 w 2063"/>
                <a:gd name="T69" fmla="*/ 2098205155 h 2063"/>
                <a:gd name="T70" fmla="*/ 2147483646 w 2063"/>
                <a:gd name="T71" fmla="*/ 2098205155 h 2063"/>
                <a:gd name="T72" fmla="*/ 2147483646 w 2063"/>
                <a:gd name="T73" fmla="*/ 2147483646 h 2063"/>
                <a:gd name="T74" fmla="*/ 2147483646 w 2063"/>
                <a:gd name="T75" fmla="*/ 2147483646 h 206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063" h="2063">
                  <a:moveTo>
                    <a:pt x="2004" y="643"/>
                  </a:moveTo>
                  <a:cubicBezTo>
                    <a:pt x="1802" y="441"/>
                    <a:pt x="1802" y="441"/>
                    <a:pt x="1802" y="441"/>
                  </a:cubicBezTo>
                  <a:cubicBezTo>
                    <a:pt x="1752" y="392"/>
                    <a:pt x="1671" y="311"/>
                    <a:pt x="1622" y="261"/>
                  </a:cubicBezTo>
                  <a:cubicBezTo>
                    <a:pt x="1420" y="59"/>
                    <a:pt x="1420" y="59"/>
                    <a:pt x="1420" y="59"/>
                  </a:cubicBezTo>
                  <a:cubicBezTo>
                    <a:pt x="1370" y="9"/>
                    <a:pt x="1282" y="0"/>
                    <a:pt x="1223" y="39"/>
                  </a:cubicBezTo>
                  <a:cubicBezTo>
                    <a:pt x="670" y="408"/>
                    <a:pt x="670" y="408"/>
                    <a:pt x="670" y="408"/>
                  </a:cubicBezTo>
                  <a:cubicBezTo>
                    <a:pt x="612" y="447"/>
                    <a:pt x="590" y="530"/>
                    <a:pt x="621" y="593"/>
                  </a:cubicBezTo>
                  <a:cubicBezTo>
                    <a:pt x="762" y="875"/>
                    <a:pt x="762" y="875"/>
                    <a:pt x="762" y="875"/>
                  </a:cubicBezTo>
                  <a:cubicBezTo>
                    <a:pt x="767" y="883"/>
                    <a:pt x="772" y="892"/>
                    <a:pt x="777" y="902"/>
                  </a:cubicBezTo>
                  <a:cubicBezTo>
                    <a:pt x="64" y="1615"/>
                    <a:pt x="64" y="1615"/>
                    <a:pt x="64" y="1615"/>
                  </a:cubicBezTo>
                  <a:cubicBezTo>
                    <a:pt x="0" y="2063"/>
                    <a:pt x="0" y="2063"/>
                    <a:pt x="0" y="2063"/>
                  </a:cubicBezTo>
                  <a:cubicBezTo>
                    <a:pt x="384" y="2063"/>
                    <a:pt x="384" y="2063"/>
                    <a:pt x="384" y="2063"/>
                  </a:cubicBezTo>
                  <a:cubicBezTo>
                    <a:pt x="384" y="1935"/>
                    <a:pt x="384" y="1935"/>
                    <a:pt x="384" y="1935"/>
                  </a:cubicBezTo>
                  <a:cubicBezTo>
                    <a:pt x="640" y="1935"/>
                    <a:pt x="640" y="1935"/>
                    <a:pt x="640" y="1935"/>
                  </a:cubicBezTo>
                  <a:cubicBezTo>
                    <a:pt x="640" y="1679"/>
                    <a:pt x="640" y="1679"/>
                    <a:pt x="640" y="1679"/>
                  </a:cubicBezTo>
                  <a:cubicBezTo>
                    <a:pt x="896" y="1679"/>
                    <a:pt x="896" y="1679"/>
                    <a:pt x="896" y="1679"/>
                  </a:cubicBezTo>
                  <a:cubicBezTo>
                    <a:pt x="896" y="1423"/>
                    <a:pt x="896" y="1423"/>
                    <a:pt x="896" y="1423"/>
                  </a:cubicBezTo>
                  <a:cubicBezTo>
                    <a:pt x="1152" y="1423"/>
                    <a:pt x="1152" y="1423"/>
                    <a:pt x="1152" y="1423"/>
                  </a:cubicBezTo>
                  <a:cubicBezTo>
                    <a:pt x="1152" y="1281"/>
                    <a:pt x="1152" y="1281"/>
                    <a:pt x="1152" y="1281"/>
                  </a:cubicBezTo>
                  <a:cubicBezTo>
                    <a:pt x="1165" y="1288"/>
                    <a:pt x="1177" y="1295"/>
                    <a:pt x="1188" y="1301"/>
                  </a:cubicBezTo>
                  <a:cubicBezTo>
                    <a:pt x="1470" y="1442"/>
                    <a:pt x="1470" y="1442"/>
                    <a:pt x="1470" y="1442"/>
                  </a:cubicBezTo>
                  <a:cubicBezTo>
                    <a:pt x="1533" y="1473"/>
                    <a:pt x="1616" y="1451"/>
                    <a:pt x="1655" y="1393"/>
                  </a:cubicBezTo>
                  <a:cubicBezTo>
                    <a:pt x="2024" y="840"/>
                    <a:pt x="2024" y="840"/>
                    <a:pt x="2024" y="840"/>
                  </a:cubicBezTo>
                  <a:cubicBezTo>
                    <a:pt x="2063" y="781"/>
                    <a:pt x="2054" y="693"/>
                    <a:pt x="2004" y="643"/>
                  </a:cubicBezTo>
                  <a:close/>
                  <a:moveTo>
                    <a:pt x="301" y="1724"/>
                  </a:moveTo>
                  <a:cubicBezTo>
                    <a:pt x="211" y="1634"/>
                    <a:pt x="211" y="1634"/>
                    <a:pt x="211" y="1634"/>
                  </a:cubicBezTo>
                  <a:cubicBezTo>
                    <a:pt x="834" y="1011"/>
                    <a:pt x="834" y="1011"/>
                    <a:pt x="834" y="1011"/>
                  </a:cubicBezTo>
                  <a:cubicBezTo>
                    <a:pt x="924" y="1101"/>
                    <a:pt x="924" y="1101"/>
                    <a:pt x="924" y="1101"/>
                  </a:cubicBezTo>
                  <a:lnTo>
                    <a:pt x="301" y="1724"/>
                  </a:lnTo>
                  <a:close/>
                  <a:moveTo>
                    <a:pt x="1834" y="863"/>
                  </a:moveTo>
                  <a:cubicBezTo>
                    <a:pt x="1744" y="953"/>
                    <a:pt x="1744" y="953"/>
                    <a:pt x="1744" y="953"/>
                  </a:cubicBezTo>
                  <a:cubicBezTo>
                    <a:pt x="1719" y="978"/>
                    <a:pt x="1678" y="978"/>
                    <a:pt x="1653" y="953"/>
                  </a:cubicBezTo>
                  <a:cubicBezTo>
                    <a:pt x="1110" y="410"/>
                    <a:pt x="1110" y="410"/>
                    <a:pt x="1110" y="410"/>
                  </a:cubicBezTo>
                  <a:cubicBezTo>
                    <a:pt x="1085" y="385"/>
                    <a:pt x="1085" y="344"/>
                    <a:pt x="1110" y="319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225" y="204"/>
                    <a:pt x="1266" y="204"/>
                    <a:pt x="1291" y="229"/>
                  </a:cubicBezTo>
                  <a:cubicBezTo>
                    <a:pt x="1834" y="772"/>
                    <a:pt x="1834" y="772"/>
                    <a:pt x="1834" y="772"/>
                  </a:cubicBezTo>
                  <a:cubicBezTo>
                    <a:pt x="1859" y="797"/>
                    <a:pt x="1859" y="838"/>
                    <a:pt x="1834" y="86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88" name="Freeform 284"/>
            <p:cNvSpPr>
              <a:spLocks noEditPoints="1"/>
            </p:cNvSpPr>
            <p:nvPr/>
          </p:nvSpPr>
          <p:spPr bwMode="auto">
            <a:xfrm>
              <a:off x="10002327" y="3463554"/>
              <a:ext cx="334920" cy="334325"/>
            </a:xfrm>
            <a:custGeom>
              <a:avLst/>
              <a:gdLst>
                <a:gd name="T0" fmla="*/ 2147483646 w 2048"/>
                <a:gd name="T1" fmla="*/ 0 h 2048"/>
                <a:gd name="T2" fmla="*/ 2147483646 w 2048"/>
                <a:gd name="T3" fmla="*/ 2147483646 h 2048"/>
                <a:gd name="T4" fmla="*/ 2147483646 w 2048"/>
                <a:gd name="T5" fmla="*/ 2147483646 h 2048"/>
                <a:gd name="T6" fmla="*/ 0 w 2048"/>
                <a:gd name="T7" fmla="*/ 2147483646 h 2048"/>
                <a:gd name="T8" fmla="*/ 0 w 2048"/>
                <a:gd name="T9" fmla="*/ 2147483646 h 2048"/>
                <a:gd name="T10" fmla="*/ 1774639035 w 2048"/>
                <a:gd name="T11" fmla="*/ 2147483646 h 2048"/>
                <a:gd name="T12" fmla="*/ 2147483646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2147483646 w 2048"/>
                <a:gd name="T25" fmla="*/ 2147483646 h 2048"/>
                <a:gd name="T26" fmla="*/ 2147483646 w 2048"/>
                <a:gd name="T27" fmla="*/ 2147483646 h 2048"/>
                <a:gd name="T28" fmla="*/ 2147483646 w 2048"/>
                <a:gd name="T29" fmla="*/ 2147483646 h 2048"/>
                <a:gd name="T30" fmla="*/ 2147483646 w 2048"/>
                <a:gd name="T31" fmla="*/ 2147483646 h 2048"/>
                <a:gd name="T32" fmla="*/ 2147483646 w 2048"/>
                <a:gd name="T33" fmla="*/ 0 h 2048"/>
                <a:gd name="T34" fmla="*/ 2147483646 w 2048"/>
                <a:gd name="T35" fmla="*/ 2147483646 h 2048"/>
                <a:gd name="T36" fmla="*/ 2147483646 w 2048"/>
                <a:gd name="T37" fmla="*/ 2147483646 h 2048"/>
                <a:gd name="T38" fmla="*/ 2147483646 w 2048"/>
                <a:gd name="T39" fmla="*/ 2147483646 h 2048"/>
                <a:gd name="T40" fmla="*/ 2147483646 w 2048"/>
                <a:gd name="T41" fmla="*/ 2147483646 h 2048"/>
                <a:gd name="T42" fmla="*/ 2147483646 w 2048"/>
                <a:gd name="T43" fmla="*/ 2147483646 h 204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48" h="2048">
                  <a:moveTo>
                    <a:pt x="1408" y="0"/>
                  </a:moveTo>
                  <a:cubicBezTo>
                    <a:pt x="1055" y="0"/>
                    <a:pt x="768" y="287"/>
                    <a:pt x="768" y="640"/>
                  </a:cubicBezTo>
                  <a:cubicBezTo>
                    <a:pt x="768" y="680"/>
                    <a:pt x="772" y="719"/>
                    <a:pt x="779" y="757"/>
                  </a:cubicBezTo>
                  <a:cubicBezTo>
                    <a:pt x="0" y="1536"/>
                    <a:pt x="0" y="1536"/>
                    <a:pt x="0" y="1536"/>
                  </a:cubicBezTo>
                  <a:cubicBezTo>
                    <a:pt x="0" y="1920"/>
                    <a:pt x="0" y="1920"/>
                    <a:pt x="0" y="1920"/>
                  </a:cubicBezTo>
                  <a:cubicBezTo>
                    <a:pt x="0" y="1991"/>
                    <a:pt x="57" y="2048"/>
                    <a:pt x="128" y="2048"/>
                  </a:cubicBezTo>
                  <a:cubicBezTo>
                    <a:pt x="256" y="2048"/>
                    <a:pt x="256" y="2048"/>
                    <a:pt x="256" y="2048"/>
                  </a:cubicBezTo>
                  <a:cubicBezTo>
                    <a:pt x="256" y="1920"/>
                    <a:pt x="256" y="1920"/>
                    <a:pt x="256" y="1920"/>
                  </a:cubicBezTo>
                  <a:cubicBezTo>
                    <a:pt x="512" y="1920"/>
                    <a:pt x="512" y="1920"/>
                    <a:pt x="512" y="1920"/>
                  </a:cubicBezTo>
                  <a:cubicBezTo>
                    <a:pt x="512" y="1664"/>
                    <a:pt x="512" y="1664"/>
                    <a:pt x="512" y="1664"/>
                  </a:cubicBezTo>
                  <a:cubicBezTo>
                    <a:pt x="768" y="1664"/>
                    <a:pt x="768" y="1664"/>
                    <a:pt x="768" y="1664"/>
                  </a:cubicBezTo>
                  <a:cubicBezTo>
                    <a:pt x="768" y="1408"/>
                    <a:pt x="768" y="1408"/>
                    <a:pt x="768" y="1408"/>
                  </a:cubicBezTo>
                  <a:cubicBezTo>
                    <a:pt x="1024" y="1408"/>
                    <a:pt x="1024" y="1408"/>
                    <a:pt x="1024" y="1408"/>
                  </a:cubicBezTo>
                  <a:cubicBezTo>
                    <a:pt x="1190" y="1242"/>
                    <a:pt x="1190" y="1242"/>
                    <a:pt x="1190" y="1242"/>
                  </a:cubicBezTo>
                  <a:cubicBezTo>
                    <a:pt x="1258" y="1267"/>
                    <a:pt x="1331" y="1280"/>
                    <a:pt x="1408" y="1280"/>
                  </a:cubicBezTo>
                  <a:cubicBezTo>
                    <a:pt x="1761" y="1280"/>
                    <a:pt x="2048" y="993"/>
                    <a:pt x="2048" y="640"/>
                  </a:cubicBezTo>
                  <a:cubicBezTo>
                    <a:pt x="2048" y="287"/>
                    <a:pt x="1761" y="0"/>
                    <a:pt x="1408" y="0"/>
                  </a:cubicBezTo>
                  <a:close/>
                  <a:moveTo>
                    <a:pt x="1600" y="640"/>
                  </a:moveTo>
                  <a:cubicBezTo>
                    <a:pt x="1494" y="640"/>
                    <a:pt x="1408" y="554"/>
                    <a:pt x="1408" y="448"/>
                  </a:cubicBezTo>
                  <a:cubicBezTo>
                    <a:pt x="1408" y="342"/>
                    <a:pt x="1494" y="256"/>
                    <a:pt x="1600" y="256"/>
                  </a:cubicBezTo>
                  <a:cubicBezTo>
                    <a:pt x="1706" y="256"/>
                    <a:pt x="1792" y="342"/>
                    <a:pt x="1792" y="448"/>
                  </a:cubicBezTo>
                  <a:cubicBezTo>
                    <a:pt x="1792" y="554"/>
                    <a:pt x="1706" y="640"/>
                    <a:pt x="1600" y="6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89" name="Freeform 288"/>
            <p:cNvSpPr>
              <a:spLocks noEditPoints="1"/>
            </p:cNvSpPr>
            <p:nvPr/>
          </p:nvSpPr>
          <p:spPr bwMode="auto">
            <a:xfrm>
              <a:off x="10770580" y="3492074"/>
              <a:ext cx="242856" cy="277283"/>
            </a:xfrm>
            <a:custGeom>
              <a:avLst/>
              <a:gdLst>
                <a:gd name="T0" fmla="*/ 2147483646 w 1792"/>
                <a:gd name="T1" fmla="*/ 2147483646 h 2048"/>
                <a:gd name="T2" fmla="*/ 2147483646 w 1792"/>
                <a:gd name="T3" fmla="*/ 990710636 h 2048"/>
                <a:gd name="T4" fmla="*/ 2147483646 w 1792"/>
                <a:gd name="T5" fmla="*/ 0 h 2048"/>
                <a:gd name="T6" fmla="*/ 54734619 w 1792"/>
                <a:gd name="T7" fmla="*/ 0 h 2048"/>
                <a:gd name="T8" fmla="*/ 0 w 1792"/>
                <a:gd name="T9" fmla="*/ 990710636 h 2048"/>
                <a:gd name="T10" fmla="*/ 2147483646 w 1792"/>
                <a:gd name="T11" fmla="*/ 2147483646 h 2048"/>
                <a:gd name="T12" fmla="*/ 0 w 1792"/>
                <a:gd name="T13" fmla="*/ 2147483646 h 2048"/>
                <a:gd name="T14" fmla="*/ 54734619 w 1792"/>
                <a:gd name="T15" fmla="*/ 2147483646 h 2048"/>
                <a:gd name="T16" fmla="*/ 2147483646 w 1792"/>
                <a:gd name="T17" fmla="*/ 2147483646 h 2048"/>
                <a:gd name="T18" fmla="*/ 2147483646 w 1792"/>
                <a:gd name="T19" fmla="*/ 2147483646 h 2048"/>
                <a:gd name="T20" fmla="*/ 2147483646 w 1792"/>
                <a:gd name="T21" fmla="*/ 2147483646 h 2048"/>
                <a:gd name="T22" fmla="*/ 1501028677 w 1792"/>
                <a:gd name="T23" fmla="*/ 2147483646 h 2048"/>
                <a:gd name="T24" fmla="*/ 2147483646 w 1792"/>
                <a:gd name="T25" fmla="*/ 2147483646 h 2048"/>
                <a:gd name="T26" fmla="*/ 2147483646 w 1792"/>
                <a:gd name="T27" fmla="*/ 2147483646 h 2048"/>
                <a:gd name="T28" fmla="*/ 1501028677 w 1792"/>
                <a:gd name="T29" fmla="*/ 990710636 h 2048"/>
                <a:gd name="T30" fmla="*/ 1501028677 w 1792"/>
                <a:gd name="T31" fmla="*/ 990710636 h 2048"/>
                <a:gd name="T32" fmla="*/ 2147483646 w 1792"/>
                <a:gd name="T33" fmla="*/ 990710636 h 2048"/>
                <a:gd name="T34" fmla="*/ 2147483646 w 1792"/>
                <a:gd name="T35" fmla="*/ 2147483646 h 2048"/>
                <a:gd name="T36" fmla="*/ 2147483646 w 1792"/>
                <a:gd name="T37" fmla="*/ 2147483646 h 2048"/>
                <a:gd name="T38" fmla="*/ 2147483646 w 1792"/>
                <a:gd name="T39" fmla="*/ 2147483646 h 2048"/>
                <a:gd name="T40" fmla="*/ 1501028677 w 1792"/>
                <a:gd name="T41" fmla="*/ 2147483646 h 2048"/>
                <a:gd name="T42" fmla="*/ 2147483646 w 1792"/>
                <a:gd name="T43" fmla="*/ 2147483646 h 2048"/>
                <a:gd name="T44" fmla="*/ 2147483646 w 1792"/>
                <a:gd name="T45" fmla="*/ 2147483646 h 2048"/>
                <a:gd name="T46" fmla="*/ 2147483646 w 1792"/>
                <a:gd name="T47" fmla="*/ 2147483646 h 2048"/>
                <a:gd name="T48" fmla="*/ 2147483646 w 1792"/>
                <a:gd name="T49" fmla="*/ 2147483646 h 2048"/>
                <a:gd name="T50" fmla="*/ 2147483646 w 1792"/>
                <a:gd name="T51" fmla="*/ 2147483646 h 2048"/>
                <a:gd name="T52" fmla="*/ 2147483646 w 1792"/>
                <a:gd name="T53" fmla="*/ 2147483646 h 2048"/>
                <a:gd name="T54" fmla="*/ 2147483646 w 1792"/>
                <a:gd name="T55" fmla="*/ 2147483646 h 2048"/>
                <a:gd name="T56" fmla="*/ 2147483646 w 1792"/>
                <a:gd name="T57" fmla="*/ 2147483646 h 2048"/>
                <a:gd name="T58" fmla="*/ 2147483646 w 1792"/>
                <a:gd name="T59" fmla="*/ 2147483646 h 2048"/>
                <a:gd name="T60" fmla="*/ 2147483646 w 1792"/>
                <a:gd name="T61" fmla="*/ 2147483646 h 2048"/>
                <a:gd name="T62" fmla="*/ 2147483646 w 1792"/>
                <a:gd name="T63" fmla="*/ 2147483646 h 2048"/>
                <a:gd name="T64" fmla="*/ 2147483646 w 1792"/>
                <a:gd name="T65" fmla="*/ 2147483646 h 2048"/>
                <a:gd name="T66" fmla="*/ 2147483646 w 1792"/>
                <a:gd name="T67" fmla="*/ 2147483646 h 204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792" h="2048">
                  <a:moveTo>
                    <a:pt x="1330" y="1024"/>
                  </a:moveTo>
                  <a:cubicBezTo>
                    <a:pt x="1605" y="849"/>
                    <a:pt x="1792" y="514"/>
                    <a:pt x="1792" y="128"/>
                  </a:cubicBezTo>
                  <a:cubicBezTo>
                    <a:pt x="1792" y="85"/>
                    <a:pt x="1790" y="42"/>
                    <a:pt x="178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42"/>
                    <a:pt x="0" y="85"/>
                    <a:pt x="0" y="128"/>
                  </a:cubicBezTo>
                  <a:cubicBezTo>
                    <a:pt x="0" y="514"/>
                    <a:pt x="187" y="849"/>
                    <a:pt x="462" y="1024"/>
                  </a:cubicBezTo>
                  <a:cubicBezTo>
                    <a:pt x="187" y="1199"/>
                    <a:pt x="0" y="1534"/>
                    <a:pt x="0" y="1920"/>
                  </a:cubicBezTo>
                  <a:cubicBezTo>
                    <a:pt x="0" y="1963"/>
                    <a:pt x="2" y="2006"/>
                    <a:pt x="7" y="2048"/>
                  </a:cubicBezTo>
                  <a:cubicBezTo>
                    <a:pt x="1785" y="2048"/>
                    <a:pt x="1785" y="2048"/>
                    <a:pt x="1785" y="2048"/>
                  </a:cubicBezTo>
                  <a:cubicBezTo>
                    <a:pt x="1790" y="2006"/>
                    <a:pt x="1792" y="1963"/>
                    <a:pt x="1792" y="1920"/>
                  </a:cubicBezTo>
                  <a:cubicBezTo>
                    <a:pt x="1792" y="1534"/>
                    <a:pt x="1605" y="1199"/>
                    <a:pt x="1330" y="1024"/>
                  </a:cubicBezTo>
                  <a:close/>
                  <a:moveTo>
                    <a:pt x="192" y="1920"/>
                  </a:moveTo>
                  <a:cubicBezTo>
                    <a:pt x="192" y="1546"/>
                    <a:pt x="352" y="1229"/>
                    <a:pt x="640" y="1125"/>
                  </a:cubicBezTo>
                  <a:cubicBezTo>
                    <a:pt x="640" y="923"/>
                    <a:pt x="640" y="923"/>
                    <a:pt x="640" y="923"/>
                  </a:cubicBezTo>
                  <a:cubicBezTo>
                    <a:pt x="352" y="819"/>
                    <a:pt x="192" y="502"/>
                    <a:pt x="192" y="128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1600" y="128"/>
                    <a:pt x="1600" y="128"/>
                    <a:pt x="1600" y="128"/>
                  </a:cubicBezTo>
                  <a:cubicBezTo>
                    <a:pt x="1600" y="502"/>
                    <a:pt x="1440" y="819"/>
                    <a:pt x="1152" y="923"/>
                  </a:cubicBezTo>
                  <a:cubicBezTo>
                    <a:pt x="1152" y="1125"/>
                    <a:pt x="1152" y="1125"/>
                    <a:pt x="1152" y="1125"/>
                  </a:cubicBezTo>
                  <a:cubicBezTo>
                    <a:pt x="1440" y="1229"/>
                    <a:pt x="1600" y="1546"/>
                    <a:pt x="1600" y="1920"/>
                  </a:cubicBezTo>
                  <a:lnTo>
                    <a:pt x="192" y="1920"/>
                  </a:lnTo>
                  <a:close/>
                  <a:moveTo>
                    <a:pt x="1111" y="1339"/>
                  </a:moveTo>
                  <a:cubicBezTo>
                    <a:pt x="968" y="1258"/>
                    <a:pt x="960" y="1152"/>
                    <a:pt x="960" y="1088"/>
                  </a:cubicBezTo>
                  <a:cubicBezTo>
                    <a:pt x="960" y="960"/>
                    <a:pt x="960" y="960"/>
                    <a:pt x="960" y="960"/>
                  </a:cubicBezTo>
                  <a:cubicBezTo>
                    <a:pt x="960" y="896"/>
                    <a:pt x="968" y="790"/>
                    <a:pt x="1111" y="709"/>
                  </a:cubicBezTo>
                  <a:cubicBezTo>
                    <a:pt x="1188" y="664"/>
                    <a:pt x="1255" y="596"/>
                    <a:pt x="1306" y="512"/>
                  </a:cubicBezTo>
                  <a:cubicBezTo>
                    <a:pt x="486" y="512"/>
                    <a:pt x="486" y="512"/>
                    <a:pt x="486" y="512"/>
                  </a:cubicBezTo>
                  <a:cubicBezTo>
                    <a:pt x="537" y="596"/>
                    <a:pt x="604" y="664"/>
                    <a:pt x="681" y="709"/>
                  </a:cubicBezTo>
                  <a:cubicBezTo>
                    <a:pt x="824" y="790"/>
                    <a:pt x="832" y="896"/>
                    <a:pt x="832" y="960"/>
                  </a:cubicBezTo>
                  <a:cubicBezTo>
                    <a:pt x="832" y="1088"/>
                    <a:pt x="832" y="1088"/>
                    <a:pt x="832" y="1088"/>
                  </a:cubicBezTo>
                  <a:cubicBezTo>
                    <a:pt x="832" y="1152"/>
                    <a:pt x="824" y="1258"/>
                    <a:pt x="681" y="1339"/>
                  </a:cubicBezTo>
                  <a:cubicBezTo>
                    <a:pt x="535" y="1424"/>
                    <a:pt x="427" y="1591"/>
                    <a:pt x="394" y="1792"/>
                  </a:cubicBezTo>
                  <a:cubicBezTo>
                    <a:pt x="1398" y="1792"/>
                    <a:pt x="1398" y="1792"/>
                    <a:pt x="1398" y="1792"/>
                  </a:cubicBezTo>
                  <a:cubicBezTo>
                    <a:pt x="1365" y="1591"/>
                    <a:pt x="1257" y="1424"/>
                    <a:pt x="1111" y="133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90" name="Freeform 292"/>
            <p:cNvSpPr>
              <a:spLocks/>
            </p:cNvSpPr>
            <p:nvPr/>
          </p:nvSpPr>
          <p:spPr bwMode="auto">
            <a:xfrm>
              <a:off x="11543594" y="3506334"/>
              <a:ext cx="295238" cy="248764"/>
            </a:xfrm>
            <a:custGeom>
              <a:avLst/>
              <a:gdLst>
                <a:gd name="T0" fmla="*/ 2147483646 w 848"/>
                <a:gd name="T1" fmla="*/ 2147483646 h 713"/>
                <a:gd name="T2" fmla="*/ 2147483646 w 848"/>
                <a:gd name="T3" fmla="*/ 2147483646 h 713"/>
                <a:gd name="T4" fmla="*/ 2147483646 w 848"/>
                <a:gd name="T5" fmla="*/ 2147483646 h 713"/>
                <a:gd name="T6" fmla="*/ 2147483646 w 848"/>
                <a:gd name="T7" fmla="*/ 2147483646 h 713"/>
                <a:gd name="T8" fmla="*/ 2147483646 w 848"/>
                <a:gd name="T9" fmla="*/ 2147483646 h 713"/>
                <a:gd name="T10" fmla="*/ 2147483646 w 848"/>
                <a:gd name="T11" fmla="*/ 0 h 713"/>
                <a:gd name="T12" fmla="*/ 0 w 848"/>
                <a:gd name="T13" fmla="*/ 2147483646 h 713"/>
                <a:gd name="T14" fmla="*/ 0 w 848"/>
                <a:gd name="T15" fmla="*/ 2147483646 h 713"/>
                <a:gd name="T16" fmla="*/ 2147483646 w 848"/>
                <a:gd name="T17" fmla="*/ 2147483646 h 713"/>
                <a:gd name="T18" fmla="*/ 2147483646 w 848"/>
                <a:gd name="T19" fmla="*/ 2147483646 h 713"/>
                <a:gd name="T20" fmla="*/ 2147483646 w 848"/>
                <a:gd name="T21" fmla="*/ 2147483646 h 713"/>
                <a:gd name="T22" fmla="*/ 2147483646 w 848"/>
                <a:gd name="T23" fmla="*/ 2147483646 h 713"/>
                <a:gd name="T24" fmla="*/ 2147483646 w 848"/>
                <a:gd name="T25" fmla="*/ 2147483646 h 713"/>
                <a:gd name="T26" fmla="*/ 2147483646 w 848"/>
                <a:gd name="T27" fmla="*/ 2147483646 h 713"/>
                <a:gd name="T28" fmla="*/ 2147483646 w 848"/>
                <a:gd name="T29" fmla="*/ 2147483646 h 713"/>
                <a:gd name="T30" fmla="*/ 2147483646 w 848"/>
                <a:gd name="T31" fmla="*/ 2147483646 h 713"/>
                <a:gd name="T32" fmla="*/ 2147483646 w 848"/>
                <a:gd name="T33" fmla="*/ 2147483646 h 713"/>
                <a:gd name="T34" fmla="*/ 2147483646 w 848"/>
                <a:gd name="T35" fmla="*/ 2147483646 h 7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48" h="713">
                  <a:moveTo>
                    <a:pt x="848" y="423"/>
                  </a:moveTo>
                  <a:lnTo>
                    <a:pt x="689" y="264"/>
                  </a:lnTo>
                  <a:lnTo>
                    <a:pt x="689" y="26"/>
                  </a:lnTo>
                  <a:lnTo>
                    <a:pt x="583" y="26"/>
                  </a:lnTo>
                  <a:lnTo>
                    <a:pt x="583" y="158"/>
                  </a:lnTo>
                  <a:lnTo>
                    <a:pt x="424" y="0"/>
                  </a:lnTo>
                  <a:lnTo>
                    <a:pt x="0" y="423"/>
                  </a:lnTo>
                  <a:lnTo>
                    <a:pt x="0" y="449"/>
                  </a:lnTo>
                  <a:lnTo>
                    <a:pt x="106" y="449"/>
                  </a:lnTo>
                  <a:lnTo>
                    <a:pt x="106" y="713"/>
                  </a:lnTo>
                  <a:lnTo>
                    <a:pt x="371" y="713"/>
                  </a:lnTo>
                  <a:lnTo>
                    <a:pt x="371" y="555"/>
                  </a:lnTo>
                  <a:lnTo>
                    <a:pt x="477" y="555"/>
                  </a:lnTo>
                  <a:lnTo>
                    <a:pt x="477" y="713"/>
                  </a:lnTo>
                  <a:lnTo>
                    <a:pt x="742" y="713"/>
                  </a:lnTo>
                  <a:lnTo>
                    <a:pt x="742" y="449"/>
                  </a:lnTo>
                  <a:lnTo>
                    <a:pt x="848" y="449"/>
                  </a:lnTo>
                  <a:lnTo>
                    <a:pt x="848" y="42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4" name="Freeform 5"/>
          <p:cNvSpPr>
            <a:spLocks noEditPoints="1"/>
          </p:cNvSpPr>
          <p:nvPr/>
        </p:nvSpPr>
        <p:spPr bwMode="auto">
          <a:xfrm>
            <a:off x="349250" y="4914900"/>
            <a:ext cx="207963" cy="206375"/>
          </a:xfrm>
          <a:custGeom>
            <a:avLst/>
            <a:gdLst>
              <a:gd name="T0" fmla="*/ 2147483646 w 2058"/>
              <a:gd name="T1" fmla="*/ 2147483646 h 2053"/>
              <a:gd name="T2" fmla="*/ 2147483646 w 2058"/>
              <a:gd name="T3" fmla="*/ 2147483646 h 2053"/>
              <a:gd name="T4" fmla="*/ 2147483646 w 2058"/>
              <a:gd name="T5" fmla="*/ 2147483646 h 2053"/>
              <a:gd name="T6" fmla="*/ 2147483646 w 2058"/>
              <a:gd name="T7" fmla="*/ 2147483646 h 2053"/>
              <a:gd name="T8" fmla="*/ 494132709 w 2058"/>
              <a:gd name="T9" fmla="*/ 2147483646 h 2053"/>
              <a:gd name="T10" fmla="*/ 50131021 w 2058"/>
              <a:gd name="T11" fmla="*/ 2147483646 h 2053"/>
              <a:gd name="T12" fmla="*/ 300786124 w 2058"/>
              <a:gd name="T13" fmla="*/ 2147483646 h 2053"/>
              <a:gd name="T14" fmla="*/ 2147483646 w 2058"/>
              <a:gd name="T15" fmla="*/ 77558516 h 2053"/>
              <a:gd name="T16" fmla="*/ 2147483646 w 2058"/>
              <a:gd name="T17" fmla="*/ 169238647 h 2053"/>
              <a:gd name="T18" fmla="*/ 2147483646 w 2058"/>
              <a:gd name="T19" fmla="*/ 676991409 h 2053"/>
              <a:gd name="T20" fmla="*/ 2147483646 w 2058"/>
              <a:gd name="T21" fmla="*/ 2147483646 h 2053"/>
              <a:gd name="T22" fmla="*/ 2147483646 w 2058"/>
              <a:gd name="T23" fmla="*/ 2147483646 h 2053"/>
              <a:gd name="T24" fmla="*/ 2147483646 w 2058"/>
              <a:gd name="T25" fmla="*/ 2147483646 h 2053"/>
              <a:gd name="T26" fmla="*/ 2147483646 w 2058"/>
              <a:gd name="T27" fmla="*/ 2147483646 h 2053"/>
              <a:gd name="T28" fmla="*/ 2147483646 w 2058"/>
              <a:gd name="T29" fmla="*/ 2147483646 h 2053"/>
              <a:gd name="T30" fmla="*/ 2147483646 w 2058"/>
              <a:gd name="T31" fmla="*/ 2147483646 h 2053"/>
              <a:gd name="T32" fmla="*/ 2147483646 w 2058"/>
              <a:gd name="T33" fmla="*/ 1417456347 h 2053"/>
              <a:gd name="T34" fmla="*/ 2147483646 w 2058"/>
              <a:gd name="T35" fmla="*/ 2147483646 h 20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058" h="2053">
                <a:moveTo>
                  <a:pt x="1093" y="2053"/>
                </a:moveTo>
                <a:cubicBezTo>
                  <a:pt x="1088" y="2053"/>
                  <a:pt x="1084" y="2053"/>
                  <a:pt x="1079" y="2051"/>
                </a:cubicBezTo>
                <a:cubicBezTo>
                  <a:pt x="1050" y="2045"/>
                  <a:pt x="1029" y="2019"/>
                  <a:pt x="1029" y="1989"/>
                </a:cubicBezTo>
                <a:cubicBezTo>
                  <a:pt x="1029" y="1029"/>
                  <a:pt x="1029" y="1029"/>
                  <a:pt x="1029" y="1029"/>
                </a:cubicBezTo>
                <a:cubicBezTo>
                  <a:pt x="69" y="1029"/>
                  <a:pt x="69" y="1029"/>
                  <a:pt x="69" y="1029"/>
                </a:cubicBezTo>
                <a:cubicBezTo>
                  <a:pt x="39" y="1029"/>
                  <a:pt x="13" y="1008"/>
                  <a:pt x="7" y="979"/>
                </a:cubicBezTo>
                <a:cubicBezTo>
                  <a:pt x="0" y="950"/>
                  <a:pt x="15" y="920"/>
                  <a:pt x="42" y="907"/>
                </a:cubicBezTo>
                <a:cubicBezTo>
                  <a:pt x="1962" y="11"/>
                  <a:pt x="1962" y="11"/>
                  <a:pt x="1962" y="11"/>
                </a:cubicBezTo>
                <a:cubicBezTo>
                  <a:pt x="1986" y="0"/>
                  <a:pt x="2015" y="5"/>
                  <a:pt x="2034" y="24"/>
                </a:cubicBezTo>
                <a:cubicBezTo>
                  <a:pt x="2053" y="43"/>
                  <a:pt x="2058" y="72"/>
                  <a:pt x="2047" y="96"/>
                </a:cubicBezTo>
                <a:cubicBezTo>
                  <a:pt x="1151" y="2016"/>
                  <a:pt x="1151" y="2016"/>
                  <a:pt x="1151" y="2016"/>
                </a:cubicBezTo>
                <a:cubicBezTo>
                  <a:pt x="1140" y="2039"/>
                  <a:pt x="1117" y="2053"/>
                  <a:pt x="1093" y="2053"/>
                </a:cubicBezTo>
                <a:close/>
                <a:moveTo>
                  <a:pt x="357" y="901"/>
                </a:moveTo>
                <a:cubicBezTo>
                  <a:pt x="1093" y="901"/>
                  <a:pt x="1093" y="901"/>
                  <a:pt x="1093" y="901"/>
                </a:cubicBezTo>
                <a:cubicBezTo>
                  <a:pt x="1128" y="901"/>
                  <a:pt x="1157" y="930"/>
                  <a:pt x="1157" y="965"/>
                </a:cubicBezTo>
                <a:cubicBezTo>
                  <a:pt x="1157" y="1701"/>
                  <a:pt x="1157" y="1701"/>
                  <a:pt x="1157" y="1701"/>
                </a:cubicBezTo>
                <a:cubicBezTo>
                  <a:pt x="1857" y="201"/>
                  <a:pt x="1857" y="201"/>
                  <a:pt x="1857" y="201"/>
                </a:cubicBezTo>
                <a:cubicBezTo>
                  <a:pt x="357" y="901"/>
                  <a:pt x="357" y="901"/>
                  <a:pt x="357" y="90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1132095" y="4886976"/>
            <a:ext cx="263284" cy="262164"/>
            <a:chOff x="3489325" y="827088"/>
            <a:chExt cx="5219700" cy="5197475"/>
          </a:xfrm>
          <a:solidFill>
            <a:schemeClr val="bg1">
              <a:lumMod val="65000"/>
            </a:schemeClr>
          </a:solidFill>
        </p:grpSpPr>
        <p:sp>
          <p:nvSpPr>
            <p:cNvPr id="126" name="Freeform 9"/>
            <p:cNvSpPr>
              <a:spLocks noEditPoints="1"/>
            </p:cNvSpPr>
            <p:nvPr/>
          </p:nvSpPr>
          <p:spPr bwMode="auto">
            <a:xfrm>
              <a:off x="3489325" y="827088"/>
              <a:ext cx="5219700" cy="5197475"/>
            </a:xfrm>
            <a:custGeom>
              <a:avLst/>
              <a:gdLst>
                <a:gd name="T0" fmla="*/ 960 w 1920"/>
                <a:gd name="T1" fmla="*/ 0 h 1920"/>
                <a:gd name="T2" fmla="*/ 0 w 1920"/>
                <a:gd name="T3" fmla="*/ 960 h 1920"/>
                <a:gd name="T4" fmla="*/ 960 w 1920"/>
                <a:gd name="T5" fmla="*/ 1920 h 1920"/>
                <a:gd name="T6" fmla="*/ 1920 w 1920"/>
                <a:gd name="T7" fmla="*/ 960 h 1920"/>
                <a:gd name="T8" fmla="*/ 960 w 1920"/>
                <a:gd name="T9" fmla="*/ 0 h 1920"/>
                <a:gd name="T10" fmla="*/ 960 w 1920"/>
                <a:gd name="T11" fmla="*/ 1728 h 1920"/>
                <a:gd name="T12" fmla="*/ 192 w 1920"/>
                <a:gd name="T13" fmla="*/ 960 h 1920"/>
                <a:gd name="T14" fmla="*/ 960 w 1920"/>
                <a:gd name="T15" fmla="*/ 192 h 1920"/>
                <a:gd name="T16" fmla="*/ 1728 w 1920"/>
                <a:gd name="T17" fmla="*/ 960 h 1920"/>
                <a:gd name="T18" fmla="*/ 960 w 1920"/>
                <a:gd name="T19" fmla="*/ 1728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0" h="1920">
                  <a:moveTo>
                    <a:pt x="960" y="0"/>
                  </a:moveTo>
                  <a:cubicBezTo>
                    <a:pt x="430" y="0"/>
                    <a:pt x="0" y="430"/>
                    <a:pt x="0" y="960"/>
                  </a:cubicBezTo>
                  <a:cubicBezTo>
                    <a:pt x="0" y="1490"/>
                    <a:pt x="430" y="1920"/>
                    <a:pt x="960" y="1920"/>
                  </a:cubicBezTo>
                  <a:cubicBezTo>
                    <a:pt x="1490" y="1920"/>
                    <a:pt x="1920" y="1490"/>
                    <a:pt x="1920" y="960"/>
                  </a:cubicBezTo>
                  <a:cubicBezTo>
                    <a:pt x="1920" y="430"/>
                    <a:pt x="1490" y="0"/>
                    <a:pt x="960" y="0"/>
                  </a:cubicBezTo>
                  <a:close/>
                  <a:moveTo>
                    <a:pt x="960" y="1728"/>
                  </a:moveTo>
                  <a:cubicBezTo>
                    <a:pt x="536" y="1728"/>
                    <a:pt x="192" y="1384"/>
                    <a:pt x="192" y="960"/>
                  </a:cubicBezTo>
                  <a:cubicBezTo>
                    <a:pt x="192" y="536"/>
                    <a:pt x="536" y="192"/>
                    <a:pt x="960" y="192"/>
                  </a:cubicBezTo>
                  <a:cubicBezTo>
                    <a:pt x="1384" y="192"/>
                    <a:pt x="1728" y="536"/>
                    <a:pt x="1728" y="960"/>
                  </a:cubicBezTo>
                  <a:cubicBezTo>
                    <a:pt x="1728" y="1384"/>
                    <a:pt x="1384" y="1728"/>
                    <a:pt x="960" y="1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7" name="Freeform 10"/>
            <p:cNvSpPr>
              <a:spLocks/>
            </p:cNvSpPr>
            <p:nvPr/>
          </p:nvSpPr>
          <p:spPr bwMode="auto">
            <a:xfrm>
              <a:off x="5203825" y="2189163"/>
              <a:ext cx="1789113" cy="2797175"/>
            </a:xfrm>
            <a:custGeom>
              <a:avLst/>
              <a:gdLst>
                <a:gd name="T0" fmla="*/ 585 w 658"/>
                <a:gd name="T1" fmla="*/ 521 h 1033"/>
                <a:gd name="T2" fmla="*/ 649 w 658"/>
                <a:gd name="T3" fmla="*/ 457 h 1033"/>
                <a:gd name="T4" fmla="*/ 585 w 658"/>
                <a:gd name="T5" fmla="*/ 393 h 1033"/>
                <a:gd name="T6" fmla="*/ 449 w 658"/>
                <a:gd name="T7" fmla="*/ 393 h 1033"/>
                <a:gd name="T8" fmla="*/ 638 w 658"/>
                <a:gd name="T9" fmla="*/ 108 h 1033"/>
                <a:gd name="T10" fmla="*/ 620 w 658"/>
                <a:gd name="T11" fmla="*/ 20 h 1033"/>
                <a:gd name="T12" fmla="*/ 532 w 658"/>
                <a:gd name="T13" fmla="*/ 37 h 1033"/>
                <a:gd name="T14" fmla="*/ 329 w 658"/>
                <a:gd name="T15" fmla="*/ 342 h 1033"/>
                <a:gd name="T16" fmla="*/ 126 w 658"/>
                <a:gd name="T17" fmla="*/ 37 h 1033"/>
                <a:gd name="T18" fmla="*/ 38 w 658"/>
                <a:gd name="T19" fmla="*/ 20 h 1033"/>
                <a:gd name="T20" fmla="*/ 20 w 658"/>
                <a:gd name="T21" fmla="*/ 108 h 1033"/>
                <a:gd name="T22" fmla="*/ 209 w 658"/>
                <a:gd name="T23" fmla="*/ 393 h 1033"/>
                <a:gd name="T24" fmla="*/ 73 w 658"/>
                <a:gd name="T25" fmla="*/ 393 h 1033"/>
                <a:gd name="T26" fmla="*/ 9 w 658"/>
                <a:gd name="T27" fmla="*/ 457 h 1033"/>
                <a:gd name="T28" fmla="*/ 73 w 658"/>
                <a:gd name="T29" fmla="*/ 521 h 1033"/>
                <a:gd name="T30" fmla="*/ 265 w 658"/>
                <a:gd name="T31" fmla="*/ 521 h 1033"/>
                <a:gd name="T32" fmla="*/ 265 w 658"/>
                <a:gd name="T33" fmla="*/ 649 h 1033"/>
                <a:gd name="T34" fmla="*/ 73 w 658"/>
                <a:gd name="T35" fmla="*/ 649 h 1033"/>
                <a:gd name="T36" fmla="*/ 9 w 658"/>
                <a:gd name="T37" fmla="*/ 713 h 1033"/>
                <a:gd name="T38" fmla="*/ 73 w 658"/>
                <a:gd name="T39" fmla="*/ 777 h 1033"/>
                <a:gd name="T40" fmla="*/ 265 w 658"/>
                <a:gd name="T41" fmla="*/ 777 h 1033"/>
                <a:gd name="T42" fmla="*/ 265 w 658"/>
                <a:gd name="T43" fmla="*/ 969 h 1033"/>
                <a:gd name="T44" fmla="*/ 329 w 658"/>
                <a:gd name="T45" fmla="*/ 1033 h 1033"/>
                <a:gd name="T46" fmla="*/ 393 w 658"/>
                <a:gd name="T47" fmla="*/ 969 h 1033"/>
                <a:gd name="T48" fmla="*/ 393 w 658"/>
                <a:gd name="T49" fmla="*/ 777 h 1033"/>
                <a:gd name="T50" fmla="*/ 585 w 658"/>
                <a:gd name="T51" fmla="*/ 777 h 1033"/>
                <a:gd name="T52" fmla="*/ 649 w 658"/>
                <a:gd name="T53" fmla="*/ 713 h 1033"/>
                <a:gd name="T54" fmla="*/ 585 w 658"/>
                <a:gd name="T55" fmla="*/ 649 h 1033"/>
                <a:gd name="T56" fmla="*/ 393 w 658"/>
                <a:gd name="T57" fmla="*/ 649 h 1033"/>
                <a:gd name="T58" fmla="*/ 393 w 658"/>
                <a:gd name="T59" fmla="*/ 521 h 1033"/>
                <a:gd name="T60" fmla="*/ 585 w 658"/>
                <a:gd name="T61" fmla="*/ 521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8" h="1033">
                  <a:moveTo>
                    <a:pt x="585" y="521"/>
                  </a:moveTo>
                  <a:cubicBezTo>
                    <a:pt x="620" y="521"/>
                    <a:pt x="649" y="492"/>
                    <a:pt x="649" y="457"/>
                  </a:cubicBezTo>
                  <a:cubicBezTo>
                    <a:pt x="649" y="422"/>
                    <a:pt x="620" y="393"/>
                    <a:pt x="585" y="393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58" y="79"/>
                    <a:pt x="650" y="39"/>
                    <a:pt x="620" y="20"/>
                  </a:cubicBezTo>
                  <a:cubicBezTo>
                    <a:pt x="591" y="0"/>
                    <a:pt x="551" y="8"/>
                    <a:pt x="532" y="37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07" y="8"/>
                    <a:pt x="67" y="0"/>
                    <a:pt x="38" y="20"/>
                  </a:cubicBezTo>
                  <a:cubicBezTo>
                    <a:pt x="8" y="39"/>
                    <a:pt x="0" y="79"/>
                    <a:pt x="20" y="108"/>
                  </a:cubicBezTo>
                  <a:cubicBezTo>
                    <a:pt x="209" y="393"/>
                    <a:pt x="209" y="393"/>
                    <a:pt x="209" y="393"/>
                  </a:cubicBezTo>
                  <a:cubicBezTo>
                    <a:pt x="73" y="393"/>
                    <a:pt x="73" y="393"/>
                    <a:pt x="73" y="393"/>
                  </a:cubicBezTo>
                  <a:cubicBezTo>
                    <a:pt x="38" y="393"/>
                    <a:pt x="9" y="422"/>
                    <a:pt x="9" y="457"/>
                  </a:cubicBezTo>
                  <a:cubicBezTo>
                    <a:pt x="9" y="492"/>
                    <a:pt x="38" y="521"/>
                    <a:pt x="73" y="521"/>
                  </a:cubicBezTo>
                  <a:cubicBezTo>
                    <a:pt x="265" y="521"/>
                    <a:pt x="265" y="521"/>
                    <a:pt x="265" y="521"/>
                  </a:cubicBezTo>
                  <a:cubicBezTo>
                    <a:pt x="265" y="649"/>
                    <a:pt x="265" y="649"/>
                    <a:pt x="265" y="649"/>
                  </a:cubicBezTo>
                  <a:cubicBezTo>
                    <a:pt x="73" y="649"/>
                    <a:pt x="73" y="649"/>
                    <a:pt x="73" y="649"/>
                  </a:cubicBezTo>
                  <a:cubicBezTo>
                    <a:pt x="38" y="649"/>
                    <a:pt x="9" y="678"/>
                    <a:pt x="9" y="713"/>
                  </a:cubicBezTo>
                  <a:cubicBezTo>
                    <a:pt x="9" y="748"/>
                    <a:pt x="38" y="777"/>
                    <a:pt x="73" y="777"/>
                  </a:cubicBezTo>
                  <a:cubicBezTo>
                    <a:pt x="265" y="777"/>
                    <a:pt x="265" y="777"/>
                    <a:pt x="265" y="777"/>
                  </a:cubicBezTo>
                  <a:cubicBezTo>
                    <a:pt x="265" y="969"/>
                    <a:pt x="265" y="969"/>
                    <a:pt x="265" y="969"/>
                  </a:cubicBezTo>
                  <a:cubicBezTo>
                    <a:pt x="265" y="1004"/>
                    <a:pt x="294" y="1033"/>
                    <a:pt x="329" y="1033"/>
                  </a:cubicBezTo>
                  <a:cubicBezTo>
                    <a:pt x="364" y="1033"/>
                    <a:pt x="393" y="1004"/>
                    <a:pt x="393" y="969"/>
                  </a:cubicBezTo>
                  <a:cubicBezTo>
                    <a:pt x="393" y="777"/>
                    <a:pt x="393" y="777"/>
                    <a:pt x="393" y="777"/>
                  </a:cubicBezTo>
                  <a:cubicBezTo>
                    <a:pt x="585" y="777"/>
                    <a:pt x="585" y="777"/>
                    <a:pt x="585" y="777"/>
                  </a:cubicBezTo>
                  <a:cubicBezTo>
                    <a:pt x="620" y="777"/>
                    <a:pt x="649" y="748"/>
                    <a:pt x="649" y="713"/>
                  </a:cubicBezTo>
                  <a:cubicBezTo>
                    <a:pt x="649" y="678"/>
                    <a:pt x="620" y="649"/>
                    <a:pt x="585" y="649"/>
                  </a:cubicBezTo>
                  <a:cubicBezTo>
                    <a:pt x="393" y="649"/>
                    <a:pt x="393" y="649"/>
                    <a:pt x="393" y="649"/>
                  </a:cubicBezTo>
                  <a:cubicBezTo>
                    <a:pt x="393" y="521"/>
                    <a:pt x="393" y="521"/>
                    <a:pt x="393" y="521"/>
                  </a:cubicBezTo>
                  <a:cubicBezTo>
                    <a:pt x="585" y="521"/>
                    <a:pt x="585" y="521"/>
                    <a:pt x="585" y="5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8" name="组合 18"/>
          <p:cNvGrpSpPr>
            <a:grpSpLocks/>
          </p:cNvGrpSpPr>
          <p:nvPr/>
        </p:nvGrpSpPr>
        <p:grpSpPr bwMode="auto">
          <a:xfrm>
            <a:off x="2160495" y="4875421"/>
            <a:ext cx="286942" cy="285274"/>
            <a:chOff x="3030538" y="1831976"/>
            <a:chExt cx="2476500" cy="2466975"/>
          </a:xfrm>
          <a:solidFill>
            <a:schemeClr val="bg1">
              <a:lumMod val="65000"/>
            </a:schemeClr>
          </a:solidFill>
        </p:grpSpPr>
        <p:sp>
          <p:nvSpPr>
            <p:cNvPr id="129" name="Freeform 14"/>
            <p:cNvSpPr>
              <a:spLocks noEditPoints="1"/>
            </p:cNvSpPr>
            <p:nvPr/>
          </p:nvSpPr>
          <p:spPr bwMode="auto">
            <a:xfrm>
              <a:off x="3030538" y="1831976"/>
              <a:ext cx="2476500" cy="2466975"/>
            </a:xfrm>
            <a:custGeom>
              <a:avLst/>
              <a:gdLst>
                <a:gd name="T0" fmla="*/ 2147483646 w 1920"/>
                <a:gd name="T1" fmla="*/ 0 h 1920"/>
                <a:gd name="T2" fmla="*/ 0 w 1920"/>
                <a:gd name="T3" fmla="*/ 2147483646 h 1920"/>
                <a:gd name="T4" fmla="*/ 2147483646 w 1920"/>
                <a:gd name="T5" fmla="*/ 2147483646 h 1920"/>
                <a:gd name="T6" fmla="*/ 2147483646 w 1920"/>
                <a:gd name="T7" fmla="*/ 2147483646 h 1920"/>
                <a:gd name="T8" fmla="*/ 2147483646 w 1920"/>
                <a:gd name="T9" fmla="*/ 0 h 1920"/>
                <a:gd name="T10" fmla="*/ 2147483646 w 1920"/>
                <a:gd name="T11" fmla="*/ 2147483646 h 1920"/>
                <a:gd name="T12" fmla="*/ 2147483646 w 1920"/>
                <a:gd name="T13" fmla="*/ 2147483646 h 1920"/>
                <a:gd name="T14" fmla="*/ 2147483646 w 1920"/>
                <a:gd name="T15" fmla="*/ 2147483646 h 1920"/>
                <a:gd name="T16" fmla="*/ 2147483646 w 1920"/>
                <a:gd name="T17" fmla="*/ 2147483646 h 1920"/>
                <a:gd name="T18" fmla="*/ 2147483646 w 1920"/>
                <a:gd name="T19" fmla="*/ 2147483646 h 19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0" h="1920">
                  <a:moveTo>
                    <a:pt x="960" y="0"/>
                  </a:moveTo>
                  <a:cubicBezTo>
                    <a:pt x="430" y="0"/>
                    <a:pt x="0" y="430"/>
                    <a:pt x="0" y="960"/>
                  </a:cubicBezTo>
                  <a:cubicBezTo>
                    <a:pt x="0" y="1490"/>
                    <a:pt x="430" y="1920"/>
                    <a:pt x="960" y="1920"/>
                  </a:cubicBezTo>
                  <a:cubicBezTo>
                    <a:pt x="1490" y="1920"/>
                    <a:pt x="1920" y="1490"/>
                    <a:pt x="1920" y="960"/>
                  </a:cubicBezTo>
                  <a:cubicBezTo>
                    <a:pt x="1920" y="430"/>
                    <a:pt x="1490" y="0"/>
                    <a:pt x="960" y="0"/>
                  </a:cubicBezTo>
                  <a:close/>
                  <a:moveTo>
                    <a:pt x="960" y="1728"/>
                  </a:moveTo>
                  <a:cubicBezTo>
                    <a:pt x="536" y="1728"/>
                    <a:pt x="192" y="1384"/>
                    <a:pt x="192" y="960"/>
                  </a:cubicBezTo>
                  <a:cubicBezTo>
                    <a:pt x="192" y="536"/>
                    <a:pt x="536" y="192"/>
                    <a:pt x="960" y="192"/>
                  </a:cubicBezTo>
                  <a:cubicBezTo>
                    <a:pt x="1384" y="192"/>
                    <a:pt x="1728" y="536"/>
                    <a:pt x="1728" y="960"/>
                  </a:cubicBezTo>
                  <a:cubicBezTo>
                    <a:pt x="1728" y="1384"/>
                    <a:pt x="1384" y="1728"/>
                    <a:pt x="960" y="1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5"/>
            <p:cNvSpPr>
              <a:spLocks/>
            </p:cNvSpPr>
            <p:nvPr/>
          </p:nvSpPr>
          <p:spPr bwMode="auto">
            <a:xfrm>
              <a:off x="3690938" y="2490788"/>
              <a:ext cx="990600" cy="1150938"/>
            </a:xfrm>
            <a:custGeom>
              <a:avLst/>
              <a:gdLst>
                <a:gd name="T0" fmla="*/ 2147483646 w 768"/>
                <a:gd name="T1" fmla="*/ 2147483646 h 896"/>
                <a:gd name="T2" fmla="*/ 2147483646 w 768"/>
                <a:gd name="T3" fmla="*/ 2147483646 h 896"/>
                <a:gd name="T4" fmla="*/ 2147483646 w 768"/>
                <a:gd name="T5" fmla="*/ 2147483646 h 896"/>
                <a:gd name="T6" fmla="*/ 2147483646 w 768"/>
                <a:gd name="T7" fmla="*/ 2147483646 h 896"/>
                <a:gd name="T8" fmla="*/ 2147483646 w 768"/>
                <a:gd name="T9" fmla="*/ 2147483646 h 896"/>
                <a:gd name="T10" fmla="*/ 2147483646 w 768"/>
                <a:gd name="T11" fmla="*/ 2147483646 h 896"/>
                <a:gd name="T12" fmla="*/ 2147483646 w 768"/>
                <a:gd name="T13" fmla="*/ 2147483646 h 896"/>
                <a:gd name="T14" fmla="*/ 2147483646 w 768"/>
                <a:gd name="T15" fmla="*/ 2147483646 h 896"/>
                <a:gd name="T16" fmla="*/ 2147483646 w 768"/>
                <a:gd name="T17" fmla="*/ 2147483646 h 896"/>
                <a:gd name="T18" fmla="*/ 2147483646 w 768"/>
                <a:gd name="T19" fmla="*/ 2147483646 h 896"/>
                <a:gd name="T20" fmla="*/ 2147483646 w 768"/>
                <a:gd name="T21" fmla="*/ 2147483646 h 896"/>
                <a:gd name="T22" fmla="*/ 2147483646 w 768"/>
                <a:gd name="T23" fmla="*/ 2147483646 h 896"/>
                <a:gd name="T24" fmla="*/ 2147483646 w 768"/>
                <a:gd name="T25" fmla="*/ 0 h 896"/>
                <a:gd name="T26" fmla="*/ 2147483646 w 768"/>
                <a:gd name="T27" fmla="*/ 2147483646 h 896"/>
                <a:gd name="T28" fmla="*/ 2147483646 w 768"/>
                <a:gd name="T29" fmla="*/ 2147483646 h 896"/>
                <a:gd name="T30" fmla="*/ 2147483646 w 768"/>
                <a:gd name="T31" fmla="*/ 2147483646 h 896"/>
                <a:gd name="T32" fmla="*/ 0 w 768"/>
                <a:gd name="T33" fmla="*/ 2147483646 h 896"/>
                <a:gd name="T34" fmla="*/ 2147483646 w 768"/>
                <a:gd name="T35" fmla="*/ 2147483646 h 896"/>
                <a:gd name="T36" fmla="*/ 2147483646 w 768"/>
                <a:gd name="T37" fmla="*/ 2147483646 h 896"/>
                <a:gd name="T38" fmla="*/ 2147483646 w 768"/>
                <a:gd name="T39" fmla="*/ 2147483646 h 896"/>
                <a:gd name="T40" fmla="*/ 2147483646 w 768"/>
                <a:gd name="T41" fmla="*/ 2147483646 h 896"/>
                <a:gd name="T42" fmla="*/ 2147483646 w 768"/>
                <a:gd name="T43" fmla="*/ 2147483646 h 896"/>
                <a:gd name="T44" fmla="*/ 2147483646 w 768"/>
                <a:gd name="T45" fmla="*/ 2147483646 h 89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68" h="896">
                  <a:moveTo>
                    <a:pt x="704" y="768"/>
                  </a:moveTo>
                  <a:cubicBezTo>
                    <a:pt x="256" y="768"/>
                    <a:pt x="256" y="768"/>
                    <a:pt x="256" y="768"/>
                  </a:cubicBezTo>
                  <a:cubicBezTo>
                    <a:pt x="256" y="512"/>
                    <a:pt x="256" y="512"/>
                    <a:pt x="256" y="512"/>
                  </a:cubicBezTo>
                  <a:cubicBezTo>
                    <a:pt x="448" y="512"/>
                    <a:pt x="448" y="512"/>
                    <a:pt x="448" y="512"/>
                  </a:cubicBezTo>
                  <a:cubicBezTo>
                    <a:pt x="483" y="512"/>
                    <a:pt x="512" y="483"/>
                    <a:pt x="512" y="448"/>
                  </a:cubicBezTo>
                  <a:cubicBezTo>
                    <a:pt x="512" y="413"/>
                    <a:pt x="483" y="384"/>
                    <a:pt x="448" y="384"/>
                  </a:cubicBezTo>
                  <a:cubicBezTo>
                    <a:pt x="256" y="384"/>
                    <a:pt x="256" y="384"/>
                    <a:pt x="256" y="384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6" y="214"/>
                    <a:pt x="342" y="128"/>
                    <a:pt x="448" y="128"/>
                  </a:cubicBezTo>
                  <a:cubicBezTo>
                    <a:pt x="516" y="128"/>
                    <a:pt x="580" y="165"/>
                    <a:pt x="614" y="224"/>
                  </a:cubicBezTo>
                  <a:cubicBezTo>
                    <a:pt x="632" y="255"/>
                    <a:pt x="671" y="265"/>
                    <a:pt x="702" y="247"/>
                  </a:cubicBezTo>
                  <a:cubicBezTo>
                    <a:pt x="732" y="230"/>
                    <a:pt x="743" y="191"/>
                    <a:pt x="725" y="160"/>
                  </a:cubicBezTo>
                  <a:cubicBezTo>
                    <a:pt x="668" y="61"/>
                    <a:pt x="562" y="0"/>
                    <a:pt x="448" y="0"/>
                  </a:cubicBezTo>
                  <a:cubicBezTo>
                    <a:pt x="272" y="0"/>
                    <a:pt x="128" y="144"/>
                    <a:pt x="128" y="320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cubicBezTo>
                    <a:pt x="29" y="384"/>
                    <a:pt x="0" y="413"/>
                    <a:pt x="0" y="448"/>
                  </a:cubicBezTo>
                  <a:cubicBezTo>
                    <a:pt x="0" y="483"/>
                    <a:pt x="29" y="512"/>
                    <a:pt x="64" y="512"/>
                  </a:cubicBezTo>
                  <a:cubicBezTo>
                    <a:pt x="128" y="512"/>
                    <a:pt x="128" y="512"/>
                    <a:pt x="128" y="512"/>
                  </a:cubicBezTo>
                  <a:cubicBezTo>
                    <a:pt x="128" y="896"/>
                    <a:pt x="128" y="896"/>
                    <a:pt x="128" y="896"/>
                  </a:cubicBezTo>
                  <a:cubicBezTo>
                    <a:pt x="704" y="896"/>
                    <a:pt x="704" y="896"/>
                    <a:pt x="704" y="896"/>
                  </a:cubicBezTo>
                  <a:cubicBezTo>
                    <a:pt x="739" y="896"/>
                    <a:pt x="768" y="867"/>
                    <a:pt x="768" y="832"/>
                  </a:cubicBezTo>
                  <a:cubicBezTo>
                    <a:pt x="768" y="797"/>
                    <a:pt x="739" y="768"/>
                    <a:pt x="704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1" name="组合 24"/>
          <p:cNvGrpSpPr>
            <a:grpSpLocks/>
          </p:cNvGrpSpPr>
          <p:nvPr/>
        </p:nvGrpSpPr>
        <p:grpSpPr bwMode="auto">
          <a:xfrm>
            <a:off x="3218954" y="4881677"/>
            <a:ext cx="273596" cy="272762"/>
            <a:chOff x="4608513" y="2209800"/>
            <a:chExt cx="993775" cy="990600"/>
          </a:xfrm>
          <a:solidFill>
            <a:schemeClr val="bg1">
              <a:lumMod val="65000"/>
            </a:schemeClr>
          </a:solidFill>
        </p:grpSpPr>
        <p:sp>
          <p:nvSpPr>
            <p:cNvPr id="132" name="Freeform 19"/>
            <p:cNvSpPr>
              <a:spLocks noEditPoints="1"/>
            </p:cNvSpPr>
            <p:nvPr/>
          </p:nvSpPr>
          <p:spPr bwMode="auto">
            <a:xfrm>
              <a:off x="4608513" y="2209800"/>
              <a:ext cx="993775" cy="990600"/>
            </a:xfrm>
            <a:custGeom>
              <a:avLst/>
              <a:gdLst>
                <a:gd name="T0" fmla="*/ 2147483646 w 1920"/>
                <a:gd name="T1" fmla="*/ 0 h 1920"/>
                <a:gd name="T2" fmla="*/ 0 w 1920"/>
                <a:gd name="T3" fmla="*/ 2147483646 h 1920"/>
                <a:gd name="T4" fmla="*/ 2147483646 w 1920"/>
                <a:gd name="T5" fmla="*/ 2147483646 h 1920"/>
                <a:gd name="T6" fmla="*/ 2147483646 w 1920"/>
                <a:gd name="T7" fmla="*/ 2147483646 h 1920"/>
                <a:gd name="T8" fmla="*/ 2147483646 w 1920"/>
                <a:gd name="T9" fmla="*/ 0 h 1920"/>
                <a:gd name="T10" fmla="*/ 2147483646 w 1920"/>
                <a:gd name="T11" fmla="*/ 2147483646 h 1920"/>
                <a:gd name="T12" fmla="*/ 2147483646 w 1920"/>
                <a:gd name="T13" fmla="*/ 2147483646 h 1920"/>
                <a:gd name="T14" fmla="*/ 2147483646 w 1920"/>
                <a:gd name="T15" fmla="*/ 2147483646 h 1920"/>
                <a:gd name="T16" fmla="*/ 2147483646 w 1920"/>
                <a:gd name="T17" fmla="*/ 2147483646 h 1920"/>
                <a:gd name="T18" fmla="*/ 2147483646 w 1920"/>
                <a:gd name="T19" fmla="*/ 2147483646 h 19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0" h="1920">
                  <a:moveTo>
                    <a:pt x="960" y="0"/>
                  </a:moveTo>
                  <a:cubicBezTo>
                    <a:pt x="430" y="0"/>
                    <a:pt x="0" y="430"/>
                    <a:pt x="0" y="960"/>
                  </a:cubicBezTo>
                  <a:cubicBezTo>
                    <a:pt x="0" y="1490"/>
                    <a:pt x="430" y="1920"/>
                    <a:pt x="960" y="1920"/>
                  </a:cubicBezTo>
                  <a:cubicBezTo>
                    <a:pt x="1490" y="1920"/>
                    <a:pt x="1920" y="1490"/>
                    <a:pt x="1920" y="960"/>
                  </a:cubicBezTo>
                  <a:cubicBezTo>
                    <a:pt x="1920" y="430"/>
                    <a:pt x="1490" y="0"/>
                    <a:pt x="960" y="0"/>
                  </a:cubicBezTo>
                  <a:close/>
                  <a:moveTo>
                    <a:pt x="960" y="1728"/>
                  </a:moveTo>
                  <a:cubicBezTo>
                    <a:pt x="536" y="1728"/>
                    <a:pt x="192" y="1384"/>
                    <a:pt x="192" y="960"/>
                  </a:cubicBezTo>
                  <a:cubicBezTo>
                    <a:pt x="192" y="536"/>
                    <a:pt x="536" y="192"/>
                    <a:pt x="960" y="192"/>
                  </a:cubicBezTo>
                  <a:cubicBezTo>
                    <a:pt x="1384" y="192"/>
                    <a:pt x="1728" y="536"/>
                    <a:pt x="1728" y="960"/>
                  </a:cubicBezTo>
                  <a:cubicBezTo>
                    <a:pt x="1728" y="1384"/>
                    <a:pt x="1384" y="1728"/>
                    <a:pt x="960" y="1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20"/>
            <p:cNvSpPr>
              <a:spLocks/>
            </p:cNvSpPr>
            <p:nvPr/>
          </p:nvSpPr>
          <p:spPr bwMode="auto">
            <a:xfrm>
              <a:off x="4808538" y="2473325"/>
              <a:ext cx="515938" cy="461963"/>
            </a:xfrm>
            <a:custGeom>
              <a:avLst/>
              <a:gdLst>
                <a:gd name="T0" fmla="*/ 2147483646 w 999"/>
                <a:gd name="T1" fmla="*/ 2147483646 h 896"/>
                <a:gd name="T2" fmla="*/ 2147483646 w 999"/>
                <a:gd name="T3" fmla="*/ 2147483646 h 896"/>
                <a:gd name="T4" fmla="*/ 2147483646 w 999"/>
                <a:gd name="T5" fmla="*/ 2147483646 h 896"/>
                <a:gd name="T6" fmla="*/ 2147483646 w 999"/>
                <a:gd name="T7" fmla="*/ 2147483646 h 896"/>
                <a:gd name="T8" fmla="*/ 2147483646 w 999"/>
                <a:gd name="T9" fmla="*/ 2147483646 h 896"/>
                <a:gd name="T10" fmla="*/ 2147483646 w 999"/>
                <a:gd name="T11" fmla="*/ 2147483646 h 896"/>
                <a:gd name="T12" fmla="*/ 2147483646 w 999"/>
                <a:gd name="T13" fmla="*/ 2147483646 h 896"/>
                <a:gd name="T14" fmla="*/ 2147483646 w 999"/>
                <a:gd name="T15" fmla="*/ 2147483646 h 896"/>
                <a:gd name="T16" fmla="*/ 2147483646 w 999"/>
                <a:gd name="T17" fmla="*/ 2147483646 h 896"/>
                <a:gd name="T18" fmla="*/ 2147483646 w 999"/>
                <a:gd name="T19" fmla="*/ 2147483646 h 896"/>
                <a:gd name="T20" fmla="*/ 2147483646 w 999"/>
                <a:gd name="T21" fmla="*/ 2147483646 h 896"/>
                <a:gd name="T22" fmla="*/ 2147483646 w 999"/>
                <a:gd name="T23" fmla="*/ 2147483646 h 896"/>
                <a:gd name="T24" fmla="*/ 2147483646 w 999"/>
                <a:gd name="T25" fmla="*/ 2147483646 h 896"/>
                <a:gd name="T26" fmla="*/ 2147483646 w 999"/>
                <a:gd name="T27" fmla="*/ 2147483646 h 896"/>
                <a:gd name="T28" fmla="*/ 2147483646 w 999"/>
                <a:gd name="T29" fmla="*/ 2147483646 h 896"/>
                <a:gd name="T30" fmla="*/ 2147483646 w 999"/>
                <a:gd name="T31" fmla="*/ 2147483646 h 896"/>
                <a:gd name="T32" fmla="*/ 2147483646 w 999"/>
                <a:gd name="T33" fmla="*/ 2147483646 h 896"/>
                <a:gd name="T34" fmla="*/ 2147483646 w 999"/>
                <a:gd name="T35" fmla="*/ 2147483646 h 896"/>
                <a:gd name="T36" fmla="*/ 2147483646 w 999"/>
                <a:gd name="T37" fmla="*/ 2147483646 h 896"/>
                <a:gd name="T38" fmla="*/ 2147483646 w 999"/>
                <a:gd name="T39" fmla="*/ 0 h 896"/>
                <a:gd name="T40" fmla="*/ 2147483646 w 999"/>
                <a:gd name="T41" fmla="*/ 0 h 896"/>
                <a:gd name="T42" fmla="*/ 2147483646 w 999"/>
                <a:gd name="T43" fmla="*/ 2147483646 h 896"/>
                <a:gd name="T44" fmla="*/ 2147483646 w 999"/>
                <a:gd name="T45" fmla="*/ 2147483646 h 896"/>
                <a:gd name="T46" fmla="*/ 0 w 999"/>
                <a:gd name="T47" fmla="*/ 2147483646 h 896"/>
                <a:gd name="T48" fmla="*/ 2147483646 w 999"/>
                <a:gd name="T49" fmla="*/ 2147483646 h 896"/>
                <a:gd name="T50" fmla="*/ 2147483646 w 999"/>
                <a:gd name="T51" fmla="*/ 2147483646 h 896"/>
                <a:gd name="T52" fmla="*/ 2147483646 w 999"/>
                <a:gd name="T53" fmla="*/ 2147483646 h 896"/>
                <a:gd name="T54" fmla="*/ 2147483646 w 999"/>
                <a:gd name="T55" fmla="*/ 2147483646 h 896"/>
                <a:gd name="T56" fmla="*/ 0 w 999"/>
                <a:gd name="T57" fmla="*/ 2147483646 h 896"/>
                <a:gd name="T58" fmla="*/ 2147483646 w 999"/>
                <a:gd name="T59" fmla="*/ 2147483646 h 896"/>
                <a:gd name="T60" fmla="*/ 2147483646 w 999"/>
                <a:gd name="T61" fmla="*/ 2147483646 h 896"/>
                <a:gd name="T62" fmla="*/ 2147483646 w 999"/>
                <a:gd name="T63" fmla="*/ 2147483646 h 896"/>
                <a:gd name="T64" fmla="*/ 2147483646 w 999"/>
                <a:gd name="T65" fmla="*/ 2147483646 h 896"/>
                <a:gd name="T66" fmla="*/ 2147483646 w 999"/>
                <a:gd name="T67" fmla="*/ 2147483646 h 896"/>
                <a:gd name="T68" fmla="*/ 2147483646 w 999"/>
                <a:gd name="T69" fmla="*/ 2147483646 h 8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99" h="896">
                  <a:moveTo>
                    <a:pt x="958" y="649"/>
                  </a:moveTo>
                  <a:cubicBezTo>
                    <a:pt x="927" y="631"/>
                    <a:pt x="888" y="641"/>
                    <a:pt x="870" y="672"/>
                  </a:cubicBezTo>
                  <a:cubicBezTo>
                    <a:pt x="836" y="731"/>
                    <a:pt x="772" y="768"/>
                    <a:pt x="704" y="768"/>
                  </a:cubicBezTo>
                  <a:cubicBezTo>
                    <a:pt x="448" y="768"/>
                    <a:pt x="448" y="768"/>
                    <a:pt x="448" y="768"/>
                  </a:cubicBezTo>
                  <a:cubicBezTo>
                    <a:pt x="365" y="768"/>
                    <a:pt x="293" y="714"/>
                    <a:pt x="267" y="640"/>
                  </a:cubicBezTo>
                  <a:cubicBezTo>
                    <a:pt x="576" y="640"/>
                    <a:pt x="576" y="640"/>
                    <a:pt x="576" y="640"/>
                  </a:cubicBezTo>
                  <a:cubicBezTo>
                    <a:pt x="611" y="640"/>
                    <a:pt x="640" y="611"/>
                    <a:pt x="640" y="576"/>
                  </a:cubicBezTo>
                  <a:cubicBezTo>
                    <a:pt x="640" y="541"/>
                    <a:pt x="611" y="512"/>
                    <a:pt x="576" y="512"/>
                  </a:cubicBezTo>
                  <a:cubicBezTo>
                    <a:pt x="256" y="512"/>
                    <a:pt x="256" y="512"/>
                    <a:pt x="256" y="512"/>
                  </a:cubicBezTo>
                  <a:cubicBezTo>
                    <a:pt x="256" y="384"/>
                    <a:pt x="256" y="384"/>
                    <a:pt x="256" y="384"/>
                  </a:cubicBezTo>
                  <a:cubicBezTo>
                    <a:pt x="576" y="384"/>
                    <a:pt x="576" y="384"/>
                    <a:pt x="576" y="384"/>
                  </a:cubicBezTo>
                  <a:cubicBezTo>
                    <a:pt x="611" y="384"/>
                    <a:pt x="640" y="355"/>
                    <a:pt x="640" y="320"/>
                  </a:cubicBezTo>
                  <a:cubicBezTo>
                    <a:pt x="640" y="285"/>
                    <a:pt x="611" y="256"/>
                    <a:pt x="576" y="256"/>
                  </a:cubicBezTo>
                  <a:cubicBezTo>
                    <a:pt x="267" y="256"/>
                    <a:pt x="267" y="256"/>
                    <a:pt x="267" y="256"/>
                  </a:cubicBezTo>
                  <a:cubicBezTo>
                    <a:pt x="293" y="182"/>
                    <a:pt x="365" y="128"/>
                    <a:pt x="448" y="128"/>
                  </a:cubicBezTo>
                  <a:cubicBezTo>
                    <a:pt x="704" y="128"/>
                    <a:pt x="704" y="128"/>
                    <a:pt x="704" y="128"/>
                  </a:cubicBezTo>
                  <a:cubicBezTo>
                    <a:pt x="772" y="128"/>
                    <a:pt x="836" y="165"/>
                    <a:pt x="870" y="224"/>
                  </a:cubicBezTo>
                  <a:cubicBezTo>
                    <a:pt x="888" y="255"/>
                    <a:pt x="927" y="265"/>
                    <a:pt x="958" y="247"/>
                  </a:cubicBezTo>
                  <a:cubicBezTo>
                    <a:pt x="988" y="230"/>
                    <a:pt x="999" y="190"/>
                    <a:pt x="981" y="160"/>
                  </a:cubicBezTo>
                  <a:cubicBezTo>
                    <a:pt x="923" y="61"/>
                    <a:pt x="817" y="0"/>
                    <a:pt x="704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293" y="0"/>
                    <a:pt x="164" y="110"/>
                    <a:pt x="134" y="256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29" y="256"/>
                    <a:pt x="0" y="285"/>
                    <a:pt x="0" y="320"/>
                  </a:cubicBezTo>
                  <a:cubicBezTo>
                    <a:pt x="0" y="355"/>
                    <a:pt x="29" y="384"/>
                    <a:pt x="64" y="38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128" y="512"/>
                    <a:pt x="128" y="512"/>
                    <a:pt x="128" y="512"/>
                  </a:cubicBezTo>
                  <a:cubicBezTo>
                    <a:pt x="64" y="512"/>
                    <a:pt x="64" y="512"/>
                    <a:pt x="64" y="512"/>
                  </a:cubicBezTo>
                  <a:cubicBezTo>
                    <a:pt x="29" y="512"/>
                    <a:pt x="0" y="541"/>
                    <a:pt x="0" y="576"/>
                  </a:cubicBezTo>
                  <a:cubicBezTo>
                    <a:pt x="0" y="611"/>
                    <a:pt x="29" y="640"/>
                    <a:pt x="64" y="640"/>
                  </a:cubicBezTo>
                  <a:cubicBezTo>
                    <a:pt x="134" y="640"/>
                    <a:pt x="134" y="640"/>
                    <a:pt x="134" y="640"/>
                  </a:cubicBezTo>
                  <a:cubicBezTo>
                    <a:pt x="164" y="786"/>
                    <a:pt x="293" y="896"/>
                    <a:pt x="448" y="896"/>
                  </a:cubicBezTo>
                  <a:cubicBezTo>
                    <a:pt x="704" y="896"/>
                    <a:pt x="704" y="896"/>
                    <a:pt x="704" y="896"/>
                  </a:cubicBezTo>
                  <a:cubicBezTo>
                    <a:pt x="817" y="896"/>
                    <a:pt x="923" y="835"/>
                    <a:pt x="981" y="736"/>
                  </a:cubicBezTo>
                  <a:cubicBezTo>
                    <a:pt x="999" y="706"/>
                    <a:pt x="988" y="666"/>
                    <a:pt x="958" y="6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4" name="Freeform 24"/>
          <p:cNvSpPr>
            <a:spLocks noEditPoints="1"/>
          </p:cNvSpPr>
          <p:nvPr/>
        </p:nvSpPr>
        <p:spPr bwMode="auto">
          <a:xfrm>
            <a:off x="4056063" y="4891088"/>
            <a:ext cx="255587" cy="254000"/>
          </a:xfrm>
          <a:custGeom>
            <a:avLst/>
            <a:gdLst>
              <a:gd name="T0" fmla="*/ 2147483646 w 1920"/>
              <a:gd name="T1" fmla="*/ 0 h 1920"/>
              <a:gd name="T2" fmla="*/ 0 w 1920"/>
              <a:gd name="T3" fmla="*/ 2147483646 h 1920"/>
              <a:gd name="T4" fmla="*/ 2147483646 w 1920"/>
              <a:gd name="T5" fmla="*/ 2147483646 h 1920"/>
              <a:gd name="T6" fmla="*/ 2147483646 w 1920"/>
              <a:gd name="T7" fmla="*/ 2147483646 h 1920"/>
              <a:gd name="T8" fmla="*/ 2147483646 w 1920"/>
              <a:gd name="T9" fmla="*/ 0 h 1920"/>
              <a:gd name="T10" fmla="*/ 2147483646 w 1920"/>
              <a:gd name="T11" fmla="*/ 2147483646 h 1920"/>
              <a:gd name="T12" fmla="*/ 2147483646 w 1920"/>
              <a:gd name="T13" fmla="*/ 2147483646 h 1920"/>
              <a:gd name="T14" fmla="*/ 2147483646 w 1920"/>
              <a:gd name="T15" fmla="*/ 2147483646 h 1920"/>
              <a:gd name="T16" fmla="*/ 2147483646 w 1920"/>
              <a:gd name="T17" fmla="*/ 2147483646 h 1920"/>
              <a:gd name="T18" fmla="*/ 2147483646 w 1920"/>
              <a:gd name="T19" fmla="*/ 2147483646 h 1920"/>
              <a:gd name="T20" fmla="*/ 2147483646 w 1920"/>
              <a:gd name="T21" fmla="*/ 2147483646 h 1920"/>
              <a:gd name="T22" fmla="*/ 2147483646 w 1920"/>
              <a:gd name="T23" fmla="*/ 2147483646 h 1920"/>
              <a:gd name="T24" fmla="*/ 2147483646 w 1920"/>
              <a:gd name="T25" fmla="*/ 2147483646 h 1920"/>
              <a:gd name="T26" fmla="*/ 2147483646 w 1920"/>
              <a:gd name="T27" fmla="*/ 2147483646 h 1920"/>
              <a:gd name="T28" fmla="*/ 2147483646 w 1920"/>
              <a:gd name="T29" fmla="*/ 2147483646 h 1920"/>
              <a:gd name="T30" fmla="*/ 2147483646 w 1920"/>
              <a:gd name="T31" fmla="*/ 2147483646 h 1920"/>
              <a:gd name="T32" fmla="*/ 2147483646 w 1920"/>
              <a:gd name="T33" fmla="*/ 2147483646 h 1920"/>
              <a:gd name="T34" fmla="*/ 2147483646 w 1920"/>
              <a:gd name="T35" fmla="*/ 2147483646 h 1920"/>
              <a:gd name="T36" fmla="*/ 2147483646 w 1920"/>
              <a:gd name="T37" fmla="*/ 2147483646 h 1920"/>
              <a:gd name="T38" fmla="*/ 2147483646 w 1920"/>
              <a:gd name="T39" fmla="*/ 2147483646 h 1920"/>
              <a:gd name="T40" fmla="*/ 2147483646 w 1920"/>
              <a:gd name="T41" fmla="*/ 2147483646 h 1920"/>
              <a:gd name="T42" fmla="*/ 2147483646 w 1920"/>
              <a:gd name="T43" fmla="*/ 2147483646 h 1920"/>
              <a:gd name="T44" fmla="*/ 2147483646 w 1920"/>
              <a:gd name="T45" fmla="*/ 2147483646 h 1920"/>
              <a:gd name="T46" fmla="*/ 2147483646 w 1920"/>
              <a:gd name="T47" fmla="*/ 2147483646 h 1920"/>
              <a:gd name="T48" fmla="*/ 2147483646 w 1920"/>
              <a:gd name="T49" fmla="*/ 2147483646 h 1920"/>
              <a:gd name="T50" fmla="*/ 2147483646 w 1920"/>
              <a:gd name="T51" fmla="*/ 2147483646 h 1920"/>
              <a:gd name="T52" fmla="*/ 2147483646 w 1920"/>
              <a:gd name="T53" fmla="*/ 2147483646 h 1920"/>
              <a:gd name="T54" fmla="*/ 2147483646 w 1920"/>
              <a:gd name="T55" fmla="*/ 2147483646 h 1920"/>
              <a:gd name="T56" fmla="*/ 2147483646 w 1920"/>
              <a:gd name="T57" fmla="*/ 2147483646 h 1920"/>
              <a:gd name="T58" fmla="*/ 2147483646 w 1920"/>
              <a:gd name="T59" fmla="*/ 2147483646 h 1920"/>
              <a:gd name="T60" fmla="*/ 2147483646 w 1920"/>
              <a:gd name="T61" fmla="*/ 2147483646 h 1920"/>
              <a:gd name="T62" fmla="*/ 2147483646 w 1920"/>
              <a:gd name="T63" fmla="*/ 2147483646 h 1920"/>
              <a:gd name="T64" fmla="*/ 2147483646 w 1920"/>
              <a:gd name="T65" fmla="*/ 2147483646 h 1920"/>
              <a:gd name="T66" fmla="*/ 2147483646 w 1920"/>
              <a:gd name="T67" fmla="*/ 2147483646 h 1920"/>
              <a:gd name="T68" fmla="*/ 2147483646 w 1920"/>
              <a:gd name="T69" fmla="*/ 2147483646 h 1920"/>
              <a:gd name="T70" fmla="*/ 2147483646 w 1920"/>
              <a:gd name="T71" fmla="*/ 2147483646 h 1920"/>
              <a:gd name="T72" fmla="*/ 2147483646 w 1920"/>
              <a:gd name="T73" fmla="*/ 2147483646 h 1920"/>
              <a:gd name="T74" fmla="*/ 2147483646 w 1920"/>
              <a:gd name="T75" fmla="*/ 2147483646 h 1920"/>
              <a:gd name="T76" fmla="*/ 2147483646 w 1920"/>
              <a:gd name="T77" fmla="*/ 2147483646 h 1920"/>
              <a:gd name="T78" fmla="*/ 2147483646 w 1920"/>
              <a:gd name="T79" fmla="*/ 2147483646 h 1920"/>
              <a:gd name="T80" fmla="*/ 2147483646 w 1920"/>
              <a:gd name="T81" fmla="*/ 2147483646 h 19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920" h="1920">
                <a:moveTo>
                  <a:pt x="960" y="0"/>
                </a:moveTo>
                <a:cubicBezTo>
                  <a:pt x="430" y="0"/>
                  <a:pt x="0" y="430"/>
                  <a:pt x="0" y="960"/>
                </a:cubicBezTo>
                <a:cubicBezTo>
                  <a:pt x="0" y="1490"/>
                  <a:pt x="430" y="1920"/>
                  <a:pt x="960" y="1920"/>
                </a:cubicBezTo>
                <a:cubicBezTo>
                  <a:pt x="1490" y="1920"/>
                  <a:pt x="1920" y="1490"/>
                  <a:pt x="1920" y="960"/>
                </a:cubicBezTo>
                <a:cubicBezTo>
                  <a:pt x="1920" y="430"/>
                  <a:pt x="1490" y="0"/>
                  <a:pt x="960" y="0"/>
                </a:cubicBezTo>
                <a:close/>
                <a:moveTo>
                  <a:pt x="960" y="1728"/>
                </a:moveTo>
                <a:cubicBezTo>
                  <a:pt x="536" y="1728"/>
                  <a:pt x="192" y="1384"/>
                  <a:pt x="192" y="960"/>
                </a:cubicBezTo>
                <a:cubicBezTo>
                  <a:pt x="192" y="536"/>
                  <a:pt x="536" y="192"/>
                  <a:pt x="960" y="192"/>
                </a:cubicBezTo>
                <a:cubicBezTo>
                  <a:pt x="1384" y="192"/>
                  <a:pt x="1728" y="536"/>
                  <a:pt x="1728" y="960"/>
                </a:cubicBezTo>
                <a:cubicBezTo>
                  <a:pt x="1728" y="1384"/>
                  <a:pt x="1384" y="1728"/>
                  <a:pt x="960" y="1728"/>
                </a:cubicBezTo>
                <a:close/>
                <a:moveTo>
                  <a:pt x="1024" y="896"/>
                </a:moveTo>
                <a:cubicBezTo>
                  <a:pt x="1024" y="640"/>
                  <a:pt x="1024" y="640"/>
                  <a:pt x="1024" y="640"/>
                </a:cubicBezTo>
                <a:cubicBezTo>
                  <a:pt x="1280" y="640"/>
                  <a:pt x="1280" y="640"/>
                  <a:pt x="1280" y="640"/>
                </a:cubicBezTo>
                <a:cubicBezTo>
                  <a:pt x="1280" y="512"/>
                  <a:pt x="1280" y="512"/>
                  <a:pt x="1280" y="512"/>
                </a:cubicBezTo>
                <a:cubicBezTo>
                  <a:pt x="1024" y="512"/>
                  <a:pt x="1024" y="512"/>
                  <a:pt x="1024" y="512"/>
                </a:cubicBezTo>
                <a:cubicBezTo>
                  <a:pt x="1024" y="384"/>
                  <a:pt x="1024" y="384"/>
                  <a:pt x="1024" y="384"/>
                </a:cubicBezTo>
                <a:cubicBezTo>
                  <a:pt x="896" y="384"/>
                  <a:pt x="896" y="384"/>
                  <a:pt x="896" y="384"/>
                </a:cubicBezTo>
                <a:cubicBezTo>
                  <a:pt x="896" y="512"/>
                  <a:pt x="896" y="512"/>
                  <a:pt x="896" y="512"/>
                </a:cubicBezTo>
                <a:cubicBezTo>
                  <a:pt x="640" y="512"/>
                  <a:pt x="640" y="512"/>
                  <a:pt x="640" y="512"/>
                </a:cubicBezTo>
                <a:cubicBezTo>
                  <a:pt x="640" y="1024"/>
                  <a:pt x="640" y="1024"/>
                  <a:pt x="640" y="1024"/>
                </a:cubicBezTo>
                <a:cubicBezTo>
                  <a:pt x="896" y="1024"/>
                  <a:pt x="896" y="1024"/>
                  <a:pt x="896" y="1024"/>
                </a:cubicBezTo>
                <a:cubicBezTo>
                  <a:pt x="896" y="1280"/>
                  <a:pt x="896" y="1280"/>
                  <a:pt x="896" y="1280"/>
                </a:cubicBezTo>
                <a:cubicBezTo>
                  <a:pt x="640" y="1280"/>
                  <a:pt x="640" y="1280"/>
                  <a:pt x="640" y="1280"/>
                </a:cubicBezTo>
                <a:cubicBezTo>
                  <a:pt x="640" y="1408"/>
                  <a:pt x="640" y="1408"/>
                  <a:pt x="640" y="1408"/>
                </a:cubicBezTo>
                <a:cubicBezTo>
                  <a:pt x="896" y="1408"/>
                  <a:pt x="896" y="1408"/>
                  <a:pt x="896" y="1408"/>
                </a:cubicBezTo>
                <a:cubicBezTo>
                  <a:pt x="896" y="1536"/>
                  <a:pt x="896" y="1536"/>
                  <a:pt x="896" y="1536"/>
                </a:cubicBezTo>
                <a:cubicBezTo>
                  <a:pt x="1024" y="1536"/>
                  <a:pt x="1024" y="1536"/>
                  <a:pt x="1024" y="1536"/>
                </a:cubicBezTo>
                <a:cubicBezTo>
                  <a:pt x="1024" y="1408"/>
                  <a:pt x="1024" y="1408"/>
                  <a:pt x="1024" y="1408"/>
                </a:cubicBezTo>
                <a:cubicBezTo>
                  <a:pt x="1280" y="1408"/>
                  <a:pt x="1280" y="1408"/>
                  <a:pt x="1280" y="1408"/>
                </a:cubicBezTo>
                <a:cubicBezTo>
                  <a:pt x="1280" y="896"/>
                  <a:pt x="1280" y="896"/>
                  <a:pt x="1280" y="896"/>
                </a:cubicBezTo>
                <a:lnTo>
                  <a:pt x="1024" y="896"/>
                </a:lnTo>
                <a:close/>
                <a:moveTo>
                  <a:pt x="896" y="896"/>
                </a:moveTo>
                <a:cubicBezTo>
                  <a:pt x="768" y="896"/>
                  <a:pt x="768" y="896"/>
                  <a:pt x="768" y="896"/>
                </a:cubicBezTo>
                <a:cubicBezTo>
                  <a:pt x="768" y="640"/>
                  <a:pt x="768" y="640"/>
                  <a:pt x="768" y="640"/>
                </a:cubicBezTo>
                <a:cubicBezTo>
                  <a:pt x="896" y="640"/>
                  <a:pt x="896" y="640"/>
                  <a:pt x="896" y="640"/>
                </a:cubicBezTo>
                <a:lnTo>
                  <a:pt x="896" y="896"/>
                </a:lnTo>
                <a:close/>
                <a:moveTo>
                  <a:pt x="1152" y="1280"/>
                </a:moveTo>
                <a:cubicBezTo>
                  <a:pt x="1024" y="1280"/>
                  <a:pt x="1024" y="1280"/>
                  <a:pt x="1024" y="1280"/>
                </a:cubicBezTo>
                <a:cubicBezTo>
                  <a:pt x="1024" y="1024"/>
                  <a:pt x="1024" y="1024"/>
                  <a:pt x="1024" y="1024"/>
                </a:cubicBezTo>
                <a:cubicBezTo>
                  <a:pt x="1152" y="1024"/>
                  <a:pt x="1152" y="1024"/>
                  <a:pt x="1152" y="1024"/>
                </a:cubicBezTo>
                <a:lnTo>
                  <a:pt x="1152" y="128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5" name="Freeform 28"/>
          <p:cNvSpPr>
            <a:spLocks noEditPoints="1"/>
          </p:cNvSpPr>
          <p:nvPr/>
        </p:nvSpPr>
        <p:spPr bwMode="auto">
          <a:xfrm>
            <a:off x="4994275" y="4865688"/>
            <a:ext cx="304800" cy="304800"/>
          </a:xfrm>
          <a:custGeom>
            <a:avLst/>
            <a:gdLst>
              <a:gd name="T0" fmla="*/ 2147483646 w 2048"/>
              <a:gd name="T1" fmla="*/ 2147483646 h 2048"/>
              <a:gd name="T2" fmla="*/ 2147483646 w 2048"/>
              <a:gd name="T3" fmla="*/ 2147483646 h 2048"/>
              <a:gd name="T4" fmla="*/ 2147483646 w 2048"/>
              <a:gd name="T5" fmla="*/ 2147483646 h 2048"/>
              <a:gd name="T6" fmla="*/ 2147483646 w 2048"/>
              <a:gd name="T7" fmla="*/ 2147483646 h 2048"/>
              <a:gd name="T8" fmla="*/ 2147483646 w 2048"/>
              <a:gd name="T9" fmla="*/ 2147483646 h 2048"/>
              <a:gd name="T10" fmla="*/ 2147483646 w 2048"/>
              <a:gd name="T11" fmla="*/ 2147483646 h 2048"/>
              <a:gd name="T12" fmla="*/ 0 w 2048"/>
              <a:gd name="T13" fmla="*/ 2147483646 h 2048"/>
              <a:gd name="T14" fmla="*/ 2147483646 w 2048"/>
              <a:gd name="T15" fmla="*/ 2147483646 h 2048"/>
              <a:gd name="T16" fmla="*/ 1950945960 w 2048"/>
              <a:gd name="T17" fmla="*/ 2147483646 h 2048"/>
              <a:gd name="T18" fmla="*/ 2147483646 w 2048"/>
              <a:gd name="T19" fmla="*/ 2147483646 h 2048"/>
              <a:gd name="T20" fmla="*/ 2147483646 w 2048"/>
              <a:gd name="T21" fmla="*/ 2147483646 h 2048"/>
              <a:gd name="T22" fmla="*/ 2147483646 w 2048"/>
              <a:gd name="T23" fmla="*/ 2147483646 h 2048"/>
              <a:gd name="T24" fmla="*/ 2147483646 w 2048"/>
              <a:gd name="T25" fmla="*/ 2147483646 h 2048"/>
              <a:gd name="T26" fmla="*/ 2147483646 w 2048"/>
              <a:gd name="T27" fmla="*/ 2147483646 h 2048"/>
              <a:gd name="T28" fmla="*/ 2147483646 w 2048"/>
              <a:gd name="T29" fmla="*/ 2147483646 h 2048"/>
              <a:gd name="T30" fmla="*/ 2147483646 w 2048"/>
              <a:gd name="T31" fmla="*/ 2147483646 h 2048"/>
              <a:gd name="T32" fmla="*/ 2147483646 w 2048"/>
              <a:gd name="T33" fmla="*/ 2147483646 h 2048"/>
              <a:gd name="T34" fmla="*/ 2147483646 w 2048"/>
              <a:gd name="T35" fmla="*/ 2147483646 h 2048"/>
              <a:gd name="T36" fmla="*/ 2147483646 w 2048"/>
              <a:gd name="T37" fmla="*/ 2147483646 h 2048"/>
              <a:gd name="T38" fmla="*/ 2147483646 w 2048"/>
              <a:gd name="T39" fmla="*/ 2147483646 h 2048"/>
              <a:gd name="T40" fmla="*/ 2147483646 w 2048"/>
              <a:gd name="T41" fmla="*/ 2147483646 h 2048"/>
              <a:gd name="T42" fmla="*/ 2147483646 w 2048"/>
              <a:gd name="T43" fmla="*/ 2147483646 h 2048"/>
              <a:gd name="T44" fmla="*/ 2147483646 w 2048"/>
              <a:gd name="T45" fmla="*/ 2147483646 h 2048"/>
              <a:gd name="T46" fmla="*/ 2147483646 w 2048"/>
              <a:gd name="T47" fmla="*/ 2147483646 h 2048"/>
              <a:gd name="T48" fmla="*/ 2147483646 w 2048"/>
              <a:gd name="T49" fmla="*/ 2147483646 h 2048"/>
              <a:gd name="T50" fmla="*/ 2147483646 w 2048"/>
              <a:gd name="T51" fmla="*/ 651293381 h 2048"/>
              <a:gd name="T52" fmla="*/ 2147483646 w 2048"/>
              <a:gd name="T53" fmla="*/ 2147483646 h 2048"/>
              <a:gd name="T54" fmla="*/ 2147483646 w 2048"/>
              <a:gd name="T55" fmla="*/ 0 h 2048"/>
              <a:gd name="T56" fmla="*/ 2147483646 w 2048"/>
              <a:gd name="T57" fmla="*/ 2147483646 h 2048"/>
              <a:gd name="T58" fmla="*/ 2147483646 w 2048"/>
              <a:gd name="T59" fmla="*/ 1751749453 h 2048"/>
              <a:gd name="T60" fmla="*/ 2147483646 w 2048"/>
              <a:gd name="T61" fmla="*/ 2147483646 h 2048"/>
              <a:gd name="T62" fmla="*/ 2147483646 w 2048"/>
              <a:gd name="T63" fmla="*/ 2147483646 h 2048"/>
              <a:gd name="T64" fmla="*/ 2147483646 w 2048"/>
              <a:gd name="T65" fmla="*/ 2147483646 h 2048"/>
              <a:gd name="T66" fmla="*/ 2147483646 w 2048"/>
              <a:gd name="T67" fmla="*/ 2147483646 h 2048"/>
              <a:gd name="T68" fmla="*/ 2147483646 w 2048"/>
              <a:gd name="T69" fmla="*/ 2147483646 h 2048"/>
              <a:gd name="T70" fmla="*/ 2147483646 w 2048"/>
              <a:gd name="T71" fmla="*/ 2147483646 h 2048"/>
              <a:gd name="T72" fmla="*/ 2147483646 w 2048"/>
              <a:gd name="T73" fmla="*/ 2147483646 h 2048"/>
              <a:gd name="T74" fmla="*/ 2147483646 w 2048"/>
              <a:gd name="T75" fmla="*/ 2147483646 h 2048"/>
              <a:gd name="T76" fmla="*/ 2147483646 w 2048"/>
              <a:gd name="T77" fmla="*/ 2147483646 h 2048"/>
              <a:gd name="T78" fmla="*/ 2147483646 w 2048"/>
              <a:gd name="T79" fmla="*/ 2147483646 h 2048"/>
              <a:gd name="T80" fmla="*/ 2147483646 w 2048"/>
              <a:gd name="T81" fmla="*/ 2147483646 h 2048"/>
              <a:gd name="T82" fmla="*/ 2147483646 w 2048"/>
              <a:gd name="T83" fmla="*/ 2147483646 h 2048"/>
              <a:gd name="T84" fmla="*/ 2147483646 w 2048"/>
              <a:gd name="T85" fmla="*/ 2147483646 h 2048"/>
              <a:gd name="T86" fmla="*/ 2147483646 w 2048"/>
              <a:gd name="T87" fmla="*/ 2147483646 h 2048"/>
              <a:gd name="T88" fmla="*/ 2147483646 w 2048"/>
              <a:gd name="T89" fmla="*/ 2147483646 h 2048"/>
              <a:gd name="T90" fmla="*/ 2147483646 w 2048"/>
              <a:gd name="T91" fmla="*/ 2147483646 h 2048"/>
              <a:gd name="T92" fmla="*/ 2147483646 w 2048"/>
              <a:gd name="T93" fmla="*/ 2147483646 h 2048"/>
              <a:gd name="T94" fmla="*/ 2147483646 w 2048"/>
              <a:gd name="T95" fmla="*/ 2147483646 h 2048"/>
              <a:gd name="T96" fmla="*/ 2147483646 w 2048"/>
              <a:gd name="T97" fmla="*/ 2147483646 h 2048"/>
              <a:gd name="T98" fmla="*/ 2147483646 w 2048"/>
              <a:gd name="T99" fmla="*/ 2147483646 h 2048"/>
              <a:gd name="T100" fmla="*/ 2147483646 w 2048"/>
              <a:gd name="T101" fmla="*/ 2147483646 h 2048"/>
              <a:gd name="T102" fmla="*/ 2147483646 w 2048"/>
              <a:gd name="T103" fmla="*/ 2147483646 h 2048"/>
              <a:gd name="T104" fmla="*/ 2147483646 w 2048"/>
              <a:gd name="T105" fmla="*/ 2147483646 h 2048"/>
              <a:gd name="T106" fmla="*/ 2147483646 w 2048"/>
              <a:gd name="T107" fmla="*/ 2147483646 h 204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048" h="2048">
                <a:moveTo>
                  <a:pt x="727" y="1444"/>
                </a:moveTo>
                <a:cubicBezTo>
                  <a:pt x="810" y="1328"/>
                  <a:pt x="810" y="1328"/>
                  <a:pt x="810" y="1328"/>
                </a:cubicBezTo>
                <a:cubicBezTo>
                  <a:pt x="720" y="1238"/>
                  <a:pt x="720" y="1238"/>
                  <a:pt x="720" y="1238"/>
                </a:cubicBezTo>
                <a:cubicBezTo>
                  <a:pt x="604" y="1321"/>
                  <a:pt x="604" y="1321"/>
                  <a:pt x="604" y="1321"/>
                </a:cubicBezTo>
                <a:cubicBezTo>
                  <a:pt x="582" y="1309"/>
                  <a:pt x="559" y="1299"/>
                  <a:pt x="535" y="1292"/>
                </a:cubicBezTo>
                <a:cubicBezTo>
                  <a:pt x="512" y="1152"/>
                  <a:pt x="512" y="1152"/>
                  <a:pt x="512" y="1152"/>
                </a:cubicBezTo>
                <a:cubicBezTo>
                  <a:pt x="384" y="1152"/>
                  <a:pt x="384" y="1152"/>
                  <a:pt x="384" y="1152"/>
                </a:cubicBezTo>
                <a:cubicBezTo>
                  <a:pt x="361" y="1292"/>
                  <a:pt x="361" y="1292"/>
                  <a:pt x="361" y="1292"/>
                </a:cubicBezTo>
                <a:cubicBezTo>
                  <a:pt x="337" y="1299"/>
                  <a:pt x="314" y="1309"/>
                  <a:pt x="292" y="1321"/>
                </a:cubicBezTo>
                <a:cubicBezTo>
                  <a:pt x="176" y="1238"/>
                  <a:pt x="176" y="1238"/>
                  <a:pt x="176" y="1238"/>
                </a:cubicBezTo>
                <a:cubicBezTo>
                  <a:pt x="86" y="1328"/>
                  <a:pt x="86" y="1328"/>
                  <a:pt x="86" y="1328"/>
                </a:cubicBezTo>
                <a:cubicBezTo>
                  <a:pt x="169" y="1444"/>
                  <a:pt x="169" y="1444"/>
                  <a:pt x="169" y="1444"/>
                </a:cubicBezTo>
                <a:cubicBezTo>
                  <a:pt x="157" y="1466"/>
                  <a:pt x="147" y="1489"/>
                  <a:pt x="140" y="1513"/>
                </a:cubicBezTo>
                <a:cubicBezTo>
                  <a:pt x="0" y="1536"/>
                  <a:pt x="0" y="1536"/>
                  <a:pt x="0" y="1536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140" y="1687"/>
                  <a:pt x="140" y="1687"/>
                  <a:pt x="140" y="1687"/>
                </a:cubicBezTo>
                <a:cubicBezTo>
                  <a:pt x="147" y="1711"/>
                  <a:pt x="157" y="1734"/>
                  <a:pt x="169" y="1756"/>
                </a:cubicBezTo>
                <a:cubicBezTo>
                  <a:pt x="86" y="1872"/>
                  <a:pt x="86" y="1872"/>
                  <a:pt x="86" y="1872"/>
                </a:cubicBezTo>
                <a:cubicBezTo>
                  <a:pt x="176" y="1962"/>
                  <a:pt x="176" y="1962"/>
                  <a:pt x="176" y="1962"/>
                </a:cubicBezTo>
                <a:cubicBezTo>
                  <a:pt x="292" y="1879"/>
                  <a:pt x="292" y="1879"/>
                  <a:pt x="292" y="1879"/>
                </a:cubicBezTo>
                <a:cubicBezTo>
                  <a:pt x="314" y="1891"/>
                  <a:pt x="337" y="1901"/>
                  <a:pt x="361" y="1908"/>
                </a:cubicBezTo>
                <a:cubicBezTo>
                  <a:pt x="384" y="2048"/>
                  <a:pt x="384" y="2048"/>
                  <a:pt x="384" y="2048"/>
                </a:cubicBezTo>
                <a:cubicBezTo>
                  <a:pt x="512" y="2048"/>
                  <a:pt x="512" y="2048"/>
                  <a:pt x="512" y="2048"/>
                </a:cubicBezTo>
                <a:cubicBezTo>
                  <a:pt x="535" y="1908"/>
                  <a:pt x="535" y="1908"/>
                  <a:pt x="535" y="1908"/>
                </a:cubicBezTo>
                <a:cubicBezTo>
                  <a:pt x="559" y="1901"/>
                  <a:pt x="582" y="1891"/>
                  <a:pt x="604" y="1879"/>
                </a:cubicBezTo>
                <a:cubicBezTo>
                  <a:pt x="720" y="1962"/>
                  <a:pt x="720" y="1962"/>
                  <a:pt x="720" y="1962"/>
                </a:cubicBezTo>
                <a:cubicBezTo>
                  <a:pt x="810" y="1872"/>
                  <a:pt x="810" y="1872"/>
                  <a:pt x="810" y="1872"/>
                </a:cubicBezTo>
                <a:cubicBezTo>
                  <a:pt x="727" y="1756"/>
                  <a:pt x="727" y="1756"/>
                  <a:pt x="727" y="1756"/>
                </a:cubicBezTo>
                <a:cubicBezTo>
                  <a:pt x="739" y="1734"/>
                  <a:pt x="749" y="1711"/>
                  <a:pt x="756" y="1687"/>
                </a:cubicBezTo>
                <a:cubicBezTo>
                  <a:pt x="896" y="1664"/>
                  <a:pt x="896" y="1664"/>
                  <a:pt x="896" y="1664"/>
                </a:cubicBezTo>
                <a:cubicBezTo>
                  <a:pt x="896" y="1536"/>
                  <a:pt x="896" y="1536"/>
                  <a:pt x="896" y="1536"/>
                </a:cubicBezTo>
                <a:cubicBezTo>
                  <a:pt x="756" y="1513"/>
                  <a:pt x="756" y="1513"/>
                  <a:pt x="756" y="1513"/>
                </a:cubicBezTo>
                <a:cubicBezTo>
                  <a:pt x="749" y="1489"/>
                  <a:pt x="739" y="1466"/>
                  <a:pt x="727" y="1444"/>
                </a:cubicBezTo>
                <a:close/>
                <a:moveTo>
                  <a:pt x="448" y="1728"/>
                </a:moveTo>
                <a:cubicBezTo>
                  <a:pt x="377" y="1728"/>
                  <a:pt x="320" y="1671"/>
                  <a:pt x="320" y="1600"/>
                </a:cubicBezTo>
                <a:cubicBezTo>
                  <a:pt x="320" y="1529"/>
                  <a:pt x="377" y="1472"/>
                  <a:pt x="448" y="1472"/>
                </a:cubicBezTo>
                <a:cubicBezTo>
                  <a:pt x="519" y="1472"/>
                  <a:pt x="576" y="1529"/>
                  <a:pt x="576" y="1600"/>
                </a:cubicBezTo>
                <a:cubicBezTo>
                  <a:pt x="576" y="1671"/>
                  <a:pt x="519" y="1728"/>
                  <a:pt x="448" y="1728"/>
                </a:cubicBezTo>
                <a:close/>
                <a:moveTo>
                  <a:pt x="2048" y="768"/>
                </a:moveTo>
                <a:cubicBezTo>
                  <a:pt x="2048" y="640"/>
                  <a:pt x="2048" y="640"/>
                  <a:pt x="2048" y="640"/>
                </a:cubicBezTo>
                <a:cubicBezTo>
                  <a:pt x="1913" y="615"/>
                  <a:pt x="1913" y="615"/>
                  <a:pt x="1913" y="615"/>
                </a:cubicBezTo>
                <a:cubicBezTo>
                  <a:pt x="1911" y="599"/>
                  <a:pt x="1908" y="584"/>
                  <a:pt x="1904" y="568"/>
                </a:cubicBezTo>
                <a:cubicBezTo>
                  <a:pt x="2019" y="494"/>
                  <a:pt x="2019" y="494"/>
                  <a:pt x="2019" y="494"/>
                </a:cubicBezTo>
                <a:cubicBezTo>
                  <a:pt x="1970" y="375"/>
                  <a:pt x="1970" y="375"/>
                  <a:pt x="1970" y="375"/>
                </a:cubicBezTo>
                <a:cubicBezTo>
                  <a:pt x="1836" y="404"/>
                  <a:pt x="1836" y="404"/>
                  <a:pt x="1836" y="404"/>
                </a:cubicBezTo>
                <a:cubicBezTo>
                  <a:pt x="1828" y="391"/>
                  <a:pt x="1819" y="377"/>
                  <a:pt x="1809" y="364"/>
                </a:cubicBezTo>
                <a:cubicBezTo>
                  <a:pt x="1887" y="251"/>
                  <a:pt x="1887" y="251"/>
                  <a:pt x="1887" y="251"/>
                </a:cubicBezTo>
                <a:cubicBezTo>
                  <a:pt x="1797" y="161"/>
                  <a:pt x="1797" y="161"/>
                  <a:pt x="1797" y="161"/>
                </a:cubicBezTo>
                <a:cubicBezTo>
                  <a:pt x="1684" y="239"/>
                  <a:pt x="1684" y="239"/>
                  <a:pt x="1684" y="239"/>
                </a:cubicBezTo>
                <a:cubicBezTo>
                  <a:pt x="1671" y="229"/>
                  <a:pt x="1657" y="220"/>
                  <a:pt x="1644" y="212"/>
                </a:cubicBezTo>
                <a:cubicBezTo>
                  <a:pt x="1673" y="78"/>
                  <a:pt x="1673" y="78"/>
                  <a:pt x="1673" y="78"/>
                </a:cubicBezTo>
                <a:cubicBezTo>
                  <a:pt x="1554" y="29"/>
                  <a:pt x="1554" y="29"/>
                  <a:pt x="1554" y="29"/>
                </a:cubicBezTo>
                <a:cubicBezTo>
                  <a:pt x="1480" y="144"/>
                  <a:pt x="1480" y="144"/>
                  <a:pt x="1480" y="144"/>
                </a:cubicBezTo>
                <a:cubicBezTo>
                  <a:pt x="1464" y="140"/>
                  <a:pt x="1449" y="137"/>
                  <a:pt x="1433" y="135"/>
                </a:cubicBezTo>
                <a:cubicBezTo>
                  <a:pt x="1408" y="0"/>
                  <a:pt x="1408" y="0"/>
                  <a:pt x="1408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1255" y="135"/>
                  <a:pt x="1255" y="135"/>
                  <a:pt x="1255" y="135"/>
                </a:cubicBezTo>
                <a:cubicBezTo>
                  <a:pt x="1239" y="137"/>
                  <a:pt x="1224" y="140"/>
                  <a:pt x="1208" y="144"/>
                </a:cubicBezTo>
                <a:cubicBezTo>
                  <a:pt x="1134" y="29"/>
                  <a:pt x="1134" y="29"/>
                  <a:pt x="1134" y="29"/>
                </a:cubicBezTo>
                <a:cubicBezTo>
                  <a:pt x="1015" y="78"/>
                  <a:pt x="1015" y="78"/>
                  <a:pt x="1015" y="78"/>
                </a:cubicBezTo>
                <a:cubicBezTo>
                  <a:pt x="1044" y="212"/>
                  <a:pt x="1044" y="212"/>
                  <a:pt x="1044" y="212"/>
                </a:cubicBezTo>
                <a:cubicBezTo>
                  <a:pt x="1031" y="220"/>
                  <a:pt x="1017" y="229"/>
                  <a:pt x="1004" y="239"/>
                </a:cubicBezTo>
                <a:cubicBezTo>
                  <a:pt x="891" y="161"/>
                  <a:pt x="891" y="161"/>
                  <a:pt x="891" y="161"/>
                </a:cubicBezTo>
                <a:cubicBezTo>
                  <a:pt x="801" y="251"/>
                  <a:pt x="801" y="251"/>
                  <a:pt x="801" y="251"/>
                </a:cubicBezTo>
                <a:cubicBezTo>
                  <a:pt x="879" y="364"/>
                  <a:pt x="879" y="364"/>
                  <a:pt x="879" y="364"/>
                </a:cubicBezTo>
                <a:cubicBezTo>
                  <a:pt x="869" y="377"/>
                  <a:pt x="860" y="391"/>
                  <a:pt x="852" y="404"/>
                </a:cubicBezTo>
                <a:cubicBezTo>
                  <a:pt x="718" y="375"/>
                  <a:pt x="718" y="375"/>
                  <a:pt x="718" y="375"/>
                </a:cubicBezTo>
                <a:cubicBezTo>
                  <a:pt x="669" y="494"/>
                  <a:pt x="669" y="494"/>
                  <a:pt x="669" y="494"/>
                </a:cubicBezTo>
                <a:cubicBezTo>
                  <a:pt x="784" y="568"/>
                  <a:pt x="784" y="568"/>
                  <a:pt x="784" y="568"/>
                </a:cubicBezTo>
                <a:cubicBezTo>
                  <a:pt x="780" y="584"/>
                  <a:pt x="777" y="599"/>
                  <a:pt x="775" y="615"/>
                </a:cubicBezTo>
                <a:cubicBezTo>
                  <a:pt x="640" y="640"/>
                  <a:pt x="640" y="640"/>
                  <a:pt x="640" y="640"/>
                </a:cubicBezTo>
                <a:cubicBezTo>
                  <a:pt x="640" y="768"/>
                  <a:pt x="640" y="768"/>
                  <a:pt x="640" y="768"/>
                </a:cubicBezTo>
                <a:cubicBezTo>
                  <a:pt x="775" y="792"/>
                  <a:pt x="775" y="792"/>
                  <a:pt x="775" y="792"/>
                </a:cubicBezTo>
                <a:cubicBezTo>
                  <a:pt x="777" y="809"/>
                  <a:pt x="780" y="824"/>
                  <a:pt x="784" y="840"/>
                </a:cubicBezTo>
                <a:cubicBezTo>
                  <a:pt x="669" y="914"/>
                  <a:pt x="669" y="914"/>
                  <a:pt x="669" y="914"/>
                </a:cubicBezTo>
                <a:cubicBezTo>
                  <a:pt x="718" y="1033"/>
                  <a:pt x="718" y="1033"/>
                  <a:pt x="718" y="1033"/>
                </a:cubicBezTo>
                <a:cubicBezTo>
                  <a:pt x="852" y="1004"/>
                  <a:pt x="852" y="1004"/>
                  <a:pt x="852" y="1004"/>
                </a:cubicBezTo>
                <a:cubicBezTo>
                  <a:pt x="860" y="1017"/>
                  <a:pt x="869" y="1031"/>
                  <a:pt x="879" y="1044"/>
                </a:cubicBezTo>
                <a:cubicBezTo>
                  <a:pt x="801" y="1157"/>
                  <a:pt x="801" y="1157"/>
                  <a:pt x="801" y="1157"/>
                </a:cubicBezTo>
                <a:cubicBezTo>
                  <a:pt x="891" y="1247"/>
                  <a:pt x="891" y="1247"/>
                  <a:pt x="891" y="1247"/>
                </a:cubicBezTo>
                <a:cubicBezTo>
                  <a:pt x="1004" y="1169"/>
                  <a:pt x="1004" y="1169"/>
                  <a:pt x="1004" y="1169"/>
                </a:cubicBezTo>
                <a:cubicBezTo>
                  <a:pt x="1017" y="1179"/>
                  <a:pt x="1031" y="1188"/>
                  <a:pt x="1044" y="1196"/>
                </a:cubicBezTo>
                <a:cubicBezTo>
                  <a:pt x="1015" y="1330"/>
                  <a:pt x="1015" y="1330"/>
                  <a:pt x="1015" y="1330"/>
                </a:cubicBezTo>
                <a:cubicBezTo>
                  <a:pt x="1134" y="1379"/>
                  <a:pt x="1134" y="1379"/>
                  <a:pt x="1134" y="1379"/>
                </a:cubicBezTo>
                <a:cubicBezTo>
                  <a:pt x="1208" y="1264"/>
                  <a:pt x="1208" y="1264"/>
                  <a:pt x="1208" y="1264"/>
                </a:cubicBezTo>
                <a:cubicBezTo>
                  <a:pt x="1224" y="1268"/>
                  <a:pt x="1239" y="1271"/>
                  <a:pt x="1255" y="1273"/>
                </a:cubicBezTo>
                <a:cubicBezTo>
                  <a:pt x="1280" y="1408"/>
                  <a:pt x="1280" y="1408"/>
                  <a:pt x="1280" y="1408"/>
                </a:cubicBezTo>
                <a:cubicBezTo>
                  <a:pt x="1408" y="1408"/>
                  <a:pt x="1408" y="1408"/>
                  <a:pt x="1408" y="1408"/>
                </a:cubicBezTo>
                <a:cubicBezTo>
                  <a:pt x="1433" y="1273"/>
                  <a:pt x="1433" y="1273"/>
                  <a:pt x="1433" y="1273"/>
                </a:cubicBezTo>
                <a:cubicBezTo>
                  <a:pt x="1449" y="1271"/>
                  <a:pt x="1464" y="1268"/>
                  <a:pt x="1480" y="1264"/>
                </a:cubicBezTo>
                <a:cubicBezTo>
                  <a:pt x="1554" y="1379"/>
                  <a:pt x="1554" y="1379"/>
                  <a:pt x="1554" y="1379"/>
                </a:cubicBezTo>
                <a:cubicBezTo>
                  <a:pt x="1673" y="1330"/>
                  <a:pt x="1673" y="1330"/>
                  <a:pt x="1673" y="1330"/>
                </a:cubicBezTo>
                <a:cubicBezTo>
                  <a:pt x="1644" y="1196"/>
                  <a:pt x="1644" y="1196"/>
                  <a:pt x="1644" y="1196"/>
                </a:cubicBezTo>
                <a:cubicBezTo>
                  <a:pt x="1657" y="1188"/>
                  <a:pt x="1671" y="1179"/>
                  <a:pt x="1684" y="1169"/>
                </a:cubicBezTo>
                <a:cubicBezTo>
                  <a:pt x="1797" y="1247"/>
                  <a:pt x="1797" y="1247"/>
                  <a:pt x="1797" y="1247"/>
                </a:cubicBezTo>
                <a:cubicBezTo>
                  <a:pt x="1887" y="1157"/>
                  <a:pt x="1887" y="1157"/>
                  <a:pt x="1887" y="1157"/>
                </a:cubicBezTo>
                <a:cubicBezTo>
                  <a:pt x="1809" y="1044"/>
                  <a:pt x="1809" y="1044"/>
                  <a:pt x="1809" y="1044"/>
                </a:cubicBezTo>
                <a:cubicBezTo>
                  <a:pt x="1819" y="1031"/>
                  <a:pt x="1828" y="1017"/>
                  <a:pt x="1836" y="1004"/>
                </a:cubicBezTo>
                <a:cubicBezTo>
                  <a:pt x="1970" y="1033"/>
                  <a:pt x="1970" y="1033"/>
                  <a:pt x="1970" y="1033"/>
                </a:cubicBezTo>
                <a:cubicBezTo>
                  <a:pt x="2019" y="914"/>
                  <a:pt x="2019" y="914"/>
                  <a:pt x="2019" y="914"/>
                </a:cubicBezTo>
                <a:cubicBezTo>
                  <a:pt x="1904" y="840"/>
                  <a:pt x="1904" y="840"/>
                  <a:pt x="1904" y="840"/>
                </a:cubicBezTo>
                <a:cubicBezTo>
                  <a:pt x="1908" y="824"/>
                  <a:pt x="1911" y="809"/>
                  <a:pt x="1913" y="792"/>
                </a:cubicBezTo>
                <a:cubicBezTo>
                  <a:pt x="2048" y="768"/>
                  <a:pt x="2048" y="768"/>
                  <a:pt x="2048" y="768"/>
                </a:cubicBezTo>
                <a:close/>
                <a:moveTo>
                  <a:pt x="1344" y="982"/>
                </a:moveTo>
                <a:cubicBezTo>
                  <a:pt x="1190" y="982"/>
                  <a:pt x="1066" y="858"/>
                  <a:pt x="1066" y="704"/>
                </a:cubicBezTo>
                <a:cubicBezTo>
                  <a:pt x="1066" y="550"/>
                  <a:pt x="1190" y="426"/>
                  <a:pt x="1344" y="426"/>
                </a:cubicBezTo>
                <a:cubicBezTo>
                  <a:pt x="1498" y="426"/>
                  <a:pt x="1622" y="550"/>
                  <a:pt x="1622" y="704"/>
                </a:cubicBezTo>
                <a:cubicBezTo>
                  <a:pt x="1622" y="858"/>
                  <a:pt x="1498" y="982"/>
                  <a:pt x="1344" y="9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6" name="Freeform 32"/>
          <p:cNvSpPr>
            <a:spLocks noEditPoints="1"/>
          </p:cNvSpPr>
          <p:nvPr/>
        </p:nvSpPr>
        <p:spPr bwMode="auto">
          <a:xfrm>
            <a:off x="6011863" y="4860925"/>
            <a:ext cx="304800" cy="314325"/>
          </a:xfrm>
          <a:custGeom>
            <a:avLst/>
            <a:gdLst>
              <a:gd name="T0" fmla="*/ 2147483646 w 1976"/>
              <a:gd name="T1" fmla="*/ 2147483646 h 2048"/>
              <a:gd name="T2" fmla="*/ 2147483646 w 1976"/>
              <a:gd name="T3" fmla="*/ 2147483646 h 2048"/>
              <a:gd name="T4" fmla="*/ 2147483646 w 1976"/>
              <a:gd name="T5" fmla="*/ 2147483646 h 2048"/>
              <a:gd name="T6" fmla="*/ 2147483646 w 1976"/>
              <a:gd name="T7" fmla="*/ 2147483646 h 2048"/>
              <a:gd name="T8" fmla="*/ 2147483646 w 1976"/>
              <a:gd name="T9" fmla="*/ 0 h 2048"/>
              <a:gd name="T10" fmla="*/ 2147483646 w 1976"/>
              <a:gd name="T11" fmla="*/ 0 h 2048"/>
              <a:gd name="T12" fmla="*/ 2147483646 w 1976"/>
              <a:gd name="T13" fmla="*/ 2147483646 h 2048"/>
              <a:gd name="T14" fmla="*/ 2147483646 w 1976"/>
              <a:gd name="T15" fmla="*/ 2147483646 h 2048"/>
              <a:gd name="T16" fmla="*/ 0 w 1976"/>
              <a:gd name="T17" fmla="*/ 2147483646 h 2048"/>
              <a:gd name="T18" fmla="*/ 2147483646 w 1976"/>
              <a:gd name="T19" fmla="*/ 2147483646 h 2048"/>
              <a:gd name="T20" fmla="*/ 0 w 1976"/>
              <a:gd name="T21" fmla="*/ 2147483646 h 2048"/>
              <a:gd name="T22" fmla="*/ 2147483646 w 1976"/>
              <a:gd name="T23" fmla="*/ 2147483646 h 2048"/>
              <a:gd name="T24" fmla="*/ 2147483646 w 1976"/>
              <a:gd name="T25" fmla="*/ 2147483646 h 2048"/>
              <a:gd name="T26" fmla="*/ 2147483646 w 1976"/>
              <a:gd name="T27" fmla="*/ 2147483646 h 2048"/>
              <a:gd name="T28" fmla="*/ 2147483646 w 1976"/>
              <a:gd name="T29" fmla="*/ 2147483646 h 2048"/>
              <a:gd name="T30" fmla="*/ 2147483646 w 1976"/>
              <a:gd name="T31" fmla="*/ 2147483646 h 2048"/>
              <a:gd name="T32" fmla="*/ 2147483646 w 1976"/>
              <a:gd name="T33" fmla="*/ 2147483646 h 2048"/>
              <a:gd name="T34" fmla="*/ 2147483646 w 1976"/>
              <a:gd name="T35" fmla="*/ 2147483646 h 2048"/>
              <a:gd name="T36" fmla="*/ 2147483646 w 1976"/>
              <a:gd name="T37" fmla="*/ 2147483646 h 2048"/>
              <a:gd name="T38" fmla="*/ 2147483646 w 1976"/>
              <a:gd name="T39" fmla="*/ 2147483646 h 2048"/>
              <a:gd name="T40" fmla="*/ 2147483646 w 1976"/>
              <a:gd name="T41" fmla="*/ 2147483646 h 2048"/>
              <a:gd name="T42" fmla="*/ 2147483646 w 1976"/>
              <a:gd name="T43" fmla="*/ 2147483646 h 2048"/>
              <a:gd name="T44" fmla="*/ 2147483646 w 1976"/>
              <a:gd name="T45" fmla="*/ 2147483646 h 2048"/>
              <a:gd name="T46" fmla="*/ 2147483646 w 1976"/>
              <a:gd name="T47" fmla="*/ 2147483646 h 20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976" h="2048">
                <a:moveTo>
                  <a:pt x="1832" y="1220"/>
                </a:moveTo>
                <a:cubicBezTo>
                  <a:pt x="1724" y="1034"/>
                  <a:pt x="1789" y="796"/>
                  <a:pt x="1976" y="688"/>
                </a:cubicBezTo>
                <a:cubicBezTo>
                  <a:pt x="1775" y="339"/>
                  <a:pt x="1775" y="339"/>
                  <a:pt x="1775" y="339"/>
                </a:cubicBezTo>
                <a:cubicBezTo>
                  <a:pt x="1717" y="373"/>
                  <a:pt x="1650" y="392"/>
                  <a:pt x="1579" y="392"/>
                </a:cubicBezTo>
                <a:cubicBezTo>
                  <a:pt x="1364" y="392"/>
                  <a:pt x="1190" y="216"/>
                  <a:pt x="1190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8" y="67"/>
                  <a:pt x="771" y="135"/>
                  <a:pt x="735" y="196"/>
                </a:cubicBezTo>
                <a:cubicBezTo>
                  <a:pt x="628" y="383"/>
                  <a:pt x="389" y="446"/>
                  <a:pt x="201" y="338"/>
                </a:cubicBezTo>
                <a:cubicBezTo>
                  <a:pt x="0" y="687"/>
                  <a:pt x="0" y="687"/>
                  <a:pt x="0" y="687"/>
                </a:cubicBezTo>
                <a:cubicBezTo>
                  <a:pt x="58" y="720"/>
                  <a:pt x="108" y="768"/>
                  <a:pt x="144" y="830"/>
                </a:cubicBezTo>
                <a:cubicBezTo>
                  <a:pt x="251" y="1015"/>
                  <a:pt x="187" y="1253"/>
                  <a:pt x="0" y="1362"/>
                </a:cubicBezTo>
                <a:cubicBezTo>
                  <a:pt x="202" y="1711"/>
                  <a:pt x="202" y="1711"/>
                  <a:pt x="202" y="1711"/>
                </a:cubicBezTo>
                <a:cubicBezTo>
                  <a:pt x="259" y="1677"/>
                  <a:pt x="326" y="1658"/>
                  <a:pt x="397" y="1658"/>
                </a:cubicBezTo>
                <a:cubicBezTo>
                  <a:pt x="611" y="1658"/>
                  <a:pt x="785" y="1832"/>
                  <a:pt x="786" y="2048"/>
                </a:cubicBezTo>
                <a:cubicBezTo>
                  <a:pt x="1188" y="2048"/>
                  <a:pt x="1188" y="2048"/>
                  <a:pt x="1188" y="2048"/>
                </a:cubicBezTo>
                <a:cubicBezTo>
                  <a:pt x="1188" y="1982"/>
                  <a:pt x="1205" y="1915"/>
                  <a:pt x="1240" y="1854"/>
                </a:cubicBezTo>
                <a:cubicBezTo>
                  <a:pt x="1348" y="1668"/>
                  <a:pt x="1586" y="1604"/>
                  <a:pt x="1773" y="1712"/>
                </a:cubicBezTo>
                <a:cubicBezTo>
                  <a:pt x="1974" y="1363"/>
                  <a:pt x="1974" y="1363"/>
                  <a:pt x="1974" y="1363"/>
                </a:cubicBezTo>
                <a:cubicBezTo>
                  <a:pt x="1917" y="1330"/>
                  <a:pt x="1867" y="1282"/>
                  <a:pt x="1832" y="1220"/>
                </a:cubicBezTo>
                <a:close/>
                <a:moveTo>
                  <a:pt x="988" y="1439"/>
                </a:moveTo>
                <a:cubicBezTo>
                  <a:pt x="759" y="1439"/>
                  <a:pt x="573" y="1253"/>
                  <a:pt x="573" y="1024"/>
                </a:cubicBezTo>
                <a:cubicBezTo>
                  <a:pt x="573" y="795"/>
                  <a:pt x="759" y="609"/>
                  <a:pt x="988" y="609"/>
                </a:cubicBezTo>
                <a:cubicBezTo>
                  <a:pt x="1217" y="609"/>
                  <a:pt x="1403" y="795"/>
                  <a:pt x="1403" y="1024"/>
                </a:cubicBezTo>
                <a:cubicBezTo>
                  <a:pt x="1403" y="1253"/>
                  <a:pt x="1217" y="1439"/>
                  <a:pt x="988" y="143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7" name="Freeform 36"/>
          <p:cNvSpPr>
            <a:spLocks/>
          </p:cNvSpPr>
          <p:nvPr/>
        </p:nvSpPr>
        <p:spPr bwMode="auto">
          <a:xfrm>
            <a:off x="6997700" y="4883150"/>
            <a:ext cx="255588" cy="269875"/>
          </a:xfrm>
          <a:custGeom>
            <a:avLst/>
            <a:gdLst>
              <a:gd name="T0" fmla="*/ 2147483646 w 1928"/>
              <a:gd name="T1" fmla="*/ 2147483646 h 2048"/>
              <a:gd name="T2" fmla="*/ 2147483646 w 1928"/>
              <a:gd name="T3" fmla="*/ 2147483646 h 2048"/>
              <a:gd name="T4" fmla="*/ 2147483646 w 1928"/>
              <a:gd name="T5" fmla="*/ 2147483646 h 2048"/>
              <a:gd name="T6" fmla="*/ 2147483646 w 1928"/>
              <a:gd name="T7" fmla="*/ 2147483646 h 2048"/>
              <a:gd name="T8" fmla="*/ 2147483646 w 1928"/>
              <a:gd name="T9" fmla="*/ 2147483646 h 2048"/>
              <a:gd name="T10" fmla="*/ 2147483646 w 1928"/>
              <a:gd name="T11" fmla="*/ 0 h 2048"/>
              <a:gd name="T12" fmla="*/ 2147483646 w 1928"/>
              <a:gd name="T13" fmla="*/ 2147483646 h 2048"/>
              <a:gd name="T14" fmla="*/ 2147483646 w 1928"/>
              <a:gd name="T15" fmla="*/ 2147483646 h 2048"/>
              <a:gd name="T16" fmla="*/ 2147483646 w 1928"/>
              <a:gd name="T17" fmla="*/ 2147483646 h 2048"/>
              <a:gd name="T18" fmla="*/ 2147483646 w 1928"/>
              <a:gd name="T19" fmla="*/ 2147483646 h 2048"/>
              <a:gd name="T20" fmla="*/ 2147483646 w 1928"/>
              <a:gd name="T21" fmla="*/ 2147483646 h 2048"/>
              <a:gd name="T22" fmla="*/ 0 w 1928"/>
              <a:gd name="T23" fmla="*/ 2147483646 h 2048"/>
              <a:gd name="T24" fmla="*/ 2147483646 w 1928"/>
              <a:gd name="T25" fmla="*/ 2147483646 h 2048"/>
              <a:gd name="T26" fmla="*/ 2147483646 w 1928"/>
              <a:gd name="T27" fmla="*/ 2147483646 h 2048"/>
              <a:gd name="T28" fmla="*/ 2147483646 w 1928"/>
              <a:gd name="T29" fmla="*/ 2147483646 h 2048"/>
              <a:gd name="T30" fmla="*/ 2147483646 w 1928"/>
              <a:gd name="T31" fmla="*/ 2147483646 h 2048"/>
              <a:gd name="T32" fmla="*/ 2147483646 w 1928"/>
              <a:gd name="T33" fmla="*/ 2147483646 h 2048"/>
              <a:gd name="T34" fmla="*/ 2147483646 w 1928"/>
              <a:gd name="T35" fmla="*/ 2147483646 h 2048"/>
              <a:gd name="T36" fmla="*/ 2147483646 w 1928"/>
              <a:gd name="T37" fmla="*/ 2147483646 h 2048"/>
              <a:gd name="T38" fmla="*/ 2147483646 w 1928"/>
              <a:gd name="T39" fmla="*/ 2147483646 h 2048"/>
              <a:gd name="T40" fmla="*/ 2147483646 w 1928"/>
              <a:gd name="T41" fmla="*/ 2147483646 h 2048"/>
              <a:gd name="T42" fmla="*/ 2147483646 w 1928"/>
              <a:gd name="T43" fmla="*/ 2147483646 h 2048"/>
              <a:gd name="T44" fmla="*/ 2147483646 w 1928"/>
              <a:gd name="T45" fmla="*/ 2147483646 h 2048"/>
              <a:gd name="T46" fmla="*/ 2147483646 w 1928"/>
              <a:gd name="T47" fmla="*/ 2147483646 h 20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928" h="2048">
                <a:moveTo>
                  <a:pt x="1514" y="786"/>
                </a:moveTo>
                <a:cubicBezTo>
                  <a:pt x="1396" y="786"/>
                  <a:pt x="1289" y="835"/>
                  <a:pt x="1214" y="915"/>
                </a:cubicBezTo>
                <a:cubicBezTo>
                  <a:pt x="1182" y="949"/>
                  <a:pt x="1126" y="989"/>
                  <a:pt x="1066" y="1025"/>
                </a:cubicBezTo>
                <a:cubicBezTo>
                  <a:pt x="1095" y="917"/>
                  <a:pt x="1184" y="781"/>
                  <a:pt x="1246" y="722"/>
                </a:cubicBezTo>
                <a:cubicBezTo>
                  <a:pt x="1325" y="645"/>
                  <a:pt x="1374" y="538"/>
                  <a:pt x="1374" y="419"/>
                </a:cubicBezTo>
                <a:cubicBezTo>
                  <a:pt x="1374" y="189"/>
                  <a:pt x="1191" y="2"/>
                  <a:pt x="964" y="0"/>
                </a:cubicBezTo>
                <a:cubicBezTo>
                  <a:pt x="737" y="2"/>
                  <a:pt x="554" y="189"/>
                  <a:pt x="554" y="419"/>
                </a:cubicBezTo>
                <a:cubicBezTo>
                  <a:pt x="554" y="538"/>
                  <a:pt x="603" y="645"/>
                  <a:pt x="682" y="722"/>
                </a:cubicBezTo>
                <a:cubicBezTo>
                  <a:pt x="744" y="781"/>
                  <a:pt x="833" y="917"/>
                  <a:pt x="862" y="1025"/>
                </a:cubicBezTo>
                <a:cubicBezTo>
                  <a:pt x="802" y="989"/>
                  <a:pt x="746" y="949"/>
                  <a:pt x="714" y="915"/>
                </a:cubicBezTo>
                <a:cubicBezTo>
                  <a:pt x="639" y="835"/>
                  <a:pt x="532" y="786"/>
                  <a:pt x="414" y="786"/>
                </a:cubicBezTo>
                <a:cubicBezTo>
                  <a:pt x="186" y="786"/>
                  <a:pt x="0" y="973"/>
                  <a:pt x="0" y="1204"/>
                </a:cubicBezTo>
                <a:cubicBezTo>
                  <a:pt x="0" y="1435"/>
                  <a:pt x="186" y="1623"/>
                  <a:pt x="414" y="1623"/>
                </a:cubicBezTo>
                <a:cubicBezTo>
                  <a:pt x="532" y="1623"/>
                  <a:pt x="639" y="1572"/>
                  <a:pt x="714" y="1492"/>
                </a:cubicBezTo>
                <a:cubicBezTo>
                  <a:pt x="748" y="1456"/>
                  <a:pt x="807" y="1412"/>
                  <a:pt x="871" y="1375"/>
                </a:cubicBezTo>
                <a:cubicBezTo>
                  <a:pt x="865" y="1670"/>
                  <a:pt x="724" y="1887"/>
                  <a:pt x="580" y="1973"/>
                </a:cubicBezTo>
                <a:cubicBezTo>
                  <a:pt x="580" y="2048"/>
                  <a:pt x="580" y="2048"/>
                  <a:pt x="580" y="2048"/>
                </a:cubicBezTo>
                <a:cubicBezTo>
                  <a:pt x="1348" y="2048"/>
                  <a:pt x="1348" y="2048"/>
                  <a:pt x="1348" y="2048"/>
                </a:cubicBezTo>
                <a:cubicBezTo>
                  <a:pt x="1348" y="1973"/>
                  <a:pt x="1348" y="1973"/>
                  <a:pt x="1348" y="1973"/>
                </a:cubicBezTo>
                <a:cubicBezTo>
                  <a:pt x="1204" y="1887"/>
                  <a:pt x="1063" y="1670"/>
                  <a:pt x="1057" y="1375"/>
                </a:cubicBezTo>
                <a:cubicBezTo>
                  <a:pt x="1121" y="1412"/>
                  <a:pt x="1180" y="1456"/>
                  <a:pt x="1214" y="1492"/>
                </a:cubicBezTo>
                <a:cubicBezTo>
                  <a:pt x="1289" y="1572"/>
                  <a:pt x="1396" y="1623"/>
                  <a:pt x="1514" y="1623"/>
                </a:cubicBezTo>
                <a:cubicBezTo>
                  <a:pt x="1742" y="1623"/>
                  <a:pt x="1928" y="1435"/>
                  <a:pt x="1928" y="1204"/>
                </a:cubicBezTo>
                <a:cubicBezTo>
                  <a:pt x="1928" y="973"/>
                  <a:pt x="1742" y="786"/>
                  <a:pt x="1514" y="78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8" name="Freeform 40"/>
          <p:cNvSpPr>
            <a:spLocks noEditPoints="1"/>
          </p:cNvSpPr>
          <p:nvPr/>
        </p:nvSpPr>
        <p:spPr bwMode="auto">
          <a:xfrm>
            <a:off x="7918450" y="4889500"/>
            <a:ext cx="319088" cy="257175"/>
          </a:xfrm>
          <a:custGeom>
            <a:avLst/>
            <a:gdLst>
              <a:gd name="T0" fmla="*/ 2147483646 w 2048"/>
              <a:gd name="T1" fmla="*/ 2147483646 h 1664"/>
              <a:gd name="T2" fmla="*/ 2147483646 w 2048"/>
              <a:gd name="T3" fmla="*/ 2147483646 h 1664"/>
              <a:gd name="T4" fmla="*/ 2147483646 w 2048"/>
              <a:gd name="T5" fmla="*/ 2147483646 h 1664"/>
              <a:gd name="T6" fmla="*/ 2147483646 w 2048"/>
              <a:gd name="T7" fmla="*/ 2147483646 h 1664"/>
              <a:gd name="T8" fmla="*/ 2147483646 w 2048"/>
              <a:gd name="T9" fmla="*/ 0 h 1664"/>
              <a:gd name="T10" fmla="*/ 2147483646 w 2048"/>
              <a:gd name="T11" fmla="*/ 2147483646 h 1664"/>
              <a:gd name="T12" fmla="*/ 2147483646 w 2048"/>
              <a:gd name="T13" fmla="*/ 2147483646 h 1664"/>
              <a:gd name="T14" fmla="*/ 0 w 2048"/>
              <a:gd name="T15" fmla="*/ 2147483646 h 1664"/>
              <a:gd name="T16" fmla="*/ 2147483646 w 2048"/>
              <a:gd name="T17" fmla="*/ 2147483646 h 1664"/>
              <a:gd name="T18" fmla="*/ 2147483646 w 2048"/>
              <a:gd name="T19" fmla="*/ 2147483646 h 1664"/>
              <a:gd name="T20" fmla="*/ 2147483646 w 2048"/>
              <a:gd name="T21" fmla="*/ 2147483646 h 1664"/>
              <a:gd name="T22" fmla="*/ 2147483646 w 2048"/>
              <a:gd name="T23" fmla="*/ 2147483646 h 1664"/>
              <a:gd name="T24" fmla="*/ 2147483646 w 2048"/>
              <a:gd name="T25" fmla="*/ 2147483646 h 1664"/>
              <a:gd name="T26" fmla="*/ 2147483646 w 2048"/>
              <a:gd name="T27" fmla="*/ 2147483646 h 1664"/>
              <a:gd name="T28" fmla="*/ 2147483646 w 2048"/>
              <a:gd name="T29" fmla="*/ 2147483646 h 1664"/>
              <a:gd name="T30" fmla="*/ 2147483646 w 2048"/>
              <a:gd name="T31" fmla="*/ 2147483646 h 1664"/>
              <a:gd name="T32" fmla="*/ 2147483646 w 2048"/>
              <a:gd name="T33" fmla="*/ 2147483646 h 1664"/>
              <a:gd name="T34" fmla="*/ 2147483646 w 2048"/>
              <a:gd name="T35" fmla="*/ 2147483646 h 1664"/>
              <a:gd name="T36" fmla="*/ 2147483646 w 2048"/>
              <a:gd name="T37" fmla="*/ 2147483646 h 1664"/>
              <a:gd name="T38" fmla="*/ 2147483646 w 2048"/>
              <a:gd name="T39" fmla="*/ 2147483646 h 1664"/>
              <a:gd name="T40" fmla="*/ 2147483646 w 2048"/>
              <a:gd name="T41" fmla="*/ 2147483646 h 1664"/>
              <a:gd name="T42" fmla="*/ 2147483646 w 2048"/>
              <a:gd name="T43" fmla="*/ 2147483646 h 1664"/>
              <a:gd name="T44" fmla="*/ 2147483646 w 2048"/>
              <a:gd name="T45" fmla="*/ 2147483646 h 1664"/>
              <a:gd name="T46" fmla="*/ 2147483646 w 2048"/>
              <a:gd name="T47" fmla="*/ 2147483646 h 16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048" h="1664">
                <a:moveTo>
                  <a:pt x="1785" y="645"/>
                </a:moveTo>
                <a:cubicBezTo>
                  <a:pt x="1789" y="623"/>
                  <a:pt x="1792" y="600"/>
                  <a:pt x="1792" y="576"/>
                </a:cubicBezTo>
                <a:cubicBezTo>
                  <a:pt x="1792" y="399"/>
                  <a:pt x="1649" y="256"/>
                  <a:pt x="1472" y="256"/>
                </a:cubicBezTo>
                <a:cubicBezTo>
                  <a:pt x="1444" y="256"/>
                  <a:pt x="1416" y="260"/>
                  <a:pt x="1390" y="267"/>
                </a:cubicBezTo>
                <a:cubicBezTo>
                  <a:pt x="1340" y="112"/>
                  <a:pt x="1195" y="0"/>
                  <a:pt x="1024" y="0"/>
                </a:cubicBezTo>
                <a:cubicBezTo>
                  <a:pt x="849" y="0"/>
                  <a:pt x="702" y="117"/>
                  <a:pt x="655" y="276"/>
                </a:cubicBezTo>
                <a:cubicBezTo>
                  <a:pt x="610" y="263"/>
                  <a:pt x="562" y="256"/>
                  <a:pt x="512" y="256"/>
                </a:cubicBezTo>
                <a:cubicBezTo>
                  <a:pt x="229" y="256"/>
                  <a:pt x="0" y="485"/>
                  <a:pt x="0" y="768"/>
                </a:cubicBezTo>
                <a:cubicBezTo>
                  <a:pt x="0" y="1051"/>
                  <a:pt x="229" y="1280"/>
                  <a:pt x="512" y="1280"/>
                </a:cubicBezTo>
                <a:cubicBezTo>
                  <a:pt x="768" y="1280"/>
                  <a:pt x="768" y="1280"/>
                  <a:pt x="768" y="1280"/>
                </a:cubicBezTo>
                <a:cubicBezTo>
                  <a:pt x="768" y="1664"/>
                  <a:pt x="768" y="1664"/>
                  <a:pt x="768" y="1664"/>
                </a:cubicBezTo>
                <a:cubicBezTo>
                  <a:pt x="1280" y="1664"/>
                  <a:pt x="1280" y="1664"/>
                  <a:pt x="1280" y="1664"/>
                </a:cubicBezTo>
                <a:cubicBezTo>
                  <a:pt x="1280" y="1280"/>
                  <a:pt x="1280" y="1280"/>
                  <a:pt x="1280" y="1280"/>
                </a:cubicBezTo>
                <a:cubicBezTo>
                  <a:pt x="1728" y="1280"/>
                  <a:pt x="1728" y="1280"/>
                  <a:pt x="1728" y="1280"/>
                </a:cubicBezTo>
                <a:cubicBezTo>
                  <a:pt x="1905" y="1280"/>
                  <a:pt x="2048" y="1137"/>
                  <a:pt x="2048" y="960"/>
                </a:cubicBezTo>
                <a:cubicBezTo>
                  <a:pt x="2048" y="803"/>
                  <a:pt x="1934" y="672"/>
                  <a:pt x="1785" y="645"/>
                </a:cubicBezTo>
                <a:close/>
                <a:moveTo>
                  <a:pt x="1152" y="1152"/>
                </a:moveTo>
                <a:cubicBezTo>
                  <a:pt x="1152" y="1536"/>
                  <a:pt x="1152" y="1536"/>
                  <a:pt x="1152" y="1536"/>
                </a:cubicBezTo>
                <a:cubicBezTo>
                  <a:pt x="896" y="1536"/>
                  <a:pt x="896" y="1536"/>
                  <a:pt x="896" y="1536"/>
                </a:cubicBezTo>
                <a:cubicBezTo>
                  <a:pt x="896" y="1152"/>
                  <a:pt x="896" y="1152"/>
                  <a:pt x="896" y="1152"/>
                </a:cubicBezTo>
                <a:cubicBezTo>
                  <a:pt x="576" y="1152"/>
                  <a:pt x="576" y="1152"/>
                  <a:pt x="576" y="1152"/>
                </a:cubicBezTo>
                <a:cubicBezTo>
                  <a:pt x="1024" y="704"/>
                  <a:pt x="1024" y="704"/>
                  <a:pt x="1024" y="704"/>
                </a:cubicBezTo>
                <a:cubicBezTo>
                  <a:pt x="1472" y="1152"/>
                  <a:pt x="1472" y="1152"/>
                  <a:pt x="1472" y="1152"/>
                </a:cubicBezTo>
                <a:lnTo>
                  <a:pt x="1152" y="11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9" name="Freeform 44"/>
          <p:cNvSpPr>
            <a:spLocks noEditPoints="1"/>
          </p:cNvSpPr>
          <p:nvPr/>
        </p:nvSpPr>
        <p:spPr bwMode="auto">
          <a:xfrm>
            <a:off x="8921750" y="4875213"/>
            <a:ext cx="361950" cy="285750"/>
          </a:xfrm>
          <a:custGeom>
            <a:avLst/>
            <a:gdLst>
              <a:gd name="T0" fmla="*/ 2147483646 w 2048"/>
              <a:gd name="T1" fmla="*/ 2147483646 h 1621"/>
              <a:gd name="T2" fmla="*/ 2147483646 w 2048"/>
              <a:gd name="T3" fmla="*/ 0 h 1621"/>
              <a:gd name="T4" fmla="*/ 2147483646 w 2048"/>
              <a:gd name="T5" fmla="*/ 2147483646 h 1621"/>
              <a:gd name="T6" fmla="*/ 2147483646 w 2048"/>
              <a:gd name="T7" fmla="*/ 2147483646 h 1621"/>
              <a:gd name="T8" fmla="*/ 2147483646 w 2048"/>
              <a:gd name="T9" fmla="*/ 2147483646 h 1621"/>
              <a:gd name="T10" fmla="*/ 2147483646 w 2048"/>
              <a:gd name="T11" fmla="*/ 2147483646 h 1621"/>
              <a:gd name="T12" fmla="*/ 2147483646 w 2048"/>
              <a:gd name="T13" fmla="*/ 2147483646 h 1621"/>
              <a:gd name="T14" fmla="*/ 0 w 2048"/>
              <a:gd name="T15" fmla="*/ 2147483646 h 1621"/>
              <a:gd name="T16" fmla="*/ 2147483646 w 2048"/>
              <a:gd name="T17" fmla="*/ 2147483646 h 1621"/>
              <a:gd name="T18" fmla="*/ 2147483646 w 2048"/>
              <a:gd name="T19" fmla="*/ 2147483646 h 1621"/>
              <a:gd name="T20" fmla="*/ 2147483646 w 2048"/>
              <a:gd name="T21" fmla="*/ 2147483646 h 1621"/>
              <a:gd name="T22" fmla="*/ 2147483646 w 2048"/>
              <a:gd name="T23" fmla="*/ 2147483646 h 1621"/>
              <a:gd name="T24" fmla="*/ 2147483646 w 2048"/>
              <a:gd name="T25" fmla="*/ 2147483646 h 1621"/>
              <a:gd name="T26" fmla="*/ 2147483646 w 2048"/>
              <a:gd name="T27" fmla="*/ 2147483646 h 1621"/>
              <a:gd name="T28" fmla="*/ 2147483646 w 2048"/>
              <a:gd name="T29" fmla="*/ 2147483646 h 1621"/>
              <a:gd name="T30" fmla="*/ 2147483646 w 2048"/>
              <a:gd name="T31" fmla="*/ 2147483646 h 1621"/>
              <a:gd name="T32" fmla="*/ 2147483646 w 2048"/>
              <a:gd name="T33" fmla="*/ 2147483646 h 1621"/>
              <a:gd name="T34" fmla="*/ 2147483646 w 2048"/>
              <a:gd name="T35" fmla="*/ 2147483646 h 1621"/>
              <a:gd name="T36" fmla="*/ 2147483646 w 2048"/>
              <a:gd name="T37" fmla="*/ 2147483646 h 1621"/>
              <a:gd name="T38" fmla="*/ 2147483646 w 2048"/>
              <a:gd name="T39" fmla="*/ 2147483646 h 1621"/>
              <a:gd name="T40" fmla="*/ 2147483646 w 2048"/>
              <a:gd name="T41" fmla="*/ 2147483646 h 1621"/>
              <a:gd name="T42" fmla="*/ 2147483646 w 2048"/>
              <a:gd name="T43" fmla="*/ 2147483646 h 1621"/>
              <a:gd name="T44" fmla="*/ 2147483646 w 2048"/>
              <a:gd name="T45" fmla="*/ 2147483646 h 162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48" h="1621">
                <a:moveTo>
                  <a:pt x="1782" y="464"/>
                </a:moveTo>
                <a:cubicBezTo>
                  <a:pt x="1776" y="207"/>
                  <a:pt x="1565" y="0"/>
                  <a:pt x="1306" y="0"/>
                </a:cubicBezTo>
                <a:cubicBezTo>
                  <a:pt x="1155" y="0"/>
                  <a:pt x="1020" y="71"/>
                  <a:pt x="933" y="181"/>
                </a:cubicBezTo>
                <a:cubicBezTo>
                  <a:pt x="884" y="118"/>
                  <a:pt x="807" y="78"/>
                  <a:pt x="721" y="78"/>
                </a:cubicBezTo>
                <a:cubicBezTo>
                  <a:pt x="574" y="78"/>
                  <a:pt x="454" y="197"/>
                  <a:pt x="454" y="345"/>
                </a:cubicBezTo>
                <a:cubicBezTo>
                  <a:pt x="454" y="358"/>
                  <a:pt x="455" y="371"/>
                  <a:pt x="457" y="383"/>
                </a:cubicBezTo>
                <a:cubicBezTo>
                  <a:pt x="434" y="379"/>
                  <a:pt x="411" y="377"/>
                  <a:pt x="387" y="377"/>
                </a:cubicBezTo>
                <a:cubicBezTo>
                  <a:pt x="173" y="377"/>
                  <a:pt x="0" y="550"/>
                  <a:pt x="0" y="764"/>
                </a:cubicBezTo>
                <a:cubicBezTo>
                  <a:pt x="0" y="978"/>
                  <a:pt x="173" y="1152"/>
                  <a:pt x="387" y="1152"/>
                </a:cubicBezTo>
                <a:cubicBezTo>
                  <a:pt x="571" y="1152"/>
                  <a:pt x="571" y="1152"/>
                  <a:pt x="571" y="1152"/>
                </a:cubicBezTo>
                <a:cubicBezTo>
                  <a:pt x="1024" y="1621"/>
                  <a:pt x="1024" y="1621"/>
                  <a:pt x="1024" y="1621"/>
                </a:cubicBezTo>
                <a:cubicBezTo>
                  <a:pt x="1477" y="1152"/>
                  <a:pt x="1477" y="1152"/>
                  <a:pt x="1477" y="1152"/>
                </a:cubicBezTo>
                <a:cubicBezTo>
                  <a:pt x="1700" y="1152"/>
                  <a:pt x="1700" y="1152"/>
                  <a:pt x="1700" y="1152"/>
                </a:cubicBezTo>
                <a:cubicBezTo>
                  <a:pt x="1892" y="1152"/>
                  <a:pt x="2048" y="996"/>
                  <a:pt x="2048" y="803"/>
                </a:cubicBezTo>
                <a:cubicBezTo>
                  <a:pt x="2048" y="639"/>
                  <a:pt x="1935" y="501"/>
                  <a:pt x="1782" y="464"/>
                </a:cubicBezTo>
                <a:close/>
                <a:moveTo>
                  <a:pt x="1024" y="1408"/>
                </a:moveTo>
                <a:cubicBezTo>
                  <a:pt x="640" y="1024"/>
                  <a:pt x="640" y="1024"/>
                  <a:pt x="640" y="1024"/>
                </a:cubicBezTo>
                <a:cubicBezTo>
                  <a:pt x="896" y="1024"/>
                  <a:pt x="896" y="1024"/>
                  <a:pt x="896" y="1024"/>
                </a:cubicBezTo>
                <a:cubicBezTo>
                  <a:pt x="896" y="640"/>
                  <a:pt x="896" y="640"/>
                  <a:pt x="896" y="640"/>
                </a:cubicBezTo>
                <a:cubicBezTo>
                  <a:pt x="1152" y="640"/>
                  <a:pt x="1152" y="640"/>
                  <a:pt x="1152" y="640"/>
                </a:cubicBezTo>
                <a:cubicBezTo>
                  <a:pt x="1152" y="1024"/>
                  <a:pt x="1152" y="1024"/>
                  <a:pt x="1152" y="1024"/>
                </a:cubicBezTo>
                <a:cubicBezTo>
                  <a:pt x="1408" y="1024"/>
                  <a:pt x="1408" y="1024"/>
                  <a:pt x="1408" y="1024"/>
                </a:cubicBezTo>
                <a:lnTo>
                  <a:pt x="1024" y="140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1" name="Freeform 52"/>
          <p:cNvSpPr>
            <a:spLocks noEditPoints="1"/>
          </p:cNvSpPr>
          <p:nvPr/>
        </p:nvSpPr>
        <p:spPr bwMode="auto">
          <a:xfrm>
            <a:off x="260350" y="5453063"/>
            <a:ext cx="320675" cy="228600"/>
          </a:xfrm>
          <a:custGeom>
            <a:avLst/>
            <a:gdLst>
              <a:gd name="T0" fmla="*/ 2147483646 w 2048"/>
              <a:gd name="T1" fmla="*/ 2147483646 h 1472"/>
              <a:gd name="T2" fmla="*/ 2147483646 w 2048"/>
              <a:gd name="T3" fmla="*/ 0 h 1472"/>
              <a:gd name="T4" fmla="*/ 2147483646 w 2048"/>
              <a:gd name="T5" fmla="*/ 2147483646 h 1472"/>
              <a:gd name="T6" fmla="*/ 2147483646 w 2048"/>
              <a:gd name="T7" fmla="*/ 2147483646 h 1472"/>
              <a:gd name="T8" fmla="*/ 2147483646 w 2048"/>
              <a:gd name="T9" fmla="*/ 2147483646 h 1472"/>
              <a:gd name="T10" fmla="*/ 2147483646 w 2048"/>
              <a:gd name="T11" fmla="*/ 2147483646 h 1472"/>
              <a:gd name="T12" fmla="*/ 0 w 2048"/>
              <a:gd name="T13" fmla="*/ 2147483646 h 1472"/>
              <a:gd name="T14" fmla="*/ 2147483646 w 2048"/>
              <a:gd name="T15" fmla="*/ 2147483646 h 1472"/>
              <a:gd name="T16" fmla="*/ 2147483646 w 2048"/>
              <a:gd name="T17" fmla="*/ 2147483646 h 1472"/>
              <a:gd name="T18" fmla="*/ 2147483646 w 2048"/>
              <a:gd name="T19" fmla="*/ 2147483646 h 1472"/>
              <a:gd name="T20" fmla="*/ 2147483646 w 2048"/>
              <a:gd name="T21" fmla="*/ 2147483646 h 1472"/>
              <a:gd name="T22" fmla="*/ 2147483646 w 2048"/>
              <a:gd name="T23" fmla="*/ 2147483646 h 1472"/>
              <a:gd name="T24" fmla="*/ 2147483646 w 2048"/>
              <a:gd name="T25" fmla="*/ 2147483646 h 1472"/>
              <a:gd name="T26" fmla="*/ 2147483646 w 2048"/>
              <a:gd name="T27" fmla="*/ 2147483646 h 1472"/>
              <a:gd name="T28" fmla="*/ 2147483646 w 2048"/>
              <a:gd name="T29" fmla="*/ 2147483646 h 1472"/>
              <a:gd name="T30" fmla="*/ 1703763544 w 2048"/>
              <a:gd name="T31" fmla="*/ 2147483646 h 1472"/>
              <a:gd name="T32" fmla="*/ 2147483646 w 2048"/>
              <a:gd name="T33" fmla="*/ 2147483646 h 1472"/>
              <a:gd name="T34" fmla="*/ 2147483646 w 2048"/>
              <a:gd name="T35" fmla="*/ 2147483646 h 1472"/>
              <a:gd name="T36" fmla="*/ 2147483646 w 2048"/>
              <a:gd name="T37" fmla="*/ 2147483646 h 1472"/>
              <a:gd name="T38" fmla="*/ 2147483646 w 2048"/>
              <a:gd name="T39" fmla="*/ 2147483646 h 1472"/>
              <a:gd name="T40" fmla="*/ 2147483646 w 2048"/>
              <a:gd name="T41" fmla="*/ 2147483646 h 1472"/>
              <a:gd name="T42" fmla="*/ 2147483646 w 2048"/>
              <a:gd name="T43" fmla="*/ 2147483646 h 1472"/>
              <a:gd name="T44" fmla="*/ 2147483646 w 2048"/>
              <a:gd name="T45" fmla="*/ 1662712165 h 1472"/>
              <a:gd name="T46" fmla="*/ 2147483646 w 2048"/>
              <a:gd name="T47" fmla="*/ 2147483646 h 1472"/>
              <a:gd name="T48" fmla="*/ 2147483646 w 2048"/>
              <a:gd name="T49" fmla="*/ 2147483646 h 1472"/>
              <a:gd name="T50" fmla="*/ 2147483646 w 2048"/>
              <a:gd name="T51" fmla="*/ 2147483646 h 1472"/>
              <a:gd name="T52" fmla="*/ 2147483646 w 2048"/>
              <a:gd name="T53" fmla="*/ 2147483646 h 147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048" h="1472">
                <a:moveTo>
                  <a:pt x="1658" y="521"/>
                </a:moveTo>
                <a:cubicBezTo>
                  <a:pt x="1631" y="229"/>
                  <a:pt x="1387" y="0"/>
                  <a:pt x="1088" y="0"/>
                </a:cubicBezTo>
                <a:cubicBezTo>
                  <a:pt x="856" y="0"/>
                  <a:pt x="658" y="137"/>
                  <a:pt x="567" y="335"/>
                </a:cubicBezTo>
                <a:cubicBezTo>
                  <a:pt x="539" y="326"/>
                  <a:pt x="510" y="320"/>
                  <a:pt x="480" y="320"/>
                </a:cubicBezTo>
                <a:cubicBezTo>
                  <a:pt x="321" y="320"/>
                  <a:pt x="192" y="449"/>
                  <a:pt x="192" y="608"/>
                </a:cubicBezTo>
                <a:cubicBezTo>
                  <a:pt x="192" y="640"/>
                  <a:pt x="198" y="670"/>
                  <a:pt x="208" y="698"/>
                </a:cubicBezTo>
                <a:cubicBezTo>
                  <a:pt x="84" y="770"/>
                  <a:pt x="0" y="902"/>
                  <a:pt x="0" y="1056"/>
                </a:cubicBezTo>
                <a:cubicBezTo>
                  <a:pt x="0" y="1286"/>
                  <a:pt x="186" y="1472"/>
                  <a:pt x="416" y="1472"/>
                </a:cubicBezTo>
                <a:cubicBezTo>
                  <a:pt x="416" y="1472"/>
                  <a:pt x="416" y="1472"/>
                  <a:pt x="416" y="1472"/>
                </a:cubicBezTo>
                <a:cubicBezTo>
                  <a:pt x="1568" y="1472"/>
                  <a:pt x="1568" y="1472"/>
                  <a:pt x="1568" y="1472"/>
                </a:cubicBezTo>
                <a:cubicBezTo>
                  <a:pt x="1833" y="1472"/>
                  <a:pt x="2048" y="1257"/>
                  <a:pt x="2048" y="992"/>
                </a:cubicBezTo>
                <a:cubicBezTo>
                  <a:pt x="2048" y="758"/>
                  <a:pt x="1880" y="564"/>
                  <a:pt x="1658" y="521"/>
                </a:cubicBezTo>
                <a:close/>
                <a:moveTo>
                  <a:pt x="1568" y="1344"/>
                </a:moveTo>
                <a:cubicBezTo>
                  <a:pt x="1568" y="1344"/>
                  <a:pt x="1568" y="1344"/>
                  <a:pt x="1568" y="1344"/>
                </a:cubicBezTo>
                <a:cubicBezTo>
                  <a:pt x="416" y="1344"/>
                  <a:pt x="416" y="1344"/>
                  <a:pt x="416" y="1344"/>
                </a:cubicBezTo>
                <a:cubicBezTo>
                  <a:pt x="257" y="1344"/>
                  <a:pt x="128" y="1215"/>
                  <a:pt x="128" y="1056"/>
                </a:cubicBezTo>
                <a:cubicBezTo>
                  <a:pt x="128" y="953"/>
                  <a:pt x="182" y="861"/>
                  <a:pt x="272" y="808"/>
                </a:cubicBezTo>
                <a:cubicBezTo>
                  <a:pt x="360" y="758"/>
                  <a:pt x="366" y="748"/>
                  <a:pt x="329" y="658"/>
                </a:cubicBezTo>
                <a:cubicBezTo>
                  <a:pt x="323" y="639"/>
                  <a:pt x="320" y="623"/>
                  <a:pt x="320" y="608"/>
                </a:cubicBezTo>
                <a:cubicBezTo>
                  <a:pt x="320" y="520"/>
                  <a:pt x="392" y="448"/>
                  <a:pt x="480" y="448"/>
                </a:cubicBezTo>
                <a:cubicBezTo>
                  <a:pt x="480" y="448"/>
                  <a:pt x="522" y="445"/>
                  <a:pt x="567" y="463"/>
                </a:cubicBezTo>
                <a:cubicBezTo>
                  <a:pt x="640" y="492"/>
                  <a:pt x="648" y="464"/>
                  <a:pt x="683" y="389"/>
                </a:cubicBezTo>
                <a:cubicBezTo>
                  <a:pt x="756" y="230"/>
                  <a:pt x="915" y="128"/>
                  <a:pt x="1088" y="128"/>
                </a:cubicBezTo>
                <a:cubicBezTo>
                  <a:pt x="1318" y="128"/>
                  <a:pt x="1509" y="302"/>
                  <a:pt x="1531" y="533"/>
                </a:cubicBezTo>
                <a:cubicBezTo>
                  <a:pt x="1539" y="625"/>
                  <a:pt x="1539" y="625"/>
                  <a:pt x="1634" y="647"/>
                </a:cubicBezTo>
                <a:cubicBezTo>
                  <a:pt x="1800" y="678"/>
                  <a:pt x="1920" y="824"/>
                  <a:pt x="1920" y="992"/>
                </a:cubicBezTo>
                <a:cubicBezTo>
                  <a:pt x="1920" y="1186"/>
                  <a:pt x="1762" y="1344"/>
                  <a:pt x="1568" y="13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2" name="Freeform 56"/>
          <p:cNvSpPr>
            <a:spLocks/>
          </p:cNvSpPr>
          <p:nvPr/>
        </p:nvSpPr>
        <p:spPr bwMode="auto">
          <a:xfrm>
            <a:off x="1136650" y="5475288"/>
            <a:ext cx="328613" cy="184150"/>
          </a:xfrm>
          <a:custGeom>
            <a:avLst/>
            <a:gdLst>
              <a:gd name="T0" fmla="*/ 2147483646 w 2048"/>
              <a:gd name="T1" fmla="*/ 2147483646 h 1152"/>
              <a:gd name="T2" fmla="*/ 2147483646 w 2048"/>
              <a:gd name="T3" fmla="*/ 2147483646 h 1152"/>
              <a:gd name="T4" fmla="*/ 2147483646 w 2048"/>
              <a:gd name="T5" fmla="*/ 0 h 1152"/>
              <a:gd name="T6" fmla="*/ 2147483646 w 2048"/>
              <a:gd name="T7" fmla="*/ 2147483646 h 1152"/>
              <a:gd name="T8" fmla="*/ 2147483646 w 2048"/>
              <a:gd name="T9" fmla="*/ 2113778635 h 1152"/>
              <a:gd name="T10" fmla="*/ 2147483646 w 2048"/>
              <a:gd name="T11" fmla="*/ 2147483646 h 1152"/>
              <a:gd name="T12" fmla="*/ 2147483646 w 2048"/>
              <a:gd name="T13" fmla="*/ 2147483646 h 1152"/>
              <a:gd name="T14" fmla="*/ 2147483646 w 2048"/>
              <a:gd name="T15" fmla="*/ 2147483646 h 1152"/>
              <a:gd name="T16" fmla="*/ 0 w 2048"/>
              <a:gd name="T17" fmla="*/ 2147483646 h 1152"/>
              <a:gd name="T18" fmla="*/ 2147483646 w 2048"/>
              <a:gd name="T19" fmla="*/ 2147483646 h 1152"/>
              <a:gd name="T20" fmla="*/ 2147483646 w 2048"/>
              <a:gd name="T21" fmla="*/ 2147483646 h 1152"/>
              <a:gd name="T22" fmla="*/ 2147483646 w 2048"/>
              <a:gd name="T23" fmla="*/ 2147483646 h 11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48" h="1152">
                <a:moveTo>
                  <a:pt x="2048" y="803"/>
                </a:moveTo>
                <a:cubicBezTo>
                  <a:pt x="2048" y="639"/>
                  <a:pt x="1935" y="501"/>
                  <a:pt x="1782" y="464"/>
                </a:cubicBezTo>
                <a:cubicBezTo>
                  <a:pt x="1776" y="207"/>
                  <a:pt x="1565" y="0"/>
                  <a:pt x="1306" y="0"/>
                </a:cubicBezTo>
                <a:cubicBezTo>
                  <a:pt x="1155" y="0"/>
                  <a:pt x="1020" y="71"/>
                  <a:pt x="933" y="181"/>
                </a:cubicBezTo>
                <a:cubicBezTo>
                  <a:pt x="884" y="118"/>
                  <a:pt x="807" y="78"/>
                  <a:pt x="721" y="78"/>
                </a:cubicBezTo>
                <a:cubicBezTo>
                  <a:pt x="574" y="78"/>
                  <a:pt x="454" y="197"/>
                  <a:pt x="454" y="345"/>
                </a:cubicBezTo>
                <a:cubicBezTo>
                  <a:pt x="454" y="358"/>
                  <a:pt x="455" y="371"/>
                  <a:pt x="457" y="383"/>
                </a:cubicBezTo>
                <a:cubicBezTo>
                  <a:pt x="434" y="379"/>
                  <a:pt x="411" y="377"/>
                  <a:pt x="387" y="377"/>
                </a:cubicBezTo>
                <a:cubicBezTo>
                  <a:pt x="173" y="377"/>
                  <a:pt x="0" y="550"/>
                  <a:pt x="0" y="764"/>
                </a:cubicBezTo>
                <a:cubicBezTo>
                  <a:pt x="0" y="978"/>
                  <a:pt x="173" y="1152"/>
                  <a:pt x="387" y="1152"/>
                </a:cubicBezTo>
                <a:cubicBezTo>
                  <a:pt x="1700" y="1152"/>
                  <a:pt x="1700" y="1152"/>
                  <a:pt x="1700" y="1152"/>
                </a:cubicBezTo>
                <a:cubicBezTo>
                  <a:pt x="1892" y="1152"/>
                  <a:pt x="2048" y="996"/>
                  <a:pt x="2048" y="8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" name="Freeform 60"/>
          <p:cNvSpPr>
            <a:spLocks noEditPoints="1"/>
          </p:cNvSpPr>
          <p:nvPr/>
        </p:nvSpPr>
        <p:spPr bwMode="auto">
          <a:xfrm>
            <a:off x="2178050" y="5372100"/>
            <a:ext cx="269875" cy="390525"/>
          </a:xfrm>
          <a:custGeom>
            <a:avLst/>
            <a:gdLst>
              <a:gd name="T0" fmla="*/ 2147483646 w 1408"/>
              <a:gd name="T1" fmla="*/ 2147483646 h 2048"/>
              <a:gd name="T2" fmla="*/ 2147483646 w 1408"/>
              <a:gd name="T3" fmla="*/ 2147483646 h 2048"/>
              <a:gd name="T4" fmla="*/ 2147483646 w 1408"/>
              <a:gd name="T5" fmla="*/ 2147483646 h 2048"/>
              <a:gd name="T6" fmla="*/ 2147483646 w 1408"/>
              <a:gd name="T7" fmla="*/ 2147483646 h 2048"/>
              <a:gd name="T8" fmla="*/ 2147483646 w 1408"/>
              <a:gd name="T9" fmla="*/ 2147483646 h 2048"/>
              <a:gd name="T10" fmla="*/ 2147483646 w 1408"/>
              <a:gd name="T11" fmla="*/ 2147483646 h 2048"/>
              <a:gd name="T12" fmla="*/ 2147483646 w 1408"/>
              <a:gd name="T13" fmla="*/ 2147483646 h 2048"/>
              <a:gd name="T14" fmla="*/ 2147483646 w 1408"/>
              <a:gd name="T15" fmla="*/ 2147483646 h 2048"/>
              <a:gd name="T16" fmla="*/ 2147483646 w 1408"/>
              <a:gd name="T17" fmla="*/ 2147483646 h 2048"/>
              <a:gd name="T18" fmla="*/ 2147483646 w 1408"/>
              <a:gd name="T19" fmla="*/ 2147483646 h 2048"/>
              <a:gd name="T20" fmla="*/ 2147483646 w 1408"/>
              <a:gd name="T21" fmla="*/ 2147483646 h 2048"/>
              <a:gd name="T22" fmla="*/ 2147483646 w 1408"/>
              <a:gd name="T23" fmla="*/ 2147483646 h 2048"/>
              <a:gd name="T24" fmla="*/ 2147483646 w 1408"/>
              <a:gd name="T25" fmla="*/ 2147483646 h 2048"/>
              <a:gd name="T26" fmla="*/ 2147483646 w 1408"/>
              <a:gd name="T27" fmla="*/ 2147483646 h 2048"/>
              <a:gd name="T28" fmla="*/ 2147483646 w 1408"/>
              <a:gd name="T29" fmla="*/ 2147483646 h 2048"/>
              <a:gd name="T30" fmla="*/ 2147483646 w 1408"/>
              <a:gd name="T31" fmla="*/ 2147483646 h 2048"/>
              <a:gd name="T32" fmla="*/ 2147483646 w 1408"/>
              <a:gd name="T33" fmla="*/ 2147483646 h 2048"/>
              <a:gd name="T34" fmla="*/ 2147483646 w 1408"/>
              <a:gd name="T35" fmla="*/ 2147483646 h 2048"/>
              <a:gd name="T36" fmla="*/ 2147483646 w 1408"/>
              <a:gd name="T37" fmla="*/ 2147483646 h 2048"/>
              <a:gd name="T38" fmla="*/ 2147483646 w 1408"/>
              <a:gd name="T39" fmla="*/ 0 h 2048"/>
              <a:gd name="T40" fmla="*/ 2147483646 w 1408"/>
              <a:gd name="T41" fmla="*/ 2147483646 h 2048"/>
              <a:gd name="T42" fmla="*/ 0 w 1408"/>
              <a:gd name="T43" fmla="*/ 2147483646 h 2048"/>
              <a:gd name="T44" fmla="*/ 2147483646 w 1408"/>
              <a:gd name="T45" fmla="*/ 2147483646 h 2048"/>
              <a:gd name="T46" fmla="*/ 2147483646 w 1408"/>
              <a:gd name="T47" fmla="*/ 2147483646 h 2048"/>
              <a:gd name="T48" fmla="*/ 2147483646 w 1408"/>
              <a:gd name="T49" fmla="*/ 2147483646 h 2048"/>
              <a:gd name="T50" fmla="*/ 2147483646 w 1408"/>
              <a:gd name="T51" fmla="*/ 2147483646 h 2048"/>
              <a:gd name="T52" fmla="*/ 2147483646 w 1408"/>
              <a:gd name="T53" fmla="*/ 2147483646 h 2048"/>
              <a:gd name="T54" fmla="*/ 2147483646 w 1408"/>
              <a:gd name="T55" fmla="*/ 2147483646 h 2048"/>
              <a:gd name="T56" fmla="*/ 2147483646 w 1408"/>
              <a:gd name="T57" fmla="*/ 2147483646 h 2048"/>
              <a:gd name="T58" fmla="*/ 2147483646 w 1408"/>
              <a:gd name="T59" fmla="*/ 2147483646 h 2048"/>
              <a:gd name="T60" fmla="*/ 2147483646 w 1408"/>
              <a:gd name="T61" fmla="*/ 2147483646 h 2048"/>
              <a:gd name="T62" fmla="*/ 2147483646 w 1408"/>
              <a:gd name="T63" fmla="*/ 2147483646 h 2048"/>
              <a:gd name="T64" fmla="*/ 2147483646 w 1408"/>
              <a:gd name="T65" fmla="*/ 2147483646 h 2048"/>
              <a:gd name="T66" fmla="*/ 2147483646 w 1408"/>
              <a:gd name="T67" fmla="*/ 2147483646 h 2048"/>
              <a:gd name="T68" fmla="*/ 2147483646 w 1408"/>
              <a:gd name="T69" fmla="*/ 2147483646 h 2048"/>
              <a:gd name="T70" fmla="*/ 2147483646 w 1408"/>
              <a:gd name="T71" fmla="*/ 2147483646 h 2048"/>
              <a:gd name="T72" fmla="*/ 2147483646 w 1408"/>
              <a:gd name="T73" fmla="*/ 2147483646 h 2048"/>
              <a:gd name="T74" fmla="*/ 2147483646 w 1408"/>
              <a:gd name="T75" fmla="*/ 2147483646 h 2048"/>
              <a:gd name="T76" fmla="*/ 2147483646 w 1408"/>
              <a:gd name="T77" fmla="*/ 2147483646 h 2048"/>
              <a:gd name="T78" fmla="*/ 2147483646 w 1408"/>
              <a:gd name="T79" fmla="*/ 2147483646 h 204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408" h="2048">
                <a:moveTo>
                  <a:pt x="576" y="640"/>
                </a:moveTo>
                <a:cubicBezTo>
                  <a:pt x="576" y="605"/>
                  <a:pt x="605" y="576"/>
                  <a:pt x="640" y="576"/>
                </a:cubicBezTo>
                <a:cubicBezTo>
                  <a:pt x="675" y="576"/>
                  <a:pt x="704" y="605"/>
                  <a:pt x="704" y="640"/>
                </a:cubicBezTo>
                <a:cubicBezTo>
                  <a:pt x="704" y="675"/>
                  <a:pt x="675" y="704"/>
                  <a:pt x="640" y="704"/>
                </a:cubicBezTo>
                <a:cubicBezTo>
                  <a:pt x="605" y="704"/>
                  <a:pt x="576" y="675"/>
                  <a:pt x="576" y="640"/>
                </a:cubicBezTo>
                <a:close/>
                <a:moveTo>
                  <a:pt x="576" y="1408"/>
                </a:moveTo>
                <a:cubicBezTo>
                  <a:pt x="576" y="1373"/>
                  <a:pt x="605" y="1344"/>
                  <a:pt x="640" y="1344"/>
                </a:cubicBezTo>
                <a:cubicBezTo>
                  <a:pt x="675" y="1344"/>
                  <a:pt x="704" y="1373"/>
                  <a:pt x="704" y="1408"/>
                </a:cubicBezTo>
                <a:cubicBezTo>
                  <a:pt x="704" y="1443"/>
                  <a:pt x="675" y="1472"/>
                  <a:pt x="640" y="1472"/>
                </a:cubicBezTo>
                <a:cubicBezTo>
                  <a:pt x="605" y="1472"/>
                  <a:pt x="576" y="1443"/>
                  <a:pt x="576" y="1408"/>
                </a:cubicBezTo>
                <a:close/>
                <a:moveTo>
                  <a:pt x="192" y="1024"/>
                </a:moveTo>
                <a:cubicBezTo>
                  <a:pt x="192" y="989"/>
                  <a:pt x="221" y="960"/>
                  <a:pt x="256" y="960"/>
                </a:cubicBezTo>
                <a:cubicBezTo>
                  <a:pt x="291" y="960"/>
                  <a:pt x="320" y="989"/>
                  <a:pt x="320" y="1024"/>
                </a:cubicBezTo>
                <a:cubicBezTo>
                  <a:pt x="320" y="1059"/>
                  <a:pt x="291" y="1088"/>
                  <a:pt x="256" y="1088"/>
                </a:cubicBezTo>
                <a:cubicBezTo>
                  <a:pt x="221" y="1088"/>
                  <a:pt x="192" y="1059"/>
                  <a:pt x="192" y="1024"/>
                </a:cubicBezTo>
                <a:close/>
                <a:moveTo>
                  <a:pt x="960" y="1024"/>
                </a:moveTo>
                <a:cubicBezTo>
                  <a:pt x="960" y="989"/>
                  <a:pt x="989" y="960"/>
                  <a:pt x="1024" y="960"/>
                </a:cubicBezTo>
                <a:cubicBezTo>
                  <a:pt x="1059" y="960"/>
                  <a:pt x="1088" y="989"/>
                  <a:pt x="1088" y="1024"/>
                </a:cubicBezTo>
                <a:cubicBezTo>
                  <a:pt x="1088" y="1059"/>
                  <a:pt x="1059" y="1088"/>
                  <a:pt x="1024" y="1088"/>
                </a:cubicBezTo>
                <a:cubicBezTo>
                  <a:pt x="989" y="1088"/>
                  <a:pt x="960" y="1059"/>
                  <a:pt x="960" y="1024"/>
                </a:cubicBezTo>
                <a:close/>
                <a:moveTo>
                  <a:pt x="304" y="1295"/>
                </a:moveTo>
                <a:cubicBezTo>
                  <a:pt x="304" y="1260"/>
                  <a:pt x="333" y="1231"/>
                  <a:pt x="368" y="1231"/>
                </a:cubicBezTo>
                <a:cubicBezTo>
                  <a:pt x="404" y="1231"/>
                  <a:pt x="432" y="1260"/>
                  <a:pt x="432" y="1295"/>
                </a:cubicBezTo>
                <a:cubicBezTo>
                  <a:pt x="432" y="1331"/>
                  <a:pt x="404" y="1359"/>
                  <a:pt x="368" y="1359"/>
                </a:cubicBezTo>
                <a:cubicBezTo>
                  <a:pt x="333" y="1359"/>
                  <a:pt x="304" y="1331"/>
                  <a:pt x="304" y="1295"/>
                </a:cubicBezTo>
                <a:close/>
                <a:moveTo>
                  <a:pt x="304" y="752"/>
                </a:moveTo>
                <a:cubicBezTo>
                  <a:pt x="304" y="717"/>
                  <a:pt x="333" y="688"/>
                  <a:pt x="368" y="688"/>
                </a:cubicBezTo>
                <a:cubicBezTo>
                  <a:pt x="404" y="688"/>
                  <a:pt x="432" y="717"/>
                  <a:pt x="432" y="752"/>
                </a:cubicBezTo>
                <a:cubicBezTo>
                  <a:pt x="432" y="788"/>
                  <a:pt x="404" y="816"/>
                  <a:pt x="368" y="816"/>
                </a:cubicBezTo>
                <a:cubicBezTo>
                  <a:pt x="333" y="816"/>
                  <a:pt x="304" y="788"/>
                  <a:pt x="304" y="752"/>
                </a:cubicBezTo>
                <a:close/>
                <a:moveTo>
                  <a:pt x="847" y="1295"/>
                </a:moveTo>
                <a:cubicBezTo>
                  <a:pt x="847" y="1260"/>
                  <a:pt x="876" y="1231"/>
                  <a:pt x="911" y="1231"/>
                </a:cubicBezTo>
                <a:cubicBezTo>
                  <a:pt x="947" y="1231"/>
                  <a:pt x="975" y="1260"/>
                  <a:pt x="975" y="1295"/>
                </a:cubicBezTo>
                <a:cubicBezTo>
                  <a:pt x="975" y="1331"/>
                  <a:pt x="947" y="1359"/>
                  <a:pt x="911" y="1359"/>
                </a:cubicBezTo>
                <a:cubicBezTo>
                  <a:pt x="876" y="1359"/>
                  <a:pt x="847" y="1331"/>
                  <a:pt x="847" y="1295"/>
                </a:cubicBezTo>
                <a:close/>
                <a:moveTo>
                  <a:pt x="1280" y="896"/>
                </a:moveTo>
                <a:cubicBezTo>
                  <a:pt x="1276" y="896"/>
                  <a:pt x="1272" y="898"/>
                  <a:pt x="1267" y="899"/>
                </a:cubicBezTo>
                <a:cubicBezTo>
                  <a:pt x="1245" y="787"/>
                  <a:pt x="1193" y="687"/>
                  <a:pt x="1120" y="605"/>
                </a:cubicBezTo>
                <a:cubicBezTo>
                  <a:pt x="1028" y="105"/>
                  <a:pt x="1028" y="105"/>
                  <a:pt x="1028" y="105"/>
                </a:cubicBezTo>
                <a:cubicBezTo>
                  <a:pt x="1017" y="44"/>
                  <a:pt x="964" y="0"/>
                  <a:pt x="903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329" y="0"/>
                  <a:pt x="276" y="44"/>
                  <a:pt x="265" y="105"/>
                </a:cubicBezTo>
                <a:cubicBezTo>
                  <a:pt x="175" y="588"/>
                  <a:pt x="175" y="588"/>
                  <a:pt x="175" y="588"/>
                </a:cubicBezTo>
                <a:cubicBezTo>
                  <a:pt x="68" y="702"/>
                  <a:pt x="0" y="855"/>
                  <a:pt x="0" y="1024"/>
                </a:cubicBezTo>
                <a:cubicBezTo>
                  <a:pt x="0" y="1189"/>
                  <a:pt x="65" y="1338"/>
                  <a:pt x="168" y="1451"/>
                </a:cubicBezTo>
                <a:cubicBezTo>
                  <a:pt x="258" y="1943"/>
                  <a:pt x="258" y="1943"/>
                  <a:pt x="258" y="1943"/>
                </a:cubicBezTo>
                <a:cubicBezTo>
                  <a:pt x="269" y="2004"/>
                  <a:pt x="322" y="2048"/>
                  <a:pt x="384" y="2048"/>
                </a:cubicBezTo>
                <a:cubicBezTo>
                  <a:pt x="896" y="2048"/>
                  <a:pt x="896" y="2048"/>
                  <a:pt x="896" y="2048"/>
                </a:cubicBezTo>
                <a:cubicBezTo>
                  <a:pt x="958" y="2048"/>
                  <a:pt x="1010" y="2004"/>
                  <a:pt x="1022" y="1943"/>
                </a:cubicBezTo>
                <a:cubicBezTo>
                  <a:pt x="1113" y="1452"/>
                  <a:pt x="1113" y="1452"/>
                  <a:pt x="1113" y="1452"/>
                </a:cubicBezTo>
                <a:cubicBezTo>
                  <a:pt x="1189" y="1368"/>
                  <a:pt x="1244" y="1265"/>
                  <a:pt x="1267" y="1149"/>
                </a:cubicBezTo>
                <a:cubicBezTo>
                  <a:pt x="1272" y="1150"/>
                  <a:pt x="1276" y="1152"/>
                  <a:pt x="1280" y="1152"/>
                </a:cubicBezTo>
                <a:cubicBezTo>
                  <a:pt x="1351" y="1152"/>
                  <a:pt x="1408" y="1095"/>
                  <a:pt x="1408" y="1024"/>
                </a:cubicBezTo>
                <a:cubicBezTo>
                  <a:pt x="1408" y="953"/>
                  <a:pt x="1351" y="896"/>
                  <a:pt x="1280" y="896"/>
                </a:cubicBezTo>
                <a:close/>
                <a:moveTo>
                  <a:pt x="391" y="128"/>
                </a:moveTo>
                <a:cubicBezTo>
                  <a:pt x="903" y="128"/>
                  <a:pt x="903" y="128"/>
                  <a:pt x="903" y="128"/>
                </a:cubicBezTo>
                <a:cubicBezTo>
                  <a:pt x="967" y="473"/>
                  <a:pt x="967" y="473"/>
                  <a:pt x="967" y="473"/>
                </a:cubicBezTo>
                <a:cubicBezTo>
                  <a:pt x="872" y="418"/>
                  <a:pt x="764" y="384"/>
                  <a:pt x="647" y="384"/>
                </a:cubicBezTo>
                <a:cubicBezTo>
                  <a:pt x="529" y="384"/>
                  <a:pt x="421" y="418"/>
                  <a:pt x="327" y="473"/>
                </a:cubicBezTo>
                <a:lnTo>
                  <a:pt x="391" y="128"/>
                </a:lnTo>
                <a:close/>
                <a:moveTo>
                  <a:pt x="896" y="1920"/>
                </a:moveTo>
                <a:cubicBezTo>
                  <a:pt x="384" y="1920"/>
                  <a:pt x="384" y="1920"/>
                  <a:pt x="384" y="1920"/>
                </a:cubicBezTo>
                <a:cubicBezTo>
                  <a:pt x="320" y="1575"/>
                  <a:pt x="320" y="1575"/>
                  <a:pt x="320" y="1575"/>
                </a:cubicBezTo>
                <a:cubicBezTo>
                  <a:pt x="414" y="1630"/>
                  <a:pt x="523" y="1664"/>
                  <a:pt x="640" y="1664"/>
                </a:cubicBezTo>
                <a:cubicBezTo>
                  <a:pt x="757" y="1664"/>
                  <a:pt x="866" y="1630"/>
                  <a:pt x="960" y="1575"/>
                </a:cubicBezTo>
                <a:lnTo>
                  <a:pt x="896" y="1920"/>
                </a:lnTo>
                <a:close/>
                <a:moveTo>
                  <a:pt x="640" y="1536"/>
                </a:moveTo>
                <a:cubicBezTo>
                  <a:pt x="358" y="1536"/>
                  <a:pt x="128" y="1306"/>
                  <a:pt x="128" y="1024"/>
                </a:cubicBezTo>
                <a:cubicBezTo>
                  <a:pt x="128" y="742"/>
                  <a:pt x="358" y="512"/>
                  <a:pt x="640" y="512"/>
                </a:cubicBezTo>
                <a:cubicBezTo>
                  <a:pt x="922" y="512"/>
                  <a:pt x="1152" y="742"/>
                  <a:pt x="1152" y="1024"/>
                </a:cubicBezTo>
                <a:cubicBezTo>
                  <a:pt x="1152" y="1306"/>
                  <a:pt x="922" y="1536"/>
                  <a:pt x="640" y="1536"/>
                </a:cubicBezTo>
                <a:close/>
                <a:moveTo>
                  <a:pt x="956" y="706"/>
                </a:moveTo>
                <a:cubicBezTo>
                  <a:pt x="964" y="713"/>
                  <a:pt x="965" y="726"/>
                  <a:pt x="958" y="734"/>
                </a:cubicBezTo>
                <a:cubicBezTo>
                  <a:pt x="803" y="928"/>
                  <a:pt x="803" y="928"/>
                  <a:pt x="803" y="928"/>
                </a:cubicBezTo>
                <a:cubicBezTo>
                  <a:pt x="684" y="1070"/>
                  <a:pt x="684" y="1070"/>
                  <a:pt x="684" y="1070"/>
                </a:cubicBezTo>
                <a:cubicBezTo>
                  <a:pt x="672" y="1082"/>
                  <a:pt x="656" y="1088"/>
                  <a:pt x="640" y="1088"/>
                </a:cubicBezTo>
                <a:cubicBezTo>
                  <a:pt x="623" y="1088"/>
                  <a:pt x="606" y="1081"/>
                  <a:pt x="594" y="1069"/>
                </a:cubicBezTo>
                <a:cubicBezTo>
                  <a:pt x="583" y="1057"/>
                  <a:pt x="576" y="1041"/>
                  <a:pt x="576" y="1025"/>
                </a:cubicBezTo>
                <a:cubicBezTo>
                  <a:pt x="576" y="1007"/>
                  <a:pt x="583" y="991"/>
                  <a:pt x="595" y="979"/>
                </a:cubicBezTo>
                <a:cubicBezTo>
                  <a:pt x="927" y="704"/>
                  <a:pt x="927" y="704"/>
                  <a:pt x="927" y="704"/>
                </a:cubicBezTo>
                <a:cubicBezTo>
                  <a:pt x="936" y="697"/>
                  <a:pt x="948" y="698"/>
                  <a:pt x="956" y="70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44" name="组合 70"/>
          <p:cNvGrpSpPr>
            <a:grpSpLocks/>
          </p:cNvGrpSpPr>
          <p:nvPr/>
        </p:nvGrpSpPr>
        <p:grpSpPr bwMode="auto">
          <a:xfrm>
            <a:off x="2974647" y="5411884"/>
            <a:ext cx="273748" cy="311266"/>
            <a:chOff x="5754688" y="2193925"/>
            <a:chExt cx="1165225" cy="1327150"/>
          </a:xfrm>
          <a:solidFill>
            <a:schemeClr val="bg1">
              <a:lumMod val="65000"/>
            </a:schemeClr>
          </a:solidFill>
        </p:grpSpPr>
        <p:sp>
          <p:nvSpPr>
            <p:cNvPr id="145" name="Freeform 64"/>
            <p:cNvSpPr>
              <a:spLocks noEditPoints="1"/>
            </p:cNvSpPr>
            <p:nvPr/>
          </p:nvSpPr>
          <p:spPr bwMode="auto">
            <a:xfrm>
              <a:off x="5754688" y="2193925"/>
              <a:ext cx="1165225" cy="1327150"/>
            </a:xfrm>
            <a:custGeom>
              <a:avLst/>
              <a:gdLst>
                <a:gd name="T0" fmla="*/ 2147483646 w 1792"/>
                <a:gd name="T1" fmla="*/ 2147483646 h 2048"/>
                <a:gd name="T2" fmla="*/ 2147483646 w 1792"/>
                <a:gd name="T3" fmla="*/ 2147483646 h 2048"/>
                <a:gd name="T4" fmla="*/ 2147483646 w 1792"/>
                <a:gd name="T5" fmla="*/ 0 h 2048"/>
                <a:gd name="T6" fmla="*/ 2147483646 w 1792"/>
                <a:gd name="T7" fmla="*/ 2147483646 h 2048"/>
                <a:gd name="T8" fmla="*/ 2147483646 w 1792"/>
                <a:gd name="T9" fmla="*/ 2147483646 h 2048"/>
                <a:gd name="T10" fmla="*/ 0 w 1792"/>
                <a:gd name="T11" fmla="*/ 2147483646 h 2048"/>
                <a:gd name="T12" fmla="*/ 0 w 1792"/>
                <a:gd name="T13" fmla="*/ 2147483646 h 2048"/>
                <a:gd name="T14" fmla="*/ 2147483646 w 1792"/>
                <a:gd name="T15" fmla="*/ 2147483646 h 2048"/>
                <a:gd name="T16" fmla="*/ 2147483646 w 1792"/>
                <a:gd name="T17" fmla="*/ 2147483646 h 2048"/>
                <a:gd name="T18" fmla="*/ 2147483646 w 1792"/>
                <a:gd name="T19" fmla="*/ 2147483646 h 2048"/>
                <a:gd name="T20" fmla="*/ 2147483646 w 1792"/>
                <a:gd name="T21" fmla="*/ 2147483646 h 2048"/>
                <a:gd name="T22" fmla="*/ 2147483646 w 1792"/>
                <a:gd name="T23" fmla="*/ 2147483646 h 2048"/>
                <a:gd name="T24" fmla="*/ 2147483646 w 1792"/>
                <a:gd name="T25" fmla="*/ 2147483646 h 2048"/>
                <a:gd name="T26" fmla="*/ 2147483646 w 1792"/>
                <a:gd name="T27" fmla="*/ 2147483646 h 2048"/>
                <a:gd name="T28" fmla="*/ 2147483646 w 1792"/>
                <a:gd name="T29" fmla="*/ 2147483646 h 2048"/>
                <a:gd name="T30" fmla="*/ 2147483646 w 1792"/>
                <a:gd name="T31" fmla="*/ 2147483646 h 2048"/>
                <a:gd name="T32" fmla="*/ 2147483646 w 1792"/>
                <a:gd name="T33" fmla="*/ 2147483646 h 2048"/>
                <a:gd name="T34" fmla="*/ 2147483646 w 1792"/>
                <a:gd name="T35" fmla="*/ 2147483646 h 2048"/>
                <a:gd name="T36" fmla="*/ 2147483646 w 1792"/>
                <a:gd name="T37" fmla="*/ 2147483646 h 2048"/>
                <a:gd name="T38" fmla="*/ 2147483646 w 1792"/>
                <a:gd name="T39" fmla="*/ 2147483646 h 2048"/>
                <a:gd name="T40" fmla="*/ 2147483646 w 1792"/>
                <a:gd name="T41" fmla="*/ 2147483646 h 2048"/>
                <a:gd name="T42" fmla="*/ 2147483646 w 1792"/>
                <a:gd name="T43" fmla="*/ 2147483646 h 2048"/>
                <a:gd name="T44" fmla="*/ 2147483646 w 1792"/>
                <a:gd name="T45" fmla="*/ 2147483646 h 2048"/>
                <a:gd name="T46" fmla="*/ 2147483646 w 1792"/>
                <a:gd name="T47" fmla="*/ 2147483646 h 2048"/>
                <a:gd name="T48" fmla="*/ 2147483646 w 1792"/>
                <a:gd name="T49" fmla="*/ 2147483646 h 2048"/>
                <a:gd name="T50" fmla="*/ 2147483646 w 1792"/>
                <a:gd name="T51" fmla="*/ 2147483646 h 2048"/>
                <a:gd name="T52" fmla="*/ 2147483646 w 1792"/>
                <a:gd name="T53" fmla="*/ 2147483646 h 2048"/>
                <a:gd name="T54" fmla="*/ 2147483646 w 1792"/>
                <a:gd name="T55" fmla="*/ 2147483646 h 20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92" h="2048">
                  <a:moveTo>
                    <a:pt x="1728" y="256"/>
                  </a:moveTo>
                  <a:cubicBezTo>
                    <a:pt x="1152" y="256"/>
                    <a:pt x="1152" y="256"/>
                    <a:pt x="1152" y="256"/>
                  </a:cubicBezTo>
                  <a:cubicBezTo>
                    <a:pt x="1152" y="115"/>
                    <a:pt x="1037" y="0"/>
                    <a:pt x="896" y="0"/>
                  </a:cubicBezTo>
                  <a:cubicBezTo>
                    <a:pt x="755" y="0"/>
                    <a:pt x="640" y="115"/>
                    <a:pt x="640" y="256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29" y="256"/>
                    <a:pt x="0" y="285"/>
                    <a:pt x="0" y="320"/>
                  </a:cubicBezTo>
                  <a:cubicBezTo>
                    <a:pt x="0" y="1984"/>
                    <a:pt x="0" y="1984"/>
                    <a:pt x="0" y="1984"/>
                  </a:cubicBezTo>
                  <a:cubicBezTo>
                    <a:pt x="0" y="2019"/>
                    <a:pt x="29" y="2048"/>
                    <a:pt x="64" y="2048"/>
                  </a:cubicBezTo>
                  <a:cubicBezTo>
                    <a:pt x="1728" y="2048"/>
                    <a:pt x="1728" y="2048"/>
                    <a:pt x="1728" y="2048"/>
                  </a:cubicBezTo>
                  <a:cubicBezTo>
                    <a:pt x="1763" y="2048"/>
                    <a:pt x="1792" y="2019"/>
                    <a:pt x="1792" y="1984"/>
                  </a:cubicBezTo>
                  <a:cubicBezTo>
                    <a:pt x="1792" y="320"/>
                    <a:pt x="1792" y="320"/>
                    <a:pt x="1792" y="320"/>
                  </a:cubicBezTo>
                  <a:cubicBezTo>
                    <a:pt x="1792" y="285"/>
                    <a:pt x="1763" y="256"/>
                    <a:pt x="1728" y="256"/>
                  </a:cubicBezTo>
                  <a:close/>
                  <a:moveTo>
                    <a:pt x="896" y="128"/>
                  </a:moveTo>
                  <a:cubicBezTo>
                    <a:pt x="967" y="128"/>
                    <a:pt x="1024" y="185"/>
                    <a:pt x="1024" y="256"/>
                  </a:cubicBezTo>
                  <a:cubicBezTo>
                    <a:pt x="1024" y="327"/>
                    <a:pt x="967" y="384"/>
                    <a:pt x="896" y="384"/>
                  </a:cubicBezTo>
                  <a:cubicBezTo>
                    <a:pt x="825" y="384"/>
                    <a:pt x="768" y="327"/>
                    <a:pt x="768" y="256"/>
                  </a:cubicBezTo>
                  <a:cubicBezTo>
                    <a:pt x="768" y="185"/>
                    <a:pt x="825" y="128"/>
                    <a:pt x="896" y="128"/>
                  </a:cubicBezTo>
                  <a:close/>
                  <a:moveTo>
                    <a:pt x="1664" y="1920"/>
                  </a:moveTo>
                  <a:cubicBezTo>
                    <a:pt x="128" y="1920"/>
                    <a:pt x="128" y="1920"/>
                    <a:pt x="128" y="1920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384" y="384"/>
                    <a:pt x="384" y="384"/>
                    <a:pt x="384" y="384"/>
                  </a:cubicBezTo>
                  <a:cubicBezTo>
                    <a:pt x="384" y="576"/>
                    <a:pt x="384" y="576"/>
                    <a:pt x="384" y="576"/>
                  </a:cubicBezTo>
                  <a:cubicBezTo>
                    <a:pt x="384" y="611"/>
                    <a:pt x="413" y="640"/>
                    <a:pt x="448" y="640"/>
                  </a:cubicBezTo>
                  <a:cubicBezTo>
                    <a:pt x="1344" y="640"/>
                    <a:pt x="1344" y="640"/>
                    <a:pt x="1344" y="640"/>
                  </a:cubicBezTo>
                  <a:cubicBezTo>
                    <a:pt x="1379" y="640"/>
                    <a:pt x="1408" y="611"/>
                    <a:pt x="1408" y="576"/>
                  </a:cubicBezTo>
                  <a:cubicBezTo>
                    <a:pt x="1408" y="384"/>
                    <a:pt x="1408" y="384"/>
                    <a:pt x="1408" y="384"/>
                  </a:cubicBezTo>
                  <a:cubicBezTo>
                    <a:pt x="1664" y="384"/>
                    <a:pt x="1664" y="384"/>
                    <a:pt x="1664" y="384"/>
                  </a:cubicBezTo>
                  <a:lnTo>
                    <a:pt x="1664" y="19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65"/>
            <p:cNvSpPr>
              <a:spLocks/>
            </p:cNvSpPr>
            <p:nvPr/>
          </p:nvSpPr>
          <p:spPr bwMode="auto">
            <a:xfrm>
              <a:off x="5986463" y="2757488"/>
              <a:ext cx="701675" cy="549275"/>
            </a:xfrm>
            <a:custGeom>
              <a:avLst/>
              <a:gdLst>
                <a:gd name="T0" fmla="*/ 2147483646 w 442"/>
                <a:gd name="T1" fmla="*/ 2147483646 h 346"/>
                <a:gd name="T2" fmla="*/ 0 w 442"/>
                <a:gd name="T3" fmla="*/ 2147483646 h 346"/>
                <a:gd name="T4" fmla="*/ 2147483646 w 442"/>
                <a:gd name="T5" fmla="*/ 2147483646 h 346"/>
                <a:gd name="T6" fmla="*/ 2147483646 w 442"/>
                <a:gd name="T7" fmla="*/ 2147483646 h 346"/>
                <a:gd name="T8" fmla="*/ 2147483646 w 442"/>
                <a:gd name="T9" fmla="*/ 0 h 346"/>
                <a:gd name="T10" fmla="*/ 2147483646 w 442"/>
                <a:gd name="T11" fmla="*/ 2147483646 h 346"/>
                <a:gd name="T12" fmla="*/ 2147483646 w 442"/>
                <a:gd name="T13" fmla="*/ 2147483646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2" h="346">
                  <a:moveTo>
                    <a:pt x="169" y="346"/>
                  </a:moveTo>
                  <a:lnTo>
                    <a:pt x="0" y="152"/>
                  </a:lnTo>
                  <a:lnTo>
                    <a:pt x="49" y="104"/>
                  </a:lnTo>
                  <a:lnTo>
                    <a:pt x="169" y="198"/>
                  </a:lnTo>
                  <a:lnTo>
                    <a:pt x="394" y="0"/>
                  </a:lnTo>
                  <a:lnTo>
                    <a:pt x="442" y="48"/>
                  </a:lnTo>
                  <a:lnTo>
                    <a:pt x="169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7" name="Freeform 69"/>
          <p:cNvSpPr>
            <a:spLocks noEditPoints="1"/>
          </p:cNvSpPr>
          <p:nvPr/>
        </p:nvSpPr>
        <p:spPr bwMode="auto">
          <a:xfrm>
            <a:off x="3721100" y="5430838"/>
            <a:ext cx="274638" cy="273050"/>
          </a:xfrm>
          <a:custGeom>
            <a:avLst/>
            <a:gdLst>
              <a:gd name="T0" fmla="*/ 2147483646 w 2048"/>
              <a:gd name="T1" fmla="*/ 2147483646 h 2048"/>
              <a:gd name="T2" fmla="*/ 1807959399 w 2048"/>
              <a:gd name="T3" fmla="*/ 2147483646 h 2048"/>
              <a:gd name="T4" fmla="*/ 2147483646 w 2048"/>
              <a:gd name="T5" fmla="*/ 0 h 2048"/>
              <a:gd name="T6" fmla="*/ 2147483646 w 2048"/>
              <a:gd name="T7" fmla="*/ 2147483646 h 2048"/>
              <a:gd name="T8" fmla="*/ 2147483646 w 2048"/>
              <a:gd name="T9" fmla="*/ 2147483646 h 2048"/>
              <a:gd name="T10" fmla="*/ 2147483646 w 2048"/>
              <a:gd name="T11" fmla="*/ 2147483646 h 2048"/>
              <a:gd name="T12" fmla="*/ 2147483646 w 2048"/>
              <a:gd name="T13" fmla="*/ 2147483646 h 2048"/>
              <a:gd name="T14" fmla="*/ 2147483646 w 2048"/>
              <a:gd name="T15" fmla="*/ 2147483646 h 2048"/>
              <a:gd name="T16" fmla="*/ 2147483646 w 2048"/>
              <a:gd name="T17" fmla="*/ 2147483646 h 2048"/>
              <a:gd name="T18" fmla="*/ 2147483646 w 2048"/>
              <a:gd name="T19" fmla="*/ 2147483646 h 2048"/>
              <a:gd name="T20" fmla="*/ 2147483646 w 2048"/>
              <a:gd name="T21" fmla="*/ 2147483646 h 2048"/>
              <a:gd name="T22" fmla="*/ 2147483646 w 2048"/>
              <a:gd name="T23" fmla="*/ 2147483646 h 2048"/>
              <a:gd name="T24" fmla="*/ 2147483646 w 2048"/>
              <a:gd name="T25" fmla="*/ 2147483646 h 2048"/>
              <a:gd name="T26" fmla="*/ 2147483646 w 2048"/>
              <a:gd name="T27" fmla="*/ 2147483646 h 2048"/>
              <a:gd name="T28" fmla="*/ 2147483646 w 2048"/>
              <a:gd name="T29" fmla="*/ 2147483646 h 2048"/>
              <a:gd name="T30" fmla="*/ 2147483646 w 2048"/>
              <a:gd name="T31" fmla="*/ 2147483646 h 2048"/>
              <a:gd name="T32" fmla="*/ 2147483646 w 2048"/>
              <a:gd name="T33" fmla="*/ 2147483646 h 2048"/>
              <a:gd name="T34" fmla="*/ 2147483646 w 2048"/>
              <a:gd name="T35" fmla="*/ 2147483646 h 2048"/>
              <a:gd name="T36" fmla="*/ 2147483646 w 2048"/>
              <a:gd name="T37" fmla="*/ 2147483646 h 2048"/>
              <a:gd name="T38" fmla="*/ 2147483646 w 2048"/>
              <a:gd name="T39" fmla="*/ 2147483646 h 2048"/>
              <a:gd name="T40" fmla="*/ 2147483646 w 2048"/>
              <a:gd name="T41" fmla="*/ 2147483646 h 2048"/>
              <a:gd name="T42" fmla="*/ 0 w 2048"/>
              <a:gd name="T43" fmla="*/ 2147483646 h 2048"/>
              <a:gd name="T44" fmla="*/ 1062099679 w 2048"/>
              <a:gd name="T45" fmla="*/ 2147483646 h 2048"/>
              <a:gd name="T46" fmla="*/ 2147483646 w 2048"/>
              <a:gd name="T47" fmla="*/ 2147483646 h 2048"/>
              <a:gd name="T48" fmla="*/ 2147483646 w 2048"/>
              <a:gd name="T49" fmla="*/ 2147483646 h 2048"/>
              <a:gd name="T50" fmla="*/ 2147483646 w 2048"/>
              <a:gd name="T51" fmla="*/ 2147483646 h 204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048" h="2048">
                <a:moveTo>
                  <a:pt x="517" y="893"/>
                </a:moveTo>
                <a:cubicBezTo>
                  <a:pt x="223" y="385"/>
                  <a:pt x="223" y="385"/>
                  <a:pt x="223" y="385"/>
                </a:cubicBezTo>
                <a:cubicBezTo>
                  <a:pt x="411" y="151"/>
                  <a:pt x="700" y="0"/>
                  <a:pt x="1024" y="0"/>
                </a:cubicBezTo>
                <a:cubicBezTo>
                  <a:pt x="1399" y="0"/>
                  <a:pt x="1727" y="201"/>
                  <a:pt x="1905" y="502"/>
                </a:cubicBezTo>
                <a:cubicBezTo>
                  <a:pt x="1070" y="502"/>
                  <a:pt x="1070" y="502"/>
                  <a:pt x="1070" y="502"/>
                </a:cubicBezTo>
                <a:cubicBezTo>
                  <a:pt x="1055" y="501"/>
                  <a:pt x="1039" y="500"/>
                  <a:pt x="1024" y="500"/>
                </a:cubicBezTo>
                <a:cubicBezTo>
                  <a:pt x="780" y="500"/>
                  <a:pt x="575" y="667"/>
                  <a:pt x="517" y="893"/>
                </a:cubicBezTo>
                <a:close/>
                <a:moveTo>
                  <a:pt x="1391" y="650"/>
                </a:moveTo>
                <a:cubicBezTo>
                  <a:pt x="1978" y="650"/>
                  <a:pt x="1978" y="650"/>
                  <a:pt x="1978" y="650"/>
                </a:cubicBezTo>
                <a:cubicBezTo>
                  <a:pt x="2023" y="766"/>
                  <a:pt x="2048" y="892"/>
                  <a:pt x="2048" y="1024"/>
                </a:cubicBezTo>
                <a:cubicBezTo>
                  <a:pt x="2048" y="1586"/>
                  <a:pt x="1596" y="2042"/>
                  <a:pt x="1036" y="2048"/>
                </a:cubicBezTo>
                <a:cubicBezTo>
                  <a:pt x="1454" y="1322"/>
                  <a:pt x="1454" y="1322"/>
                  <a:pt x="1454" y="1322"/>
                </a:cubicBezTo>
                <a:cubicBezTo>
                  <a:pt x="1513" y="1238"/>
                  <a:pt x="1548" y="1135"/>
                  <a:pt x="1548" y="1024"/>
                </a:cubicBezTo>
                <a:cubicBezTo>
                  <a:pt x="1548" y="878"/>
                  <a:pt x="1488" y="745"/>
                  <a:pt x="1391" y="650"/>
                </a:cubicBezTo>
                <a:close/>
                <a:moveTo>
                  <a:pt x="652" y="1024"/>
                </a:moveTo>
                <a:cubicBezTo>
                  <a:pt x="652" y="819"/>
                  <a:pt x="819" y="652"/>
                  <a:pt x="1024" y="652"/>
                </a:cubicBezTo>
                <a:cubicBezTo>
                  <a:pt x="1229" y="652"/>
                  <a:pt x="1396" y="819"/>
                  <a:pt x="1396" y="1024"/>
                </a:cubicBezTo>
                <a:cubicBezTo>
                  <a:pt x="1396" y="1229"/>
                  <a:pt x="1229" y="1396"/>
                  <a:pt x="1024" y="1396"/>
                </a:cubicBezTo>
                <a:cubicBezTo>
                  <a:pt x="819" y="1396"/>
                  <a:pt x="652" y="1229"/>
                  <a:pt x="652" y="1024"/>
                </a:cubicBezTo>
                <a:close/>
                <a:moveTo>
                  <a:pt x="1164" y="1529"/>
                </a:moveTo>
                <a:cubicBezTo>
                  <a:pt x="871" y="2037"/>
                  <a:pt x="871" y="2037"/>
                  <a:pt x="871" y="2037"/>
                </a:cubicBezTo>
                <a:cubicBezTo>
                  <a:pt x="378" y="1963"/>
                  <a:pt x="0" y="1538"/>
                  <a:pt x="0" y="1024"/>
                </a:cubicBezTo>
                <a:cubicBezTo>
                  <a:pt x="0" y="842"/>
                  <a:pt x="48" y="670"/>
                  <a:pt x="131" y="522"/>
                </a:cubicBezTo>
                <a:cubicBezTo>
                  <a:pt x="549" y="1246"/>
                  <a:pt x="549" y="1246"/>
                  <a:pt x="549" y="1246"/>
                </a:cubicBezTo>
                <a:cubicBezTo>
                  <a:pt x="633" y="1424"/>
                  <a:pt x="814" y="1548"/>
                  <a:pt x="1024" y="1548"/>
                </a:cubicBezTo>
                <a:cubicBezTo>
                  <a:pt x="1073" y="1548"/>
                  <a:pt x="1120" y="1541"/>
                  <a:pt x="1164" y="152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48" name="组合 81"/>
          <p:cNvGrpSpPr>
            <a:grpSpLocks/>
          </p:cNvGrpSpPr>
          <p:nvPr/>
        </p:nvGrpSpPr>
        <p:grpSpPr bwMode="auto">
          <a:xfrm>
            <a:off x="4408375" y="5427169"/>
            <a:ext cx="300150" cy="280696"/>
            <a:chOff x="596900" y="3254375"/>
            <a:chExt cx="1352550" cy="1263650"/>
          </a:xfrm>
          <a:solidFill>
            <a:schemeClr val="bg1">
              <a:lumMod val="65000"/>
            </a:schemeClr>
          </a:solidFill>
        </p:grpSpPr>
        <p:sp>
          <p:nvSpPr>
            <p:cNvPr id="149" name="Oval 73"/>
            <p:cNvSpPr>
              <a:spLocks noChangeArrowheads="1"/>
            </p:cNvSpPr>
            <p:nvPr/>
          </p:nvSpPr>
          <p:spPr bwMode="auto">
            <a:xfrm>
              <a:off x="850900" y="4264025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50" name="Oval 74"/>
            <p:cNvSpPr>
              <a:spLocks noChangeArrowheads="1"/>
            </p:cNvSpPr>
            <p:nvPr/>
          </p:nvSpPr>
          <p:spPr bwMode="auto">
            <a:xfrm>
              <a:off x="1695450" y="4264025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51" name="Freeform 75"/>
            <p:cNvSpPr>
              <a:spLocks/>
            </p:cNvSpPr>
            <p:nvPr/>
          </p:nvSpPr>
          <p:spPr bwMode="auto">
            <a:xfrm>
              <a:off x="596900" y="3254375"/>
              <a:ext cx="1352550" cy="925513"/>
            </a:xfrm>
            <a:custGeom>
              <a:avLst/>
              <a:gdLst>
                <a:gd name="T0" fmla="*/ 2147483646 w 2048"/>
                <a:gd name="T1" fmla="*/ 2147483646 h 1408"/>
                <a:gd name="T2" fmla="*/ 2147483646 w 2048"/>
                <a:gd name="T3" fmla="*/ 2147483646 h 1408"/>
                <a:gd name="T4" fmla="*/ 2147483646 w 2048"/>
                <a:gd name="T5" fmla="*/ 2147483646 h 1408"/>
                <a:gd name="T6" fmla="*/ 2147483646 w 2048"/>
                <a:gd name="T7" fmla="*/ 0 h 1408"/>
                <a:gd name="T8" fmla="*/ 0 w 2048"/>
                <a:gd name="T9" fmla="*/ 0 h 1408"/>
                <a:gd name="T10" fmla="*/ 0 w 2048"/>
                <a:gd name="T11" fmla="*/ 2147483646 h 1408"/>
                <a:gd name="T12" fmla="*/ 2147483646 w 2048"/>
                <a:gd name="T13" fmla="*/ 2147483646 h 1408"/>
                <a:gd name="T14" fmla="*/ 2147483646 w 2048"/>
                <a:gd name="T15" fmla="*/ 2147483646 h 1408"/>
                <a:gd name="T16" fmla="*/ 2147483646 w 2048"/>
                <a:gd name="T17" fmla="*/ 2147483646 h 1408"/>
                <a:gd name="T18" fmla="*/ 2147483646 w 2048"/>
                <a:gd name="T19" fmla="*/ 2147483646 h 1408"/>
                <a:gd name="T20" fmla="*/ 2147483646 w 2048"/>
                <a:gd name="T21" fmla="*/ 2147483646 h 1408"/>
                <a:gd name="T22" fmla="*/ 2147483646 w 2048"/>
                <a:gd name="T23" fmla="*/ 2147483646 h 1408"/>
                <a:gd name="T24" fmla="*/ 2147483646 w 2048"/>
                <a:gd name="T25" fmla="*/ 2147483646 h 1408"/>
                <a:gd name="T26" fmla="*/ 2147483646 w 2048"/>
                <a:gd name="T27" fmla="*/ 2147483646 h 1408"/>
                <a:gd name="T28" fmla="*/ 2147483646 w 2048"/>
                <a:gd name="T29" fmla="*/ 2147483646 h 1408"/>
                <a:gd name="T30" fmla="*/ 2147483646 w 2048"/>
                <a:gd name="T31" fmla="*/ 2147483646 h 1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8" h="1408">
                  <a:moveTo>
                    <a:pt x="2048" y="896"/>
                  </a:moveTo>
                  <a:cubicBezTo>
                    <a:pt x="2048" y="128"/>
                    <a:pt x="2048" y="128"/>
                    <a:pt x="2048" y="128"/>
                  </a:cubicBezTo>
                  <a:cubicBezTo>
                    <a:pt x="512" y="128"/>
                    <a:pt x="512" y="128"/>
                    <a:pt x="512" y="128"/>
                  </a:cubicBezTo>
                  <a:cubicBezTo>
                    <a:pt x="512" y="57"/>
                    <a:pt x="455" y="0"/>
                    <a:pt x="3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352" y="952"/>
                    <a:pt x="352" y="952"/>
                    <a:pt x="352" y="952"/>
                  </a:cubicBezTo>
                  <a:cubicBezTo>
                    <a:pt x="294" y="999"/>
                    <a:pt x="256" y="1071"/>
                    <a:pt x="256" y="1152"/>
                  </a:cubicBezTo>
                  <a:cubicBezTo>
                    <a:pt x="256" y="1293"/>
                    <a:pt x="371" y="1408"/>
                    <a:pt x="512" y="1408"/>
                  </a:cubicBezTo>
                  <a:cubicBezTo>
                    <a:pt x="2048" y="1408"/>
                    <a:pt x="2048" y="1408"/>
                    <a:pt x="2048" y="1408"/>
                  </a:cubicBezTo>
                  <a:cubicBezTo>
                    <a:pt x="2048" y="1280"/>
                    <a:pt x="2048" y="1280"/>
                    <a:pt x="2048" y="1280"/>
                  </a:cubicBezTo>
                  <a:cubicBezTo>
                    <a:pt x="512" y="1280"/>
                    <a:pt x="512" y="1280"/>
                    <a:pt x="512" y="1280"/>
                  </a:cubicBezTo>
                  <a:cubicBezTo>
                    <a:pt x="441" y="1280"/>
                    <a:pt x="384" y="1223"/>
                    <a:pt x="384" y="1152"/>
                  </a:cubicBezTo>
                  <a:cubicBezTo>
                    <a:pt x="384" y="1152"/>
                    <a:pt x="384" y="1151"/>
                    <a:pt x="384" y="1151"/>
                  </a:cubicBezTo>
                  <a:lnTo>
                    <a:pt x="2048" y="8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2" name="Freeform 79"/>
          <p:cNvSpPr>
            <a:spLocks noEditPoints="1"/>
          </p:cNvSpPr>
          <p:nvPr/>
        </p:nvSpPr>
        <p:spPr bwMode="auto">
          <a:xfrm>
            <a:off x="5176838" y="5416550"/>
            <a:ext cx="361950" cy="303213"/>
          </a:xfrm>
          <a:custGeom>
            <a:avLst/>
            <a:gdLst>
              <a:gd name="T0" fmla="*/ 2147483646 w 2048"/>
              <a:gd name="T1" fmla="*/ 2147483646 h 1728"/>
              <a:gd name="T2" fmla="*/ 2147483646 w 2048"/>
              <a:gd name="T3" fmla="*/ 2147483646 h 1728"/>
              <a:gd name="T4" fmla="*/ 2147483646 w 2048"/>
              <a:gd name="T5" fmla="*/ 2147483646 h 1728"/>
              <a:gd name="T6" fmla="*/ 2147483646 w 2048"/>
              <a:gd name="T7" fmla="*/ 2147483646 h 1728"/>
              <a:gd name="T8" fmla="*/ 2147483646 w 2048"/>
              <a:gd name="T9" fmla="*/ 2147483646 h 1728"/>
              <a:gd name="T10" fmla="*/ 2147483646 w 2048"/>
              <a:gd name="T11" fmla="*/ 2147483646 h 1728"/>
              <a:gd name="T12" fmla="*/ 2147483646 w 2048"/>
              <a:gd name="T13" fmla="*/ 2147483646 h 1728"/>
              <a:gd name="T14" fmla="*/ 2147483646 w 2048"/>
              <a:gd name="T15" fmla="*/ 2147483646 h 1728"/>
              <a:gd name="T16" fmla="*/ 2147483646 w 2048"/>
              <a:gd name="T17" fmla="*/ 2147483646 h 1728"/>
              <a:gd name="T18" fmla="*/ 2147483646 w 2048"/>
              <a:gd name="T19" fmla="*/ 2147483646 h 1728"/>
              <a:gd name="T20" fmla="*/ 2147483646 w 2048"/>
              <a:gd name="T21" fmla="*/ 2147483646 h 1728"/>
              <a:gd name="T22" fmla="*/ 2147483646 w 2048"/>
              <a:gd name="T23" fmla="*/ 2147483646 h 1728"/>
              <a:gd name="T24" fmla="*/ 2147483646 w 2048"/>
              <a:gd name="T25" fmla="*/ 2147483646 h 1728"/>
              <a:gd name="T26" fmla="*/ 2147483646 w 2048"/>
              <a:gd name="T27" fmla="*/ 2147483646 h 1728"/>
              <a:gd name="T28" fmla="*/ 2147483646 w 2048"/>
              <a:gd name="T29" fmla="*/ 2147483646 h 1728"/>
              <a:gd name="T30" fmla="*/ 2147483646 w 2048"/>
              <a:gd name="T31" fmla="*/ 2147483646 h 1728"/>
              <a:gd name="T32" fmla="*/ 2147483646 w 2048"/>
              <a:gd name="T33" fmla="*/ 2147483646 h 1728"/>
              <a:gd name="T34" fmla="*/ 2147483646 w 2048"/>
              <a:gd name="T35" fmla="*/ 2147483646 h 1728"/>
              <a:gd name="T36" fmla="*/ 2147483646 w 2048"/>
              <a:gd name="T37" fmla="*/ 2147483646 h 1728"/>
              <a:gd name="T38" fmla="*/ 2147483646 w 2048"/>
              <a:gd name="T39" fmla="*/ 2147483646 h 1728"/>
              <a:gd name="T40" fmla="*/ 2147483646 w 2048"/>
              <a:gd name="T41" fmla="*/ 2147483646 h 1728"/>
              <a:gd name="T42" fmla="*/ 2147483646 w 2048"/>
              <a:gd name="T43" fmla="*/ 971585335 h 1728"/>
              <a:gd name="T44" fmla="*/ 2147483646 w 2048"/>
              <a:gd name="T45" fmla="*/ 0 h 1728"/>
              <a:gd name="T46" fmla="*/ 2147483646 w 2048"/>
              <a:gd name="T47" fmla="*/ 0 h 1728"/>
              <a:gd name="T48" fmla="*/ 2147483646 w 2048"/>
              <a:gd name="T49" fmla="*/ 971585335 h 1728"/>
              <a:gd name="T50" fmla="*/ 2147483646 w 2048"/>
              <a:gd name="T51" fmla="*/ 2147483646 h 1728"/>
              <a:gd name="T52" fmla="*/ 1314141786 w 2048"/>
              <a:gd name="T53" fmla="*/ 2147483646 h 1728"/>
              <a:gd name="T54" fmla="*/ 0 w 2048"/>
              <a:gd name="T55" fmla="*/ 2147483646 h 1728"/>
              <a:gd name="T56" fmla="*/ 0 w 2048"/>
              <a:gd name="T57" fmla="*/ 2147483646 h 1728"/>
              <a:gd name="T58" fmla="*/ 1567148870 w 2048"/>
              <a:gd name="T59" fmla="*/ 2147483646 h 1728"/>
              <a:gd name="T60" fmla="*/ 2147483646 w 2048"/>
              <a:gd name="T61" fmla="*/ 2147483646 h 1728"/>
              <a:gd name="T62" fmla="*/ 2147483646 w 2048"/>
              <a:gd name="T63" fmla="*/ 2147483646 h 1728"/>
              <a:gd name="T64" fmla="*/ 2147483646 w 2048"/>
              <a:gd name="T65" fmla="*/ 2147483646 h 1728"/>
              <a:gd name="T66" fmla="*/ 2147483646 w 2048"/>
              <a:gd name="T67" fmla="*/ 2147483646 h 1728"/>
              <a:gd name="T68" fmla="*/ 2147483646 w 2048"/>
              <a:gd name="T69" fmla="*/ 2147483646 h 1728"/>
              <a:gd name="T70" fmla="*/ 2147483646 w 2048"/>
              <a:gd name="T71" fmla="*/ 2147483646 h 1728"/>
              <a:gd name="T72" fmla="*/ 1567148870 w 2048"/>
              <a:gd name="T73" fmla="*/ 2147483646 h 1728"/>
              <a:gd name="T74" fmla="*/ 1044765981 w 2048"/>
              <a:gd name="T75" fmla="*/ 2147483646 h 1728"/>
              <a:gd name="T76" fmla="*/ 1044765981 w 2048"/>
              <a:gd name="T77" fmla="*/ 2147483646 h 1728"/>
              <a:gd name="T78" fmla="*/ 1485548115 w 2048"/>
              <a:gd name="T79" fmla="*/ 2147483646 h 1728"/>
              <a:gd name="T80" fmla="*/ 2147483646 w 2048"/>
              <a:gd name="T81" fmla="*/ 2147483646 h 1728"/>
              <a:gd name="T82" fmla="*/ 2147483646 w 2048"/>
              <a:gd name="T83" fmla="*/ 1348980523 h 1728"/>
              <a:gd name="T84" fmla="*/ 2147483646 w 2048"/>
              <a:gd name="T85" fmla="*/ 1027819518 h 1728"/>
              <a:gd name="T86" fmla="*/ 2147483646 w 2048"/>
              <a:gd name="T87" fmla="*/ 1027819518 h 1728"/>
              <a:gd name="T88" fmla="*/ 2147483646 w 2048"/>
              <a:gd name="T89" fmla="*/ 1348980523 h 1728"/>
              <a:gd name="T90" fmla="*/ 2147483646 w 2048"/>
              <a:gd name="T91" fmla="*/ 2147483646 h 1728"/>
              <a:gd name="T92" fmla="*/ 2147483646 w 2048"/>
              <a:gd name="T93" fmla="*/ 2147483646 h 1728"/>
              <a:gd name="T94" fmla="*/ 2147483646 w 2048"/>
              <a:gd name="T95" fmla="*/ 2147483646 h 1728"/>
              <a:gd name="T96" fmla="*/ 2147483646 w 2048"/>
              <a:gd name="T97" fmla="*/ 2147483646 h 172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048" h="1728">
                <a:moveTo>
                  <a:pt x="1024" y="448"/>
                </a:moveTo>
                <a:cubicBezTo>
                  <a:pt x="741" y="448"/>
                  <a:pt x="512" y="677"/>
                  <a:pt x="512" y="960"/>
                </a:cubicBezTo>
                <a:cubicBezTo>
                  <a:pt x="512" y="1243"/>
                  <a:pt x="741" y="1472"/>
                  <a:pt x="1024" y="1472"/>
                </a:cubicBezTo>
                <a:cubicBezTo>
                  <a:pt x="1307" y="1472"/>
                  <a:pt x="1536" y="1243"/>
                  <a:pt x="1536" y="960"/>
                </a:cubicBezTo>
                <a:cubicBezTo>
                  <a:pt x="1536" y="677"/>
                  <a:pt x="1307" y="448"/>
                  <a:pt x="1024" y="448"/>
                </a:cubicBezTo>
                <a:close/>
                <a:moveTo>
                  <a:pt x="1316" y="1210"/>
                </a:moveTo>
                <a:cubicBezTo>
                  <a:pt x="1178" y="1371"/>
                  <a:pt x="935" y="1390"/>
                  <a:pt x="774" y="1252"/>
                </a:cubicBezTo>
                <a:cubicBezTo>
                  <a:pt x="613" y="1114"/>
                  <a:pt x="594" y="871"/>
                  <a:pt x="733" y="710"/>
                </a:cubicBezTo>
                <a:cubicBezTo>
                  <a:pt x="870" y="549"/>
                  <a:pt x="1113" y="531"/>
                  <a:pt x="1274" y="669"/>
                </a:cubicBezTo>
                <a:cubicBezTo>
                  <a:pt x="1435" y="807"/>
                  <a:pt x="1454" y="1049"/>
                  <a:pt x="1316" y="1210"/>
                </a:cubicBezTo>
                <a:close/>
                <a:moveTo>
                  <a:pt x="1024" y="704"/>
                </a:moveTo>
                <a:cubicBezTo>
                  <a:pt x="1042" y="704"/>
                  <a:pt x="1056" y="718"/>
                  <a:pt x="1056" y="736"/>
                </a:cubicBezTo>
                <a:cubicBezTo>
                  <a:pt x="1056" y="754"/>
                  <a:pt x="1042" y="768"/>
                  <a:pt x="1024" y="768"/>
                </a:cubicBezTo>
                <a:cubicBezTo>
                  <a:pt x="918" y="768"/>
                  <a:pt x="832" y="854"/>
                  <a:pt x="832" y="960"/>
                </a:cubicBezTo>
                <a:cubicBezTo>
                  <a:pt x="832" y="960"/>
                  <a:pt x="832" y="960"/>
                  <a:pt x="832" y="960"/>
                </a:cubicBezTo>
                <a:cubicBezTo>
                  <a:pt x="832" y="978"/>
                  <a:pt x="818" y="992"/>
                  <a:pt x="800" y="992"/>
                </a:cubicBezTo>
                <a:cubicBezTo>
                  <a:pt x="782" y="992"/>
                  <a:pt x="768" y="978"/>
                  <a:pt x="768" y="960"/>
                </a:cubicBezTo>
                <a:cubicBezTo>
                  <a:pt x="768" y="960"/>
                  <a:pt x="768" y="960"/>
                  <a:pt x="768" y="960"/>
                </a:cubicBezTo>
                <a:cubicBezTo>
                  <a:pt x="768" y="819"/>
                  <a:pt x="883" y="704"/>
                  <a:pt x="1024" y="704"/>
                </a:cubicBezTo>
                <a:close/>
                <a:moveTo>
                  <a:pt x="1887" y="387"/>
                </a:moveTo>
                <a:cubicBezTo>
                  <a:pt x="1610" y="340"/>
                  <a:pt x="1610" y="340"/>
                  <a:pt x="1610" y="340"/>
                </a:cubicBezTo>
                <a:cubicBezTo>
                  <a:pt x="1522" y="121"/>
                  <a:pt x="1522" y="121"/>
                  <a:pt x="1522" y="121"/>
                </a:cubicBezTo>
                <a:cubicBezTo>
                  <a:pt x="1493" y="47"/>
                  <a:pt x="1423" y="0"/>
                  <a:pt x="1344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625" y="0"/>
                  <a:pt x="555" y="47"/>
                  <a:pt x="526" y="121"/>
                </a:cubicBezTo>
                <a:cubicBezTo>
                  <a:pt x="438" y="340"/>
                  <a:pt x="438" y="340"/>
                  <a:pt x="438" y="340"/>
                </a:cubicBezTo>
                <a:cubicBezTo>
                  <a:pt x="161" y="387"/>
                  <a:pt x="161" y="387"/>
                  <a:pt x="161" y="387"/>
                </a:cubicBezTo>
                <a:cubicBezTo>
                  <a:pt x="68" y="402"/>
                  <a:pt x="0" y="482"/>
                  <a:pt x="0" y="576"/>
                </a:cubicBezTo>
                <a:cubicBezTo>
                  <a:pt x="0" y="1536"/>
                  <a:pt x="0" y="1536"/>
                  <a:pt x="0" y="1536"/>
                </a:cubicBezTo>
                <a:cubicBezTo>
                  <a:pt x="0" y="1642"/>
                  <a:pt x="86" y="1728"/>
                  <a:pt x="192" y="1728"/>
                </a:cubicBezTo>
                <a:cubicBezTo>
                  <a:pt x="1856" y="1728"/>
                  <a:pt x="1856" y="1728"/>
                  <a:pt x="1856" y="1728"/>
                </a:cubicBezTo>
                <a:cubicBezTo>
                  <a:pt x="1962" y="1728"/>
                  <a:pt x="2048" y="1642"/>
                  <a:pt x="2048" y="1536"/>
                </a:cubicBezTo>
                <a:cubicBezTo>
                  <a:pt x="2048" y="576"/>
                  <a:pt x="2048" y="576"/>
                  <a:pt x="2048" y="576"/>
                </a:cubicBezTo>
                <a:cubicBezTo>
                  <a:pt x="2048" y="482"/>
                  <a:pt x="1980" y="402"/>
                  <a:pt x="1887" y="387"/>
                </a:cubicBezTo>
                <a:close/>
                <a:moveTo>
                  <a:pt x="1920" y="1536"/>
                </a:moveTo>
                <a:cubicBezTo>
                  <a:pt x="1920" y="1571"/>
                  <a:pt x="1891" y="1600"/>
                  <a:pt x="1856" y="1600"/>
                </a:cubicBezTo>
                <a:cubicBezTo>
                  <a:pt x="192" y="1600"/>
                  <a:pt x="192" y="1600"/>
                  <a:pt x="192" y="1600"/>
                </a:cubicBezTo>
                <a:cubicBezTo>
                  <a:pt x="157" y="1600"/>
                  <a:pt x="128" y="1571"/>
                  <a:pt x="128" y="1536"/>
                </a:cubicBezTo>
                <a:cubicBezTo>
                  <a:pt x="128" y="576"/>
                  <a:pt x="128" y="576"/>
                  <a:pt x="128" y="576"/>
                </a:cubicBezTo>
                <a:cubicBezTo>
                  <a:pt x="128" y="545"/>
                  <a:pt x="151" y="518"/>
                  <a:pt x="182" y="513"/>
                </a:cubicBezTo>
                <a:cubicBezTo>
                  <a:pt x="530" y="455"/>
                  <a:pt x="530" y="455"/>
                  <a:pt x="530" y="455"/>
                </a:cubicBezTo>
                <a:cubicBezTo>
                  <a:pt x="645" y="168"/>
                  <a:pt x="645" y="168"/>
                  <a:pt x="645" y="168"/>
                </a:cubicBezTo>
                <a:cubicBezTo>
                  <a:pt x="654" y="144"/>
                  <a:pt x="678" y="128"/>
                  <a:pt x="704" y="128"/>
                </a:cubicBezTo>
                <a:cubicBezTo>
                  <a:pt x="1344" y="128"/>
                  <a:pt x="1344" y="128"/>
                  <a:pt x="1344" y="128"/>
                </a:cubicBezTo>
                <a:cubicBezTo>
                  <a:pt x="1370" y="128"/>
                  <a:pt x="1394" y="144"/>
                  <a:pt x="1403" y="168"/>
                </a:cubicBezTo>
                <a:cubicBezTo>
                  <a:pt x="1518" y="455"/>
                  <a:pt x="1518" y="455"/>
                  <a:pt x="1518" y="455"/>
                </a:cubicBezTo>
                <a:cubicBezTo>
                  <a:pt x="1866" y="513"/>
                  <a:pt x="1866" y="513"/>
                  <a:pt x="1866" y="513"/>
                </a:cubicBezTo>
                <a:cubicBezTo>
                  <a:pt x="1897" y="518"/>
                  <a:pt x="1920" y="545"/>
                  <a:pt x="1920" y="576"/>
                </a:cubicBezTo>
                <a:lnTo>
                  <a:pt x="1920" y="153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3" name="Freeform 83"/>
          <p:cNvSpPr>
            <a:spLocks noEditPoints="1"/>
          </p:cNvSpPr>
          <p:nvPr/>
        </p:nvSpPr>
        <p:spPr bwMode="auto">
          <a:xfrm>
            <a:off x="5932488" y="5462588"/>
            <a:ext cx="258762" cy="211137"/>
          </a:xfrm>
          <a:custGeom>
            <a:avLst/>
            <a:gdLst>
              <a:gd name="T0" fmla="*/ 1850596831 w 2048"/>
              <a:gd name="T1" fmla="*/ 2147483646 h 1664"/>
              <a:gd name="T2" fmla="*/ 2147483646 w 2048"/>
              <a:gd name="T3" fmla="*/ 2147483646 h 1664"/>
              <a:gd name="T4" fmla="*/ 2147483646 w 2048"/>
              <a:gd name="T5" fmla="*/ 2147483646 h 1664"/>
              <a:gd name="T6" fmla="*/ 2147483646 w 2048"/>
              <a:gd name="T7" fmla="*/ 1651703430 h 1664"/>
              <a:gd name="T8" fmla="*/ 1850596831 w 2048"/>
              <a:gd name="T9" fmla="*/ 2147483646 h 1664"/>
              <a:gd name="T10" fmla="*/ 2147483646 w 2048"/>
              <a:gd name="T11" fmla="*/ 777275879 h 1664"/>
              <a:gd name="T12" fmla="*/ 2147483646 w 2048"/>
              <a:gd name="T13" fmla="*/ 777275879 h 1664"/>
              <a:gd name="T14" fmla="*/ 2147483646 w 2048"/>
              <a:gd name="T15" fmla="*/ 0 h 1664"/>
              <a:gd name="T16" fmla="*/ 2147483646 w 2048"/>
              <a:gd name="T17" fmla="*/ 0 h 1664"/>
              <a:gd name="T18" fmla="*/ 1753189278 w 2048"/>
              <a:gd name="T19" fmla="*/ 777275879 h 1664"/>
              <a:gd name="T20" fmla="*/ 389609342 w 2048"/>
              <a:gd name="T21" fmla="*/ 777275879 h 1664"/>
              <a:gd name="T22" fmla="*/ 0 w 2048"/>
              <a:gd name="T23" fmla="*/ 1165903305 h 1664"/>
              <a:gd name="T24" fmla="*/ 0 w 2048"/>
              <a:gd name="T25" fmla="*/ 2147483646 h 1664"/>
              <a:gd name="T26" fmla="*/ 389609342 w 2048"/>
              <a:gd name="T27" fmla="*/ 2147483646 h 1664"/>
              <a:gd name="T28" fmla="*/ 2147483646 w 2048"/>
              <a:gd name="T29" fmla="*/ 2147483646 h 1664"/>
              <a:gd name="T30" fmla="*/ 2147483646 w 2048"/>
              <a:gd name="T31" fmla="*/ 2147483646 h 1664"/>
              <a:gd name="T32" fmla="*/ 2147483646 w 2048"/>
              <a:gd name="T33" fmla="*/ 1165903305 h 1664"/>
              <a:gd name="T34" fmla="*/ 2147483646 w 2048"/>
              <a:gd name="T35" fmla="*/ 777275879 h 1664"/>
              <a:gd name="T36" fmla="*/ 2147483646 w 2048"/>
              <a:gd name="T37" fmla="*/ 2147483646 h 1664"/>
              <a:gd name="T38" fmla="*/ 1387952914 w 2048"/>
              <a:gd name="T39" fmla="*/ 2147483646 h 1664"/>
              <a:gd name="T40" fmla="*/ 2147483646 w 2048"/>
              <a:gd name="T41" fmla="*/ 1190191223 h 1664"/>
              <a:gd name="T42" fmla="*/ 2147483646 w 2048"/>
              <a:gd name="T43" fmla="*/ 2147483646 h 1664"/>
              <a:gd name="T44" fmla="*/ 2147483646 w 2048"/>
              <a:gd name="T45" fmla="*/ 2147483646 h 1664"/>
              <a:gd name="T46" fmla="*/ 2147483646 w 2048"/>
              <a:gd name="T47" fmla="*/ 1943179329 h 1664"/>
              <a:gd name="T48" fmla="*/ 2147483646 w 2048"/>
              <a:gd name="T49" fmla="*/ 1943179329 h 1664"/>
              <a:gd name="T50" fmla="*/ 2147483646 w 2048"/>
              <a:gd name="T51" fmla="*/ 1554551903 h 1664"/>
              <a:gd name="T52" fmla="*/ 2147483646 w 2048"/>
              <a:gd name="T53" fmla="*/ 1554551903 h 1664"/>
              <a:gd name="T54" fmla="*/ 2147483646 w 2048"/>
              <a:gd name="T55" fmla="*/ 1943179329 h 166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048" h="1664">
                <a:moveTo>
                  <a:pt x="608" y="960"/>
                </a:moveTo>
                <a:cubicBezTo>
                  <a:pt x="608" y="1190"/>
                  <a:pt x="794" y="1376"/>
                  <a:pt x="1024" y="1376"/>
                </a:cubicBezTo>
                <a:cubicBezTo>
                  <a:pt x="1254" y="1376"/>
                  <a:pt x="1440" y="1190"/>
                  <a:pt x="1440" y="960"/>
                </a:cubicBezTo>
                <a:cubicBezTo>
                  <a:pt x="1440" y="730"/>
                  <a:pt x="1254" y="544"/>
                  <a:pt x="1024" y="544"/>
                </a:cubicBezTo>
                <a:cubicBezTo>
                  <a:pt x="794" y="544"/>
                  <a:pt x="608" y="730"/>
                  <a:pt x="608" y="960"/>
                </a:cubicBezTo>
                <a:close/>
                <a:moveTo>
                  <a:pt x="1920" y="256"/>
                </a:moveTo>
                <a:cubicBezTo>
                  <a:pt x="1472" y="256"/>
                  <a:pt x="1472" y="256"/>
                  <a:pt x="1472" y="256"/>
                </a:cubicBezTo>
                <a:cubicBezTo>
                  <a:pt x="1440" y="128"/>
                  <a:pt x="1408" y="0"/>
                  <a:pt x="1280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640" y="0"/>
                  <a:pt x="608" y="128"/>
                  <a:pt x="576" y="256"/>
                </a:cubicBezTo>
                <a:cubicBezTo>
                  <a:pt x="128" y="256"/>
                  <a:pt x="128" y="256"/>
                  <a:pt x="128" y="256"/>
                </a:cubicBezTo>
                <a:cubicBezTo>
                  <a:pt x="58" y="256"/>
                  <a:pt x="0" y="314"/>
                  <a:pt x="0" y="384"/>
                </a:cubicBezTo>
                <a:cubicBezTo>
                  <a:pt x="0" y="1536"/>
                  <a:pt x="0" y="1536"/>
                  <a:pt x="0" y="1536"/>
                </a:cubicBezTo>
                <a:cubicBezTo>
                  <a:pt x="0" y="1606"/>
                  <a:pt x="58" y="1664"/>
                  <a:pt x="128" y="1664"/>
                </a:cubicBezTo>
                <a:cubicBezTo>
                  <a:pt x="1920" y="1664"/>
                  <a:pt x="1920" y="1664"/>
                  <a:pt x="1920" y="1664"/>
                </a:cubicBezTo>
                <a:cubicBezTo>
                  <a:pt x="1990" y="1664"/>
                  <a:pt x="2048" y="1606"/>
                  <a:pt x="2048" y="1536"/>
                </a:cubicBezTo>
                <a:cubicBezTo>
                  <a:pt x="2048" y="384"/>
                  <a:pt x="2048" y="384"/>
                  <a:pt x="2048" y="384"/>
                </a:cubicBezTo>
                <a:cubicBezTo>
                  <a:pt x="2048" y="314"/>
                  <a:pt x="1990" y="256"/>
                  <a:pt x="1920" y="256"/>
                </a:cubicBezTo>
                <a:close/>
                <a:moveTo>
                  <a:pt x="1024" y="1528"/>
                </a:moveTo>
                <a:cubicBezTo>
                  <a:pt x="710" y="1528"/>
                  <a:pt x="456" y="1274"/>
                  <a:pt x="456" y="960"/>
                </a:cubicBezTo>
                <a:cubicBezTo>
                  <a:pt x="456" y="646"/>
                  <a:pt x="710" y="392"/>
                  <a:pt x="1024" y="392"/>
                </a:cubicBezTo>
                <a:cubicBezTo>
                  <a:pt x="1338" y="392"/>
                  <a:pt x="1592" y="646"/>
                  <a:pt x="1592" y="960"/>
                </a:cubicBezTo>
                <a:cubicBezTo>
                  <a:pt x="1592" y="1274"/>
                  <a:pt x="1338" y="1528"/>
                  <a:pt x="1024" y="1528"/>
                </a:cubicBezTo>
                <a:close/>
                <a:moveTo>
                  <a:pt x="1920" y="640"/>
                </a:moveTo>
                <a:cubicBezTo>
                  <a:pt x="1664" y="640"/>
                  <a:pt x="1664" y="640"/>
                  <a:pt x="1664" y="640"/>
                </a:cubicBezTo>
                <a:cubicBezTo>
                  <a:pt x="1664" y="512"/>
                  <a:pt x="1664" y="512"/>
                  <a:pt x="1664" y="512"/>
                </a:cubicBezTo>
                <a:cubicBezTo>
                  <a:pt x="1920" y="512"/>
                  <a:pt x="1920" y="512"/>
                  <a:pt x="1920" y="512"/>
                </a:cubicBezTo>
                <a:lnTo>
                  <a:pt x="1920" y="6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4" name="Freeform 87"/>
          <p:cNvSpPr>
            <a:spLocks noEditPoints="1"/>
          </p:cNvSpPr>
          <p:nvPr/>
        </p:nvSpPr>
        <p:spPr bwMode="auto">
          <a:xfrm>
            <a:off x="6497638" y="5414963"/>
            <a:ext cx="306387" cy="304800"/>
          </a:xfrm>
          <a:custGeom>
            <a:avLst/>
            <a:gdLst>
              <a:gd name="T0" fmla="*/ 2147483646 w 2048"/>
              <a:gd name="T1" fmla="*/ 940282435 h 2048"/>
              <a:gd name="T2" fmla="*/ 2147483646 w 2048"/>
              <a:gd name="T3" fmla="*/ 0 h 2048"/>
              <a:gd name="T4" fmla="*/ 2147483646 w 2048"/>
              <a:gd name="T5" fmla="*/ 940282435 h 2048"/>
              <a:gd name="T6" fmla="*/ 2147483646 w 2048"/>
              <a:gd name="T7" fmla="*/ 313417802 h 2048"/>
              <a:gd name="T8" fmla="*/ 2147483646 w 2048"/>
              <a:gd name="T9" fmla="*/ 313417802 h 2048"/>
              <a:gd name="T10" fmla="*/ 2147483646 w 2048"/>
              <a:gd name="T11" fmla="*/ 940282435 h 2048"/>
              <a:gd name="T12" fmla="*/ 2147483646 w 2048"/>
              <a:gd name="T13" fmla="*/ 0 h 2048"/>
              <a:gd name="T14" fmla="*/ 2147483646 w 2048"/>
              <a:gd name="T15" fmla="*/ 940282435 h 2048"/>
              <a:gd name="T16" fmla="*/ 0 w 2048"/>
              <a:gd name="T17" fmla="*/ 1777715485 h 2048"/>
              <a:gd name="T18" fmla="*/ 848735993 w 2048"/>
              <a:gd name="T19" fmla="*/ 2147483646 h 2048"/>
              <a:gd name="T20" fmla="*/ 2147483646 w 2048"/>
              <a:gd name="T21" fmla="*/ 2147483646 h 2048"/>
              <a:gd name="T22" fmla="*/ 2147483646 w 2048"/>
              <a:gd name="T23" fmla="*/ 940282435 h 2048"/>
              <a:gd name="T24" fmla="*/ 2147483646 w 2048"/>
              <a:gd name="T25" fmla="*/ 2147483646 h 2048"/>
              <a:gd name="T26" fmla="*/ 635308772 w 2048"/>
              <a:gd name="T27" fmla="*/ 2147483646 h 2048"/>
              <a:gd name="T28" fmla="*/ 848735993 w 2048"/>
              <a:gd name="T29" fmla="*/ 1567146898 h 2048"/>
              <a:gd name="T30" fmla="*/ 2147483646 w 2048"/>
              <a:gd name="T31" fmla="*/ 2147483646 h 2048"/>
              <a:gd name="T32" fmla="*/ 2147483646 w 2048"/>
              <a:gd name="T33" fmla="*/ 2147483646 h 2048"/>
              <a:gd name="T34" fmla="*/ 2147483646 w 2048"/>
              <a:gd name="T35" fmla="*/ 1567146898 h 2048"/>
              <a:gd name="T36" fmla="*/ 2147483646 w 2048"/>
              <a:gd name="T37" fmla="*/ 2147483646 h 2048"/>
              <a:gd name="T38" fmla="*/ 2147483646 w 2048"/>
              <a:gd name="T39" fmla="*/ 1567146898 h 2048"/>
              <a:gd name="T40" fmla="*/ 2147483646 w 2048"/>
              <a:gd name="T41" fmla="*/ 2147483646 h 2048"/>
              <a:gd name="T42" fmla="*/ 2147483646 w 2048"/>
              <a:gd name="T43" fmla="*/ 2147483646 h 2048"/>
              <a:gd name="T44" fmla="*/ 2147483646 w 2048"/>
              <a:gd name="T45" fmla="*/ 1567146898 h 2048"/>
              <a:gd name="T46" fmla="*/ 2147483646 w 2048"/>
              <a:gd name="T47" fmla="*/ 2147483646 h 2048"/>
              <a:gd name="T48" fmla="*/ 2147483646 w 2048"/>
              <a:gd name="T49" fmla="*/ 2147483646 h 2048"/>
              <a:gd name="T50" fmla="*/ 2147483646 w 2048"/>
              <a:gd name="T51" fmla="*/ 2147483646 h 2048"/>
              <a:gd name="T52" fmla="*/ 2147483646 w 2048"/>
              <a:gd name="T53" fmla="*/ 2147483646 h 2048"/>
              <a:gd name="T54" fmla="*/ 2147483646 w 2048"/>
              <a:gd name="T55" fmla="*/ 2147483646 h 2048"/>
              <a:gd name="T56" fmla="*/ 2147483646 w 2048"/>
              <a:gd name="T57" fmla="*/ 2147483646 h 2048"/>
              <a:gd name="T58" fmla="*/ 2147483646 w 2048"/>
              <a:gd name="T59" fmla="*/ 2147483646 h 2048"/>
              <a:gd name="T60" fmla="*/ 2147483646 w 2048"/>
              <a:gd name="T61" fmla="*/ 2147483646 h 2048"/>
              <a:gd name="T62" fmla="*/ 2147483646 w 2048"/>
              <a:gd name="T63" fmla="*/ 2147483646 h 2048"/>
              <a:gd name="T64" fmla="*/ 2147483646 w 2048"/>
              <a:gd name="T65" fmla="*/ 2147483646 h 2048"/>
              <a:gd name="T66" fmla="*/ 2147483646 w 2048"/>
              <a:gd name="T67" fmla="*/ 2147483646 h 2048"/>
              <a:gd name="T68" fmla="*/ 2147483646 w 2048"/>
              <a:gd name="T69" fmla="*/ 2147483646 h 2048"/>
              <a:gd name="T70" fmla="*/ 2147483646 w 2048"/>
              <a:gd name="T71" fmla="*/ 2147483646 h 2048"/>
              <a:gd name="T72" fmla="*/ 2147483646 w 2048"/>
              <a:gd name="T73" fmla="*/ 2147483646 h 2048"/>
              <a:gd name="T74" fmla="*/ 2147483646 w 2048"/>
              <a:gd name="T75" fmla="*/ 2147483646 h 2048"/>
              <a:gd name="T76" fmla="*/ 2147483646 w 2048"/>
              <a:gd name="T77" fmla="*/ 2147483646 h 2048"/>
              <a:gd name="T78" fmla="*/ 2147483646 w 2048"/>
              <a:gd name="T79" fmla="*/ 2147483646 h 2048"/>
              <a:gd name="T80" fmla="*/ 2147483646 w 2048"/>
              <a:gd name="T81" fmla="*/ 2147483646 h 2048"/>
              <a:gd name="T82" fmla="*/ 2147483646 w 2048"/>
              <a:gd name="T83" fmla="*/ 2147483646 h 2048"/>
              <a:gd name="T84" fmla="*/ 2147483646 w 2048"/>
              <a:gd name="T85" fmla="*/ 2147483646 h 2048"/>
              <a:gd name="T86" fmla="*/ 2147483646 w 2048"/>
              <a:gd name="T87" fmla="*/ 2147483646 h 2048"/>
              <a:gd name="T88" fmla="*/ 2147483646 w 2048"/>
              <a:gd name="T89" fmla="*/ 2147483646 h 2048"/>
              <a:gd name="T90" fmla="*/ 2147483646 w 2048"/>
              <a:gd name="T91" fmla="*/ 2147483646 h 204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048" h="2048">
                <a:moveTo>
                  <a:pt x="1877" y="192"/>
                </a:moveTo>
                <a:cubicBezTo>
                  <a:pt x="1600" y="192"/>
                  <a:pt x="1600" y="192"/>
                  <a:pt x="1600" y="192"/>
                </a:cubicBezTo>
                <a:cubicBezTo>
                  <a:pt x="1600" y="64"/>
                  <a:pt x="1600" y="64"/>
                  <a:pt x="1600" y="64"/>
                </a:cubicBezTo>
                <a:cubicBezTo>
                  <a:pt x="1600" y="29"/>
                  <a:pt x="1571" y="0"/>
                  <a:pt x="1536" y="0"/>
                </a:cubicBezTo>
                <a:cubicBezTo>
                  <a:pt x="1501" y="0"/>
                  <a:pt x="1472" y="29"/>
                  <a:pt x="1472" y="64"/>
                </a:cubicBezTo>
                <a:cubicBezTo>
                  <a:pt x="1472" y="192"/>
                  <a:pt x="1472" y="192"/>
                  <a:pt x="1472" y="192"/>
                </a:cubicBezTo>
                <a:cubicBezTo>
                  <a:pt x="1088" y="192"/>
                  <a:pt x="1088" y="192"/>
                  <a:pt x="1088" y="192"/>
                </a:cubicBezTo>
                <a:cubicBezTo>
                  <a:pt x="1088" y="64"/>
                  <a:pt x="1088" y="64"/>
                  <a:pt x="1088" y="64"/>
                </a:cubicBezTo>
                <a:cubicBezTo>
                  <a:pt x="1088" y="29"/>
                  <a:pt x="1059" y="0"/>
                  <a:pt x="1024" y="0"/>
                </a:cubicBezTo>
                <a:cubicBezTo>
                  <a:pt x="989" y="0"/>
                  <a:pt x="960" y="29"/>
                  <a:pt x="960" y="64"/>
                </a:cubicBezTo>
                <a:cubicBezTo>
                  <a:pt x="960" y="192"/>
                  <a:pt x="960" y="192"/>
                  <a:pt x="960" y="192"/>
                </a:cubicBezTo>
                <a:cubicBezTo>
                  <a:pt x="576" y="192"/>
                  <a:pt x="576" y="192"/>
                  <a:pt x="576" y="192"/>
                </a:cubicBezTo>
                <a:cubicBezTo>
                  <a:pt x="576" y="64"/>
                  <a:pt x="576" y="64"/>
                  <a:pt x="576" y="64"/>
                </a:cubicBezTo>
                <a:cubicBezTo>
                  <a:pt x="576" y="29"/>
                  <a:pt x="547" y="0"/>
                  <a:pt x="512" y="0"/>
                </a:cubicBezTo>
                <a:cubicBezTo>
                  <a:pt x="477" y="0"/>
                  <a:pt x="448" y="29"/>
                  <a:pt x="448" y="64"/>
                </a:cubicBezTo>
                <a:cubicBezTo>
                  <a:pt x="448" y="192"/>
                  <a:pt x="448" y="192"/>
                  <a:pt x="448" y="192"/>
                </a:cubicBezTo>
                <a:cubicBezTo>
                  <a:pt x="171" y="192"/>
                  <a:pt x="171" y="192"/>
                  <a:pt x="171" y="192"/>
                </a:cubicBezTo>
                <a:cubicBezTo>
                  <a:pt x="76" y="192"/>
                  <a:pt x="0" y="268"/>
                  <a:pt x="0" y="363"/>
                </a:cubicBezTo>
                <a:cubicBezTo>
                  <a:pt x="0" y="1877"/>
                  <a:pt x="0" y="1877"/>
                  <a:pt x="0" y="1877"/>
                </a:cubicBezTo>
                <a:cubicBezTo>
                  <a:pt x="0" y="1972"/>
                  <a:pt x="76" y="2048"/>
                  <a:pt x="171" y="2048"/>
                </a:cubicBezTo>
                <a:cubicBezTo>
                  <a:pt x="1877" y="2048"/>
                  <a:pt x="1877" y="2048"/>
                  <a:pt x="1877" y="2048"/>
                </a:cubicBezTo>
                <a:cubicBezTo>
                  <a:pt x="1972" y="2048"/>
                  <a:pt x="2048" y="1972"/>
                  <a:pt x="2048" y="1877"/>
                </a:cubicBezTo>
                <a:cubicBezTo>
                  <a:pt x="2048" y="363"/>
                  <a:pt x="2048" y="363"/>
                  <a:pt x="2048" y="363"/>
                </a:cubicBezTo>
                <a:cubicBezTo>
                  <a:pt x="2048" y="268"/>
                  <a:pt x="1972" y="192"/>
                  <a:pt x="1877" y="192"/>
                </a:cubicBezTo>
                <a:close/>
                <a:moveTo>
                  <a:pt x="1920" y="1877"/>
                </a:moveTo>
                <a:cubicBezTo>
                  <a:pt x="1920" y="1901"/>
                  <a:pt x="1901" y="1920"/>
                  <a:pt x="1877" y="1920"/>
                </a:cubicBezTo>
                <a:cubicBezTo>
                  <a:pt x="171" y="1920"/>
                  <a:pt x="171" y="1920"/>
                  <a:pt x="171" y="1920"/>
                </a:cubicBezTo>
                <a:cubicBezTo>
                  <a:pt x="147" y="1920"/>
                  <a:pt x="128" y="1901"/>
                  <a:pt x="128" y="1877"/>
                </a:cubicBezTo>
                <a:cubicBezTo>
                  <a:pt x="128" y="363"/>
                  <a:pt x="128" y="363"/>
                  <a:pt x="128" y="363"/>
                </a:cubicBezTo>
                <a:cubicBezTo>
                  <a:pt x="128" y="339"/>
                  <a:pt x="147" y="320"/>
                  <a:pt x="171" y="320"/>
                </a:cubicBezTo>
                <a:cubicBezTo>
                  <a:pt x="448" y="320"/>
                  <a:pt x="448" y="320"/>
                  <a:pt x="448" y="320"/>
                </a:cubicBezTo>
                <a:cubicBezTo>
                  <a:pt x="448" y="448"/>
                  <a:pt x="448" y="448"/>
                  <a:pt x="448" y="448"/>
                </a:cubicBezTo>
                <a:cubicBezTo>
                  <a:pt x="448" y="483"/>
                  <a:pt x="477" y="512"/>
                  <a:pt x="512" y="512"/>
                </a:cubicBezTo>
                <a:cubicBezTo>
                  <a:pt x="547" y="512"/>
                  <a:pt x="576" y="483"/>
                  <a:pt x="576" y="448"/>
                </a:cubicBezTo>
                <a:cubicBezTo>
                  <a:pt x="576" y="320"/>
                  <a:pt x="576" y="320"/>
                  <a:pt x="576" y="320"/>
                </a:cubicBezTo>
                <a:cubicBezTo>
                  <a:pt x="960" y="320"/>
                  <a:pt x="960" y="320"/>
                  <a:pt x="960" y="320"/>
                </a:cubicBezTo>
                <a:cubicBezTo>
                  <a:pt x="960" y="448"/>
                  <a:pt x="960" y="448"/>
                  <a:pt x="960" y="448"/>
                </a:cubicBezTo>
                <a:cubicBezTo>
                  <a:pt x="960" y="483"/>
                  <a:pt x="989" y="512"/>
                  <a:pt x="1024" y="512"/>
                </a:cubicBezTo>
                <a:cubicBezTo>
                  <a:pt x="1059" y="512"/>
                  <a:pt x="1088" y="483"/>
                  <a:pt x="1088" y="448"/>
                </a:cubicBezTo>
                <a:cubicBezTo>
                  <a:pt x="1088" y="320"/>
                  <a:pt x="1088" y="320"/>
                  <a:pt x="1088" y="320"/>
                </a:cubicBezTo>
                <a:cubicBezTo>
                  <a:pt x="1472" y="320"/>
                  <a:pt x="1472" y="320"/>
                  <a:pt x="1472" y="320"/>
                </a:cubicBezTo>
                <a:cubicBezTo>
                  <a:pt x="1472" y="448"/>
                  <a:pt x="1472" y="448"/>
                  <a:pt x="1472" y="448"/>
                </a:cubicBezTo>
                <a:cubicBezTo>
                  <a:pt x="1472" y="483"/>
                  <a:pt x="1501" y="512"/>
                  <a:pt x="1536" y="512"/>
                </a:cubicBezTo>
                <a:cubicBezTo>
                  <a:pt x="1571" y="512"/>
                  <a:pt x="1600" y="483"/>
                  <a:pt x="1600" y="448"/>
                </a:cubicBezTo>
                <a:cubicBezTo>
                  <a:pt x="1600" y="320"/>
                  <a:pt x="1600" y="320"/>
                  <a:pt x="1600" y="320"/>
                </a:cubicBezTo>
                <a:cubicBezTo>
                  <a:pt x="1877" y="320"/>
                  <a:pt x="1877" y="320"/>
                  <a:pt x="1877" y="320"/>
                </a:cubicBezTo>
                <a:cubicBezTo>
                  <a:pt x="1901" y="320"/>
                  <a:pt x="1920" y="339"/>
                  <a:pt x="1920" y="363"/>
                </a:cubicBezTo>
                <a:lnTo>
                  <a:pt x="1920" y="1877"/>
                </a:lnTo>
                <a:close/>
                <a:moveTo>
                  <a:pt x="448" y="768"/>
                </a:moveTo>
                <a:cubicBezTo>
                  <a:pt x="704" y="768"/>
                  <a:pt x="704" y="768"/>
                  <a:pt x="704" y="768"/>
                </a:cubicBezTo>
                <a:cubicBezTo>
                  <a:pt x="704" y="960"/>
                  <a:pt x="704" y="960"/>
                  <a:pt x="704" y="960"/>
                </a:cubicBezTo>
                <a:cubicBezTo>
                  <a:pt x="448" y="960"/>
                  <a:pt x="448" y="960"/>
                  <a:pt x="448" y="960"/>
                </a:cubicBezTo>
                <a:lnTo>
                  <a:pt x="448" y="768"/>
                </a:lnTo>
                <a:close/>
                <a:moveTo>
                  <a:pt x="448" y="1088"/>
                </a:moveTo>
                <a:cubicBezTo>
                  <a:pt x="704" y="1088"/>
                  <a:pt x="704" y="1088"/>
                  <a:pt x="704" y="1088"/>
                </a:cubicBezTo>
                <a:cubicBezTo>
                  <a:pt x="704" y="1280"/>
                  <a:pt x="704" y="1280"/>
                  <a:pt x="704" y="1280"/>
                </a:cubicBezTo>
                <a:cubicBezTo>
                  <a:pt x="448" y="1280"/>
                  <a:pt x="448" y="1280"/>
                  <a:pt x="448" y="1280"/>
                </a:cubicBezTo>
                <a:lnTo>
                  <a:pt x="448" y="1088"/>
                </a:lnTo>
                <a:close/>
                <a:moveTo>
                  <a:pt x="448" y="1408"/>
                </a:moveTo>
                <a:cubicBezTo>
                  <a:pt x="704" y="1408"/>
                  <a:pt x="704" y="1408"/>
                  <a:pt x="704" y="1408"/>
                </a:cubicBezTo>
                <a:cubicBezTo>
                  <a:pt x="704" y="1600"/>
                  <a:pt x="704" y="1600"/>
                  <a:pt x="704" y="1600"/>
                </a:cubicBezTo>
                <a:cubicBezTo>
                  <a:pt x="448" y="1600"/>
                  <a:pt x="448" y="1600"/>
                  <a:pt x="448" y="1600"/>
                </a:cubicBezTo>
                <a:lnTo>
                  <a:pt x="448" y="1408"/>
                </a:lnTo>
                <a:close/>
                <a:moveTo>
                  <a:pt x="896" y="1408"/>
                </a:moveTo>
                <a:cubicBezTo>
                  <a:pt x="1152" y="1408"/>
                  <a:pt x="1152" y="1408"/>
                  <a:pt x="1152" y="1408"/>
                </a:cubicBezTo>
                <a:cubicBezTo>
                  <a:pt x="1152" y="1600"/>
                  <a:pt x="1152" y="1600"/>
                  <a:pt x="1152" y="1600"/>
                </a:cubicBezTo>
                <a:cubicBezTo>
                  <a:pt x="896" y="1600"/>
                  <a:pt x="896" y="1600"/>
                  <a:pt x="896" y="1600"/>
                </a:cubicBezTo>
                <a:lnTo>
                  <a:pt x="896" y="1408"/>
                </a:lnTo>
                <a:close/>
                <a:moveTo>
                  <a:pt x="896" y="1088"/>
                </a:moveTo>
                <a:cubicBezTo>
                  <a:pt x="1152" y="1088"/>
                  <a:pt x="1152" y="1088"/>
                  <a:pt x="1152" y="1088"/>
                </a:cubicBezTo>
                <a:cubicBezTo>
                  <a:pt x="1152" y="1280"/>
                  <a:pt x="1152" y="1280"/>
                  <a:pt x="1152" y="1280"/>
                </a:cubicBezTo>
                <a:cubicBezTo>
                  <a:pt x="896" y="1280"/>
                  <a:pt x="896" y="1280"/>
                  <a:pt x="896" y="1280"/>
                </a:cubicBezTo>
                <a:lnTo>
                  <a:pt x="896" y="1088"/>
                </a:lnTo>
                <a:close/>
                <a:moveTo>
                  <a:pt x="896" y="768"/>
                </a:moveTo>
                <a:cubicBezTo>
                  <a:pt x="1152" y="768"/>
                  <a:pt x="1152" y="768"/>
                  <a:pt x="1152" y="768"/>
                </a:cubicBezTo>
                <a:cubicBezTo>
                  <a:pt x="1152" y="960"/>
                  <a:pt x="1152" y="960"/>
                  <a:pt x="1152" y="960"/>
                </a:cubicBezTo>
                <a:cubicBezTo>
                  <a:pt x="896" y="960"/>
                  <a:pt x="896" y="960"/>
                  <a:pt x="896" y="960"/>
                </a:cubicBezTo>
                <a:lnTo>
                  <a:pt x="896" y="768"/>
                </a:lnTo>
                <a:close/>
                <a:moveTo>
                  <a:pt x="1344" y="1408"/>
                </a:moveTo>
                <a:cubicBezTo>
                  <a:pt x="1600" y="1408"/>
                  <a:pt x="1600" y="1408"/>
                  <a:pt x="1600" y="1408"/>
                </a:cubicBezTo>
                <a:cubicBezTo>
                  <a:pt x="1600" y="1600"/>
                  <a:pt x="1600" y="1600"/>
                  <a:pt x="1600" y="1600"/>
                </a:cubicBezTo>
                <a:cubicBezTo>
                  <a:pt x="1344" y="1600"/>
                  <a:pt x="1344" y="1600"/>
                  <a:pt x="1344" y="1600"/>
                </a:cubicBezTo>
                <a:lnTo>
                  <a:pt x="1344" y="1408"/>
                </a:lnTo>
                <a:close/>
                <a:moveTo>
                  <a:pt x="1344" y="1088"/>
                </a:moveTo>
                <a:cubicBezTo>
                  <a:pt x="1600" y="1088"/>
                  <a:pt x="1600" y="1088"/>
                  <a:pt x="1600" y="1088"/>
                </a:cubicBezTo>
                <a:cubicBezTo>
                  <a:pt x="1600" y="1280"/>
                  <a:pt x="1600" y="1280"/>
                  <a:pt x="1600" y="1280"/>
                </a:cubicBezTo>
                <a:cubicBezTo>
                  <a:pt x="1344" y="1280"/>
                  <a:pt x="1344" y="1280"/>
                  <a:pt x="1344" y="1280"/>
                </a:cubicBezTo>
                <a:lnTo>
                  <a:pt x="1344" y="1088"/>
                </a:lnTo>
                <a:close/>
                <a:moveTo>
                  <a:pt x="1344" y="768"/>
                </a:moveTo>
                <a:cubicBezTo>
                  <a:pt x="1600" y="768"/>
                  <a:pt x="1600" y="768"/>
                  <a:pt x="1600" y="768"/>
                </a:cubicBezTo>
                <a:cubicBezTo>
                  <a:pt x="1600" y="960"/>
                  <a:pt x="1600" y="960"/>
                  <a:pt x="1600" y="960"/>
                </a:cubicBezTo>
                <a:cubicBezTo>
                  <a:pt x="1344" y="960"/>
                  <a:pt x="1344" y="960"/>
                  <a:pt x="1344" y="960"/>
                </a:cubicBezTo>
                <a:lnTo>
                  <a:pt x="1344" y="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5" name="Freeform 91"/>
          <p:cNvSpPr>
            <a:spLocks noEditPoints="1"/>
          </p:cNvSpPr>
          <p:nvPr/>
        </p:nvSpPr>
        <p:spPr bwMode="auto">
          <a:xfrm>
            <a:off x="11676063" y="4868863"/>
            <a:ext cx="260350" cy="298450"/>
          </a:xfrm>
          <a:custGeom>
            <a:avLst/>
            <a:gdLst>
              <a:gd name="T0" fmla="*/ 2147483646 w 1141"/>
              <a:gd name="T1" fmla="*/ 2147483646 h 1297"/>
              <a:gd name="T2" fmla="*/ 2147483646 w 1141"/>
              <a:gd name="T3" fmla="*/ 2147483646 h 1297"/>
              <a:gd name="T4" fmla="*/ 2147483646 w 1141"/>
              <a:gd name="T5" fmla="*/ 2147483646 h 1297"/>
              <a:gd name="T6" fmla="*/ 1449235011 w 1141"/>
              <a:gd name="T7" fmla="*/ 2147483646 h 1297"/>
              <a:gd name="T8" fmla="*/ 2147483646 w 1141"/>
              <a:gd name="T9" fmla="*/ 2147483646 h 1297"/>
              <a:gd name="T10" fmla="*/ 2147483646 w 1141"/>
              <a:gd name="T11" fmla="*/ 2147483646 h 1297"/>
              <a:gd name="T12" fmla="*/ 2147483646 w 1141"/>
              <a:gd name="T13" fmla="*/ 0 h 1297"/>
              <a:gd name="T14" fmla="*/ 2147483646 w 1141"/>
              <a:gd name="T15" fmla="*/ 0 h 1297"/>
              <a:gd name="T16" fmla="*/ 2147483646 w 1141"/>
              <a:gd name="T17" fmla="*/ 2147483646 h 1297"/>
              <a:gd name="T18" fmla="*/ 0 w 1141"/>
              <a:gd name="T19" fmla="*/ 2147483646 h 1297"/>
              <a:gd name="T20" fmla="*/ 0 w 1141"/>
              <a:gd name="T21" fmla="*/ 2147483646 h 1297"/>
              <a:gd name="T22" fmla="*/ 1449235011 w 1141"/>
              <a:gd name="T23" fmla="*/ 2147483646 h 1297"/>
              <a:gd name="T24" fmla="*/ 2147483646 w 1141"/>
              <a:gd name="T25" fmla="*/ 2147483646 h 1297"/>
              <a:gd name="T26" fmla="*/ 2147483646 w 1141"/>
              <a:gd name="T27" fmla="*/ 2147483646 h 1297"/>
              <a:gd name="T28" fmla="*/ 2147483646 w 1141"/>
              <a:gd name="T29" fmla="*/ 2147483646 h 1297"/>
              <a:gd name="T30" fmla="*/ 2147483646 w 1141"/>
              <a:gd name="T31" fmla="*/ 2147483646 h 1297"/>
              <a:gd name="T32" fmla="*/ 2147483646 w 1141"/>
              <a:gd name="T33" fmla="*/ 2147483646 h 1297"/>
              <a:gd name="T34" fmla="*/ 2147483646 w 1141"/>
              <a:gd name="T35" fmla="*/ 2147483646 h 1297"/>
              <a:gd name="T36" fmla="*/ 2147483646 w 1141"/>
              <a:gd name="T37" fmla="*/ 1453187177 h 1297"/>
              <a:gd name="T38" fmla="*/ 2147483646 w 1141"/>
              <a:gd name="T39" fmla="*/ 1453187177 h 1297"/>
              <a:gd name="T40" fmla="*/ 2147483646 w 1141"/>
              <a:gd name="T41" fmla="*/ 2147483646 h 129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141" h="1297">
                <a:moveTo>
                  <a:pt x="163" y="1297"/>
                </a:moveTo>
                <a:lnTo>
                  <a:pt x="978" y="1297"/>
                </a:lnTo>
                <a:lnTo>
                  <a:pt x="1059" y="405"/>
                </a:lnTo>
                <a:lnTo>
                  <a:pt x="81" y="405"/>
                </a:lnTo>
                <a:lnTo>
                  <a:pt x="163" y="1297"/>
                </a:lnTo>
                <a:close/>
                <a:moveTo>
                  <a:pt x="733" y="162"/>
                </a:moveTo>
                <a:lnTo>
                  <a:pt x="733" y="0"/>
                </a:lnTo>
                <a:lnTo>
                  <a:pt x="407" y="0"/>
                </a:lnTo>
                <a:lnTo>
                  <a:pt x="407" y="162"/>
                </a:lnTo>
                <a:lnTo>
                  <a:pt x="0" y="162"/>
                </a:lnTo>
                <a:lnTo>
                  <a:pt x="0" y="405"/>
                </a:lnTo>
                <a:lnTo>
                  <a:pt x="81" y="324"/>
                </a:lnTo>
                <a:lnTo>
                  <a:pt x="1059" y="324"/>
                </a:lnTo>
                <a:lnTo>
                  <a:pt x="1141" y="405"/>
                </a:lnTo>
                <a:lnTo>
                  <a:pt x="1141" y="162"/>
                </a:lnTo>
                <a:lnTo>
                  <a:pt x="733" y="162"/>
                </a:lnTo>
                <a:close/>
                <a:moveTo>
                  <a:pt x="652" y="162"/>
                </a:moveTo>
                <a:lnTo>
                  <a:pt x="489" y="162"/>
                </a:lnTo>
                <a:lnTo>
                  <a:pt x="489" y="81"/>
                </a:lnTo>
                <a:lnTo>
                  <a:pt x="652" y="81"/>
                </a:lnTo>
                <a:lnTo>
                  <a:pt x="652" y="16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59" name="组合 109"/>
          <p:cNvGrpSpPr>
            <a:grpSpLocks/>
          </p:cNvGrpSpPr>
          <p:nvPr/>
        </p:nvGrpSpPr>
        <p:grpSpPr bwMode="auto">
          <a:xfrm>
            <a:off x="10895527" y="4833117"/>
            <a:ext cx="324016" cy="369882"/>
            <a:chOff x="3409950" y="3062288"/>
            <a:chExt cx="1611313" cy="1839913"/>
          </a:xfrm>
          <a:solidFill>
            <a:schemeClr val="bg1">
              <a:lumMod val="65000"/>
            </a:schemeClr>
          </a:solidFill>
        </p:grpSpPr>
        <p:sp>
          <p:nvSpPr>
            <p:cNvPr id="160" name="Freeform 100"/>
            <p:cNvSpPr>
              <a:spLocks noEditPoints="1"/>
            </p:cNvSpPr>
            <p:nvPr/>
          </p:nvSpPr>
          <p:spPr bwMode="auto">
            <a:xfrm>
              <a:off x="3409950" y="3757613"/>
              <a:ext cx="1611313" cy="1144588"/>
            </a:xfrm>
            <a:custGeom>
              <a:avLst/>
              <a:gdLst>
                <a:gd name="T0" fmla="*/ 2147483646 w 1792"/>
                <a:gd name="T1" fmla="*/ 0 h 1280"/>
                <a:gd name="T2" fmla="*/ 2147483646 w 1792"/>
                <a:gd name="T3" fmla="*/ 2147483646 h 1280"/>
                <a:gd name="T4" fmla="*/ 2147483646 w 1792"/>
                <a:gd name="T5" fmla="*/ 2147483646 h 1280"/>
                <a:gd name="T6" fmla="*/ 2147483646 w 1792"/>
                <a:gd name="T7" fmla="*/ 2147483646 h 1280"/>
                <a:gd name="T8" fmla="*/ 2147483646 w 1792"/>
                <a:gd name="T9" fmla="*/ 2147483646 h 1280"/>
                <a:gd name="T10" fmla="*/ 2147483646 w 1792"/>
                <a:gd name="T11" fmla="*/ 2147483646 h 1280"/>
                <a:gd name="T12" fmla="*/ 2147483646 w 1792"/>
                <a:gd name="T13" fmla="*/ 0 h 1280"/>
                <a:gd name="T14" fmla="*/ 2147483646 w 1792"/>
                <a:gd name="T15" fmla="*/ 0 h 1280"/>
                <a:gd name="T16" fmla="*/ 0 w 1792"/>
                <a:gd name="T17" fmla="*/ 2147483646 h 1280"/>
                <a:gd name="T18" fmla="*/ 0 w 1792"/>
                <a:gd name="T19" fmla="*/ 2147483646 h 1280"/>
                <a:gd name="T20" fmla="*/ 2147483646 w 1792"/>
                <a:gd name="T21" fmla="*/ 2147483646 h 1280"/>
                <a:gd name="T22" fmla="*/ 2147483646 w 1792"/>
                <a:gd name="T23" fmla="*/ 2147483646 h 1280"/>
                <a:gd name="T24" fmla="*/ 2147483646 w 1792"/>
                <a:gd name="T25" fmla="*/ 2147483646 h 1280"/>
                <a:gd name="T26" fmla="*/ 2147483646 w 1792"/>
                <a:gd name="T27" fmla="*/ 0 h 1280"/>
                <a:gd name="T28" fmla="*/ 2147483646 w 1792"/>
                <a:gd name="T29" fmla="*/ 2147483646 h 1280"/>
                <a:gd name="T30" fmla="*/ 2147483646 w 1792"/>
                <a:gd name="T31" fmla="*/ 2147483646 h 1280"/>
                <a:gd name="T32" fmla="*/ 2147483646 w 1792"/>
                <a:gd name="T33" fmla="*/ 2147483646 h 1280"/>
                <a:gd name="T34" fmla="*/ 2147483646 w 1792"/>
                <a:gd name="T35" fmla="*/ 2147483646 h 1280"/>
                <a:gd name="T36" fmla="*/ 2147483646 w 1792"/>
                <a:gd name="T37" fmla="*/ 2147483646 h 1280"/>
                <a:gd name="T38" fmla="*/ 2147483646 w 1792"/>
                <a:gd name="T39" fmla="*/ 2147483646 h 1280"/>
                <a:gd name="T40" fmla="*/ 2147483646 w 1792"/>
                <a:gd name="T41" fmla="*/ 2147483646 h 1280"/>
                <a:gd name="T42" fmla="*/ 2147483646 w 1792"/>
                <a:gd name="T43" fmla="*/ 2147483646 h 1280"/>
                <a:gd name="T44" fmla="*/ 2147483646 w 1792"/>
                <a:gd name="T45" fmla="*/ 2147483646 h 1280"/>
                <a:gd name="T46" fmla="*/ 2147483646 w 1792"/>
                <a:gd name="T47" fmla="*/ 2147483646 h 1280"/>
                <a:gd name="T48" fmla="*/ 2147483646 w 1792"/>
                <a:gd name="T49" fmla="*/ 2147483646 h 1280"/>
                <a:gd name="T50" fmla="*/ 2147483646 w 1792"/>
                <a:gd name="T51" fmla="*/ 2147483646 h 1280"/>
                <a:gd name="T52" fmla="*/ 2147483646 w 1792"/>
                <a:gd name="T53" fmla="*/ 2147483646 h 1280"/>
                <a:gd name="T54" fmla="*/ 2147483646 w 1792"/>
                <a:gd name="T55" fmla="*/ 0 h 1280"/>
                <a:gd name="T56" fmla="*/ 2147483646 w 1792"/>
                <a:gd name="T57" fmla="*/ 0 h 1280"/>
                <a:gd name="T58" fmla="*/ 2147483646 w 1792"/>
                <a:gd name="T59" fmla="*/ 2147483646 h 12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792" h="1280">
                  <a:moveTo>
                    <a:pt x="1664" y="0"/>
                  </a:moveTo>
                  <a:cubicBezTo>
                    <a:pt x="1594" y="0"/>
                    <a:pt x="1536" y="58"/>
                    <a:pt x="1536" y="128"/>
                  </a:cubicBezTo>
                  <a:cubicBezTo>
                    <a:pt x="1536" y="640"/>
                    <a:pt x="1536" y="640"/>
                    <a:pt x="1536" y="640"/>
                  </a:cubicBezTo>
                  <a:cubicBezTo>
                    <a:pt x="1536" y="710"/>
                    <a:pt x="1594" y="768"/>
                    <a:pt x="1664" y="768"/>
                  </a:cubicBezTo>
                  <a:cubicBezTo>
                    <a:pt x="1734" y="768"/>
                    <a:pt x="1792" y="710"/>
                    <a:pt x="1792" y="640"/>
                  </a:cubicBezTo>
                  <a:cubicBezTo>
                    <a:pt x="1792" y="128"/>
                    <a:pt x="1792" y="128"/>
                    <a:pt x="1792" y="128"/>
                  </a:cubicBezTo>
                  <a:cubicBezTo>
                    <a:pt x="1792" y="58"/>
                    <a:pt x="1734" y="0"/>
                    <a:pt x="1664" y="0"/>
                  </a:cubicBezTo>
                  <a:close/>
                  <a:moveTo>
                    <a:pt x="128" y="0"/>
                  </a:moveTo>
                  <a:cubicBezTo>
                    <a:pt x="58" y="0"/>
                    <a:pt x="0" y="58"/>
                    <a:pt x="0" y="128"/>
                  </a:cubicBezTo>
                  <a:cubicBezTo>
                    <a:pt x="0" y="640"/>
                    <a:pt x="0" y="640"/>
                    <a:pt x="0" y="640"/>
                  </a:cubicBezTo>
                  <a:cubicBezTo>
                    <a:pt x="0" y="710"/>
                    <a:pt x="58" y="768"/>
                    <a:pt x="128" y="768"/>
                  </a:cubicBezTo>
                  <a:cubicBezTo>
                    <a:pt x="198" y="768"/>
                    <a:pt x="256" y="710"/>
                    <a:pt x="256" y="640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58"/>
                    <a:pt x="198" y="0"/>
                    <a:pt x="128" y="0"/>
                  </a:cubicBezTo>
                  <a:close/>
                  <a:moveTo>
                    <a:pt x="320" y="704"/>
                  </a:moveTo>
                  <a:cubicBezTo>
                    <a:pt x="320" y="810"/>
                    <a:pt x="406" y="896"/>
                    <a:pt x="512" y="896"/>
                  </a:cubicBezTo>
                  <a:cubicBezTo>
                    <a:pt x="512" y="896"/>
                    <a:pt x="512" y="896"/>
                    <a:pt x="512" y="896"/>
                  </a:cubicBezTo>
                  <a:cubicBezTo>
                    <a:pt x="512" y="1152"/>
                    <a:pt x="512" y="1152"/>
                    <a:pt x="512" y="1152"/>
                  </a:cubicBezTo>
                  <a:cubicBezTo>
                    <a:pt x="512" y="1222"/>
                    <a:pt x="570" y="1280"/>
                    <a:pt x="640" y="1280"/>
                  </a:cubicBezTo>
                  <a:cubicBezTo>
                    <a:pt x="710" y="1280"/>
                    <a:pt x="768" y="1222"/>
                    <a:pt x="768" y="1152"/>
                  </a:cubicBezTo>
                  <a:cubicBezTo>
                    <a:pt x="768" y="896"/>
                    <a:pt x="768" y="896"/>
                    <a:pt x="768" y="896"/>
                  </a:cubicBezTo>
                  <a:cubicBezTo>
                    <a:pt x="1024" y="896"/>
                    <a:pt x="1024" y="896"/>
                    <a:pt x="1024" y="896"/>
                  </a:cubicBezTo>
                  <a:cubicBezTo>
                    <a:pt x="1024" y="1152"/>
                    <a:pt x="1024" y="1152"/>
                    <a:pt x="1024" y="1152"/>
                  </a:cubicBezTo>
                  <a:cubicBezTo>
                    <a:pt x="1024" y="1222"/>
                    <a:pt x="1082" y="1280"/>
                    <a:pt x="1152" y="1280"/>
                  </a:cubicBezTo>
                  <a:cubicBezTo>
                    <a:pt x="1222" y="1280"/>
                    <a:pt x="1280" y="1222"/>
                    <a:pt x="1280" y="1152"/>
                  </a:cubicBezTo>
                  <a:cubicBezTo>
                    <a:pt x="1280" y="896"/>
                    <a:pt x="1280" y="896"/>
                    <a:pt x="1280" y="896"/>
                  </a:cubicBezTo>
                  <a:cubicBezTo>
                    <a:pt x="1386" y="896"/>
                    <a:pt x="1472" y="810"/>
                    <a:pt x="1472" y="704"/>
                  </a:cubicBezTo>
                  <a:cubicBezTo>
                    <a:pt x="1472" y="0"/>
                    <a:pt x="1472" y="0"/>
                    <a:pt x="1472" y="0"/>
                  </a:cubicBezTo>
                  <a:cubicBezTo>
                    <a:pt x="320" y="0"/>
                    <a:pt x="320" y="0"/>
                    <a:pt x="320" y="0"/>
                  </a:cubicBezTo>
                  <a:lnTo>
                    <a:pt x="320" y="7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01"/>
            <p:cNvSpPr>
              <a:spLocks noEditPoints="1"/>
            </p:cNvSpPr>
            <p:nvPr/>
          </p:nvSpPr>
          <p:spPr bwMode="auto">
            <a:xfrm>
              <a:off x="3700463" y="3062288"/>
              <a:ext cx="1031875" cy="638175"/>
            </a:xfrm>
            <a:custGeom>
              <a:avLst/>
              <a:gdLst>
                <a:gd name="T0" fmla="*/ 2147483646 w 1148"/>
                <a:gd name="T1" fmla="*/ 2147483646 h 713"/>
                <a:gd name="T2" fmla="*/ 2147483646 w 1148"/>
                <a:gd name="T3" fmla="*/ 2147483646 h 713"/>
                <a:gd name="T4" fmla="*/ 2147483646 w 1148"/>
                <a:gd name="T5" fmla="*/ 2147483646 h 713"/>
                <a:gd name="T6" fmla="*/ 2147483646 w 1148"/>
                <a:gd name="T7" fmla="*/ 2147483646 h 713"/>
                <a:gd name="T8" fmla="*/ 2147483646 w 1148"/>
                <a:gd name="T9" fmla="*/ 2147483646 h 713"/>
                <a:gd name="T10" fmla="*/ 2147483646 w 1148"/>
                <a:gd name="T11" fmla="*/ 2147483646 h 713"/>
                <a:gd name="T12" fmla="*/ 2147483646 w 1148"/>
                <a:gd name="T13" fmla="*/ 2147483646 h 713"/>
                <a:gd name="T14" fmla="*/ 2147483646 w 1148"/>
                <a:gd name="T15" fmla="*/ 2147483646 h 713"/>
                <a:gd name="T16" fmla="*/ 2147483646 w 1148"/>
                <a:gd name="T17" fmla="*/ 2147483646 h 713"/>
                <a:gd name="T18" fmla="*/ 2147483646 w 1148"/>
                <a:gd name="T19" fmla="*/ 2147483646 h 713"/>
                <a:gd name="T20" fmla="*/ 2147483646 w 1148"/>
                <a:gd name="T21" fmla="*/ 2147483646 h 713"/>
                <a:gd name="T22" fmla="*/ 2147483646 w 1148"/>
                <a:gd name="T23" fmla="*/ 2147483646 h 713"/>
                <a:gd name="T24" fmla="*/ 2147483646 w 1148"/>
                <a:gd name="T25" fmla="*/ 2147483646 h 713"/>
                <a:gd name="T26" fmla="*/ 2147483646 w 1148"/>
                <a:gd name="T27" fmla="*/ 2147483646 h 713"/>
                <a:gd name="T28" fmla="*/ 0 w 1148"/>
                <a:gd name="T29" fmla="*/ 2147483646 h 713"/>
                <a:gd name="T30" fmla="*/ 0 w 1148"/>
                <a:gd name="T31" fmla="*/ 2147483646 h 713"/>
                <a:gd name="T32" fmla="*/ 2147483646 w 1148"/>
                <a:gd name="T33" fmla="*/ 2147483646 h 713"/>
                <a:gd name="T34" fmla="*/ 2147483646 w 1148"/>
                <a:gd name="T35" fmla="*/ 2147483646 h 713"/>
                <a:gd name="T36" fmla="*/ 2147483646 w 1148"/>
                <a:gd name="T37" fmla="*/ 2147483646 h 713"/>
                <a:gd name="T38" fmla="*/ 2147483646 w 1148"/>
                <a:gd name="T39" fmla="*/ 2147483646 h 713"/>
                <a:gd name="T40" fmla="*/ 2147483646 w 1148"/>
                <a:gd name="T41" fmla="*/ 2147483646 h 713"/>
                <a:gd name="T42" fmla="*/ 2147483646 w 1148"/>
                <a:gd name="T43" fmla="*/ 2147483646 h 713"/>
                <a:gd name="T44" fmla="*/ 2147483646 w 1148"/>
                <a:gd name="T45" fmla="*/ 2147483646 h 713"/>
                <a:gd name="T46" fmla="*/ 2147483646 w 1148"/>
                <a:gd name="T47" fmla="*/ 2147483646 h 713"/>
                <a:gd name="T48" fmla="*/ 2147483646 w 1148"/>
                <a:gd name="T49" fmla="*/ 2147483646 h 713"/>
                <a:gd name="T50" fmla="*/ 2147483646 w 1148"/>
                <a:gd name="T51" fmla="*/ 2147483646 h 713"/>
                <a:gd name="T52" fmla="*/ 2147483646 w 1148"/>
                <a:gd name="T53" fmla="*/ 2147483646 h 713"/>
                <a:gd name="T54" fmla="*/ 2147483646 w 1148"/>
                <a:gd name="T55" fmla="*/ 2147483646 h 713"/>
                <a:gd name="T56" fmla="*/ 2147483646 w 1148"/>
                <a:gd name="T57" fmla="*/ 2147483646 h 713"/>
                <a:gd name="T58" fmla="*/ 2147483646 w 1148"/>
                <a:gd name="T59" fmla="*/ 2147483646 h 713"/>
                <a:gd name="T60" fmla="*/ 2147483646 w 1148"/>
                <a:gd name="T61" fmla="*/ 2147483646 h 713"/>
                <a:gd name="T62" fmla="*/ 2147483646 w 1148"/>
                <a:gd name="T63" fmla="*/ 2147483646 h 713"/>
                <a:gd name="T64" fmla="*/ 2147483646 w 1148"/>
                <a:gd name="T65" fmla="*/ 2147483646 h 7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48" h="713">
                  <a:moveTo>
                    <a:pt x="1144" y="649"/>
                  </a:moveTo>
                  <a:cubicBezTo>
                    <a:pt x="1125" y="473"/>
                    <a:pt x="1026" y="321"/>
                    <a:pt x="885" y="230"/>
                  </a:cubicBezTo>
                  <a:cubicBezTo>
                    <a:pt x="949" y="102"/>
                    <a:pt x="949" y="102"/>
                    <a:pt x="949" y="102"/>
                  </a:cubicBezTo>
                  <a:cubicBezTo>
                    <a:pt x="965" y="70"/>
                    <a:pt x="952" y="32"/>
                    <a:pt x="921" y="16"/>
                  </a:cubicBezTo>
                  <a:cubicBezTo>
                    <a:pt x="889" y="0"/>
                    <a:pt x="851" y="13"/>
                    <a:pt x="835" y="44"/>
                  </a:cubicBezTo>
                  <a:cubicBezTo>
                    <a:pt x="770" y="173"/>
                    <a:pt x="770" y="173"/>
                    <a:pt x="770" y="173"/>
                  </a:cubicBezTo>
                  <a:cubicBezTo>
                    <a:pt x="754" y="166"/>
                    <a:pt x="754" y="166"/>
                    <a:pt x="754" y="166"/>
                  </a:cubicBezTo>
                  <a:cubicBezTo>
                    <a:pt x="697" y="147"/>
                    <a:pt x="636" y="137"/>
                    <a:pt x="572" y="137"/>
                  </a:cubicBezTo>
                  <a:cubicBezTo>
                    <a:pt x="508" y="137"/>
                    <a:pt x="447" y="147"/>
                    <a:pt x="390" y="166"/>
                  </a:cubicBezTo>
                  <a:cubicBezTo>
                    <a:pt x="374" y="173"/>
                    <a:pt x="374" y="173"/>
                    <a:pt x="374" y="173"/>
                  </a:cubicBezTo>
                  <a:cubicBezTo>
                    <a:pt x="309" y="44"/>
                    <a:pt x="309" y="44"/>
                    <a:pt x="309" y="44"/>
                  </a:cubicBezTo>
                  <a:cubicBezTo>
                    <a:pt x="293" y="13"/>
                    <a:pt x="255" y="0"/>
                    <a:pt x="223" y="16"/>
                  </a:cubicBezTo>
                  <a:cubicBezTo>
                    <a:pt x="192" y="32"/>
                    <a:pt x="179" y="70"/>
                    <a:pt x="195" y="102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118" y="321"/>
                    <a:pt x="19" y="473"/>
                    <a:pt x="0" y="649"/>
                  </a:cubicBezTo>
                  <a:cubicBezTo>
                    <a:pt x="0" y="713"/>
                    <a:pt x="0" y="713"/>
                    <a:pt x="0" y="713"/>
                  </a:cubicBezTo>
                  <a:cubicBezTo>
                    <a:pt x="1148" y="713"/>
                    <a:pt x="1148" y="713"/>
                    <a:pt x="1148" y="713"/>
                  </a:cubicBezTo>
                  <a:cubicBezTo>
                    <a:pt x="1148" y="649"/>
                    <a:pt x="1148" y="649"/>
                    <a:pt x="1148" y="649"/>
                  </a:cubicBezTo>
                  <a:cubicBezTo>
                    <a:pt x="1144" y="649"/>
                    <a:pt x="1144" y="649"/>
                    <a:pt x="1144" y="649"/>
                  </a:cubicBezTo>
                  <a:close/>
                  <a:moveTo>
                    <a:pt x="380" y="521"/>
                  </a:moveTo>
                  <a:cubicBezTo>
                    <a:pt x="345" y="521"/>
                    <a:pt x="316" y="492"/>
                    <a:pt x="316" y="457"/>
                  </a:cubicBezTo>
                  <a:cubicBezTo>
                    <a:pt x="316" y="422"/>
                    <a:pt x="345" y="393"/>
                    <a:pt x="380" y="393"/>
                  </a:cubicBezTo>
                  <a:cubicBezTo>
                    <a:pt x="380" y="393"/>
                    <a:pt x="380" y="393"/>
                    <a:pt x="380" y="393"/>
                  </a:cubicBezTo>
                  <a:cubicBezTo>
                    <a:pt x="380" y="393"/>
                    <a:pt x="380" y="393"/>
                    <a:pt x="380" y="393"/>
                  </a:cubicBezTo>
                  <a:cubicBezTo>
                    <a:pt x="415" y="393"/>
                    <a:pt x="444" y="422"/>
                    <a:pt x="444" y="457"/>
                  </a:cubicBezTo>
                  <a:cubicBezTo>
                    <a:pt x="444" y="492"/>
                    <a:pt x="415" y="521"/>
                    <a:pt x="380" y="521"/>
                  </a:cubicBezTo>
                  <a:close/>
                  <a:moveTo>
                    <a:pt x="764" y="521"/>
                  </a:moveTo>
                  <a:cubicBezTo>
                    <a:pt x="729" y="521"/>
                    <a:pt x="700" y="492"/>
                    <a:pt x="700" y="457"/>
                  </a:cubicBezTo>
                  <a:cubicBezTo>
                    <a:pt x="700" y="422"/>
                    <a:pt x="729" y="393"/>
                    <a:pt x="764" y="393"/>
                  </a:cubicBezTo>
                  <a:cubicBezTo>
                    <a:pt x="764" y="393"/>
                    <a:pt x="764" y="393"/>
                    <a:pt x="764" y="393"/>
                  </a:cubicBezTo>
                  <a:cubicBezTo>
                    <a:pt x="764" y="393"/>
                    <a:pt x="764" y="393"/>
                    <a:pt x="764" y="393"/>
                  </a:cubicBezTo>
                  <a:cubicBezTo>
                    <a:pt x="799" y="393"/>
                    <a:pt x="828" y="422"/>
                    <a:pt x="828" y="457"/>
                  </a:cubicBezTo>
                  <a:cubicBezTo>
                    <a:pt x="828" y="492"/>
                    <a:pt x="799" y="521"/>
                    <a:pt x="764" y="5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2" name="组合 115"/>
          <p:cNvGrpSpPr>
            <a:grpSpLocks/>
          </p:cNvGrpSpPr>
          <p:nvPr/>
        </p:nvGrpSpPr>
        <p:grpSpPr bwMode="auto">
          <a:xfrm>
            <a:off x="9737630" y="4856203"/>
            <a:ext cx="284472" cy="323710"/>
            <a:chOff x="3441700" y="3738563"/>
            <a:chExt cx="860425" cy="981075"/>
          </a:xfrm>
          <a:solidFill>
            <a:schemeClr val="bg1">
              <a:lumMod val="65000"/>
            </a:schemeClr>
          </a:solidFill>
        </p:grpSpPr>
        <p:sp>
          <p:nvSpPr>
            <p:cNvPr id="163" name="Freeform 105"/>
            <p:cNvSpPr>
              <a:spLocks noEditPoints="1"/>
            </p:cNvSpPr>
            <p:nvPr/>
          </p:nvSpPr>
          <p:spPr bwMode="auto">
            <a:xfrm>
              <a:off x="3441700" y="3738563"/>
              <a:ext cx="860425" cy="981075"/>
            </a:xfrm>
            <a:custGeom>
              <a:avLst/>
              <a:gdLst>
                <a:gd name="T0" fmla="*/ 2147483646 w 1792"/>
                <a:gd name="T1" fmla="*/ 2147483646 h 2048"/>
                <a:gd name="T2" fmla="*/ 0 w 1792"/>
                <a:gd name="T3" fmla="*/ 2147483646 h 2048"/>
                <a:gd name="T4" fmla="*/ 2147483646 w 1792"/>
                <a:gd name="T5" fmla="*/ 2147483646 h 2048"/>
                <a:gd name="T6" fmla="*/ 2147483646 w 1792"/>
                <a:gd name="T7" fmla="*/ 2147483646 h 2048"/>
                <a:gd name="T8" fmla="*/ 2147483646 w 1792"/>
                <a:gd name="T9" fmla="*/ 2147483646 h 2048"/>
                <a:gd name="T10" fmla="*/ 2147483646 w 1792"/>
                <a:gd name="T11" fmla="*/ 2147483646 h 2048"/>
                <a:gd name="T12" fmla="*/ 2147483646 w 1792"/>
                <a:gd name="T13" fmla="*/ 2147483646 h 2048"/>
                <a:gd name="T14" fmla="*/ 2147483646 w 1792"/>
                <a:gd name="T15" fmla="*/ 2147483646 h 2048"/>
                <a:gd name="T16" fmla="*/ 2147483646 w 1792"/>
                <a:gd name="T17" fmla="*/ 2147483646 h 2048"/>
                <a:gd name="T18" fmla="*/ 2147483646 w 1792"/>
                <a:gd name="T19" fmla="*/ 2147483646 h 2048"/>
                <a:gd name="T20" fmla="*/ 2147483646 w 1792"/>
                <a:gd name="T21" fmla="*/ 2147483646 h 2048"/>
                <a:gd name="T22" fmla="*/ 2147483646 w 1792"/>
                <a:gd name="T23" fmla="*/ 2147483646 h 2048"/>
                <a:gd name="T24" fmla="*/ 2147483646 w 1792"/>
                <a:gd name="T25" fmla="*/ 0 h 2048"/>
                <a:gd name="T26" fmla="*/ 2147483646 w 1792"/>
                <a:gd name="T27" fmla="*/ 2147483646 h 2048"/>
                <a:gd name="T28" fmla="*/ 2147483646 w 1792"/>
                <a:gd name="T29" fmla="*/ 2147483646 h 2048"/>
                <a:gd name="T30" fmla="*/ 2147483646 w 1792"/>
                <a:gd name="T31" fmla="*/ 2147483646 h 2048"/>
                <a:gd name="T32" fmla="*/ 2147483646 w 1792"/>
                <a:gd name="T33" fmla="*/ 2147483646 h 2048"/>
                <a:gd name="T34" fmla="*/ 2147483646 w 1792"/>
                <a:gd name="T35" fmla="*/ 0 h 2048"/>
                <a:gd name="T36" fmla="*/ 0 w 1792"/>
                <a:gd name="T37" fmla="*/ 2147483646 h 2048"/>
                <a:gd name="T38" fmla="*/ 2147483646 w 1792"/>
                <a:gd name="T39" fmla="*/ 2147483646 h 2048"/>
                <a:gd name="T40" fmla="*/ 2147483646 w 1792"/>
                <a:gd name="T41" fmla="*/ 2147483646 h 20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92" h="2048">
                  <a:moveTo>
                    <a:pt x="896" y="256"/>
                  </a:moveTo>
                  <a:cubicBezTo>
                    <a:pt x="401" y="256"/>
                    <a:pt x="0" y="657"/>
                    <a:pt x="0" y="1152"/>
                  </a:cubicBezTo>
                  <a:cubicBezTo>
                    <a:pt x="0" y="1647"/>
                    <a:pt x="401" y="2048"/>
                    <a:pt x="896" y="2048"/>
                  </a:cubicBezTo>
                  <a:cubicBezTo>
                    <a:pt x="1391" y="2048"/>
                    <a:pt x="1792" y="1647"/>
                    <a:pt x="1792" y="1152"/>
                  </a:cubicBezTo>
                  <a:cubicBezTo>
                    <a:pt x="1792" y="657"/>
                    <a:pt x="1391" y="256"/>
                    <a:pt x="896" y="256"/>
                  </a:cubicBezTo>
                  <a:close/>
                  <a:moveTo>
                    <a:pt x="896" y="1872"/>
                  </a:moveTo>
                  <a:cubicBezTo>
                    <a:pt x="498" y="1872"/>
                    <a:pt x="176" y="1550"/>
                    <a:pt x="176" y="1152"/>
                  </a:cubicBezTo>
                  <a:cubicBezTo>
                    <a:pt x="176" y="754"/>
                    <a:pt x="498" y="432"/>
                    <a:pt x="896" y="432"/>
                  </a:cubicBezTo>
                  <a:cubicBezTo>
                    <a:pt x="1294" y="432"/>
                    <a:pt x="1616" y="754"/>
                    <a:pt x="1616" y="1152"/>
                  </a:cubicBezTo>
                  <a:cubicBezTo>
                    <a:pt x="1616" y="1550"/>
                    <a:pt x="1294" y="1872"/>
                    <a:pt x="896" y="1872"/>
                  </a:cubicBezTo>
                  <a:close/>
                  <a:moveTo>
                    <a:pt x="1742" y="574"/>
                  </a:moveTo>
                  <a:cubicBezTo>
                    <a:pt x="1774" y="518"/>
                    <a:pt x="1792" y="453"/>
                    <a:pt x="1792" y="384"/>
                  </a:cubicBezTo>
                  <a:cubicBezTo>
                    <a:pt x="1792" y="172"/>
                    <a:pt x="1620" y="0"/>
                    <a:pt x="1408" y="0"/>
                  </a:cubicBezTo>
                  <a:cubicBezTo>
                    <a:pt x="1284" y="0"/>
                    <a:pt x="1174" y="58"/>
                    <a:pt x="1104" y="149"/>
                  </a:cubicBezTo>
                  <a:cubicBezTo>
                    <a:pt x="1368" y="204"/>
                    <a:pt x="1595" y="360"/>
                    <a:pt x="1742" y="574"/>
                  </a:cubicBezTo>
                  <a:cubicBezTo>
                    <a:pt x="1742" y="574"/>
                    <a:pt x="1742" y="574"/>
                    <a:pt x="1742" y="574"/>
                  </a:cubicBezTo>
                  <a:close/>
                  <a:moveTo>
                    <a:pt x="688" y="149"/>
                  </a:moveTo>
                  <a:cubicBezTo>
                    <a:pt x="618" y="58"/>
                    <a:pt x="508" y="0"/>
                    <a:pt x="384" y="0"/>
                  </a:cubicBezTo>
                  <a:cubicBezTo>
                    <a:pt x="172" y="0"/>
                    <a:pt x="0" y="172"/>
                    <a:pt x="0" y="384"/>
                  </a:cubicBezTo>
                  <a:cubicBezTo>
                    <a:pt x="0" y="453"/>
                    <a:pt x="18" y="518"/>
                    <a:pt x="50" y="574"/>
                  </a:cubicBezTo>
                  <a:cubicBezTo>
                    <a:pt x="197" y="360"/>
                    <a:pt x="424" y="204"/>
                    <a:pt x="688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06"/>
            <p:cNvSpPr>
              <a:spLocks/>
            </p:cNvSpPr>
            <p:nvPr/>
          </p:nvSpPr>
          <p:spPr bwMode="auto">
            <a:xfrm>
              <a:off x="3810000" y="4044951"/>
              <a:ext cx="246063" cy="306388"/>
            </a:xfrm>
            <a:custGeom>
              <a:avLst/>
              <a:gdLst>
                <a:gd name="T0" fmla="*/ 2147483646 w 155"/>
                <a:gd name="T1" fmla="*/ 2147483646 h 193"/>
                <a:gd name="T2" fmla="*/ 2147483646 w 155"/>
                <a:gd name="T3" fmla="*/ 0 h 193"/>
                <a:gd name="T4" fmla="*/ 0 w 155"/>
                <a:gd name="T5" fmla="*/ 0 h 193"/>
                <a:gd name="T6" fmla="*/ 0 w 155"/>
                <a:gd name="T7" fmla="*/ 2147483646 h 193"/>
                <a:gd name="T8" fmla="*/ 2147483646 w 155"/>
                <a:gd name="T9" fmla="*/ 2147483646 h 193"/>
                <a:gd name="T10" fmla="*/ 2147483646 w 155"/>
                <a:gd name="T11" fmla="*/ 2147483646 h 193"/>
                <a:gd name="T12" fmla="*/ 2147483646 w 155"/>
                <a:gd name="T13" fmla="*/ 2147483646 h 1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5" h="193">
                  <a:moveTo>
                    <a:pt x="39" y="155"/>
                  </a:moveTo>
                  <a:lnTo>
                    <a:pt x="39" y="0"/>
                  </a:lnTo>
                  <a:lnTo>
                    <a:pt x="0" y="0"/>
                  </a:lnTo>
                  <a:lnTo>
                    <a:pt x="0" y="193"/>
                  </a:lnTo>
                  <a:lnTo>
                    <a:pt x="155" y="193"/>
                  </a:lnTo>
                  <a:lnTo>
                    <a:pt x="155" y="155"/>
                  </a:lnTo>
                  <a:lnTo>
                    <a:pt x="39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5" name="Freeform 110"/>
          <p:cNvSpPr>
            <a:spLocks/>
          </p:cNvSpPr>
          <p:nvPr/>
        </p:nvSpPr>
        <p:spPr bwMode="auto">
          <a:xfrm>
            <a:off x="10317163" y="4899025"/>
            <a:ext cx="238125" cy="238125"/>
          </a:xfrm>
          <a:custGeom>
            <a:avLst/>
            <a:gdLst>
              <a:gd name="T0" fmla="*/ 2147483646 w 2078"/>
              <a:gd name="T1" fmla="*/ 2147483646 h 2078"/>
              <a:gd name="T2" fmla="*/ 2147483646 w 2078"/>
              <a:gd name="T3" fmla="*/ 2110886098 h 2078"/>
              <a:gd name="T4" fmla="*/ 2147483646 w 2078"/>
              <a:gd name="T5" fmla="*/ 639529074 h 2078"/>
              <a:gd name="T6" fmla="*/ 2147483646 w 2078"/>
              <a:gd name="T7" fmla="*/ 67086241 h 2078"/>
              <a:gd name="T8" fmla="*/ 1647562150 w 2078"/>
              <a:gd name="T9" fmla="*/ 1048736163 h 2078"/>
              <a:gd name="T10" fmla="*/ 863544803 w 2078"/>
              <a:gd name="T11" fmla="*/ 275034737 h 2078"/>
              <a:gd name="T12" fmla="*/ 161351395 w 2078"/>
              <a:gd name="T13" fmla="*/ 156528858 h 2078"/>
              <a:gd name="T14" fmla="*/ 281782081 w 2078"/>
              <a:gd name="T15" fmla="*/ 847494553 h 2078"/>
              <a:gd name="T16" fmla="*/ 1065799429 w 2078"/>
              <a:gd name="T17" fmla="*/ 1621178865 h 2078"/>
              <a:gd name="T18" fmla="*/ 68166446 w 2078"/>
              <a:gd name="T19" fmla="*/ 2147483646 h 2078"/>
              <a:gd name="T20" fmla="*/ 649929036 w 2078"/>
              <a:gd name="T21" fmla="*/ 2147483646 h 2078"/>
              <a:gd name="T22" fmla="*/ 2145221793 w 2078"/>
              <a:gd name="T23" fmla="*/ 2147483646 h 2078"/>
              <a:gd name="T24" fmla="*/ 2147483646 w 2078"/>
              <a:gd name="T25" fmla="*/ 2147483646 h 2078"/>
              <a:gd name="T26" fmla="*/ 2147483646 w 2078"/>
              <a:gd name="T27" fmla="*/ 2147483646 h 2078"/>
              <a:gd name="T28" fmla="*/ 2147483646 w 2078"/>
              <a:gd name="T29" fmla="*/ 2147483646 h 2078"/>
              <a:gd name="T30" fmla="*/ 2147483646 w 2078"/>
              <a:gd name="T31" fmla="*/ 2147483646 h 2078"/>
              <a:gd name="T32" fmla="*/ 2147483646 w 2078"/>
              <a:gd name="T33" fmla="*/ 2147483646 h 2078"/>
              <a:gd name="T34" fmla="*/ 2147483646 w 2078"/>
              <a:gd name="T35" fmla="*/ 2147483646 h 2078"/>
              <a:gd name="T36" fmla="*/ 2147483646 w 2078"/>
              <a:gd name="T37" fmla="*/ 2147483646 h 20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78" h="2078">
                <a:moveTo>
                  <a:pt x="1566" y="1310"/>
                </a:moveTo>
                <a:cubicBezTo>
                  <a:pt x="1200" y="944"/>
                  <a:pt x="1200" y="944"/>
                  <a:pt x="1200" y="944"/>
                </a:cubicBezTo>
                <a:cubicBezTo>
                  <a:pt x="2078" y="286"/>
                  <a:pt x="2078" y="286"/>
                  <a:pt x="2078" y="286"/>
                </a:cubicBezTo>
                <a:cubicBezTo>
                  <a:pt x="1822" y="30"/>
                  <a:pt x="1822" y="30"/>
                  <a:pt x="1822" y="30"/>
                </a:cubicBezTo>
                <a:cubicBezTo>
                  <a:pt x="725" y="469"/>
                  <a:pt x="725" y="469"/>
                  <a:pt x="725" y="469"/>
                </a:cubicBezTo>
                <a:cubicBezTo>
                  <a:pt x="380" y="123"/>
                  <a:pt x="380" y="123"/>
                  <a:pt x="380" y="123"/>
                </a:cubicBezTo>
                <a:cubicBezTo>
                  <a:pt x="280" y="24"/>
                  <a:pt x="141" y="0"/>
                  <a:pt x="71" y="70"/>
                </a:cubicBezTo>
                <a:cubicBezTo>
                  <a:pt x="0" y="141"/>
                  <a:pt x="24" y="280"/>
                  <a:pt x="124" y="379"/>
                </a:cubicBezTo>
                <a:cubicBezTo>
                  <a:pt x="469" y="725"/>
                  <a:pt x="469" y="725"/>
                  <a:pt x="469" y="725"/>
                </a:cubicBezTo>
                <a:cubicBezTo>
                  <a:pt x="30" y="1822"/>
                  <a:pt x="30" y="1822"/>
                  <a:pt x="30" y="1822"/>
                </a:cubicBezTo>
                <a:cubicBezTo>
                  <a:pt x="286" y="2078"/>
                  <a:pt x="286" y="2078"/>
                  <a:pt x="286" y="2078"/>
                </a:cubicBezTo>
                <a:cubicBezTo>
                  <a:pt x="944" y="1200"/>
                  <a:pt x="944" y="1200"/>
                  <a:pt x="944" y="1200"/>
                </a:cubicBezTo>
                <a:cubicBezTo>
                  <a:pt x="1310" y="1566"/>
                  <a:pt x="1310" y="1566"/>
                  <a:pt x="1310" y="1566"/>
                </a:cubicBezTo>
                <a:cubicBezTo>
                  <a:pt x="1310" y="2078"/>
                  <a:pt x="1310" y="2078"/>
                  <a:pt x="1310" y="2078"/>
                </a:cubicBezTo>
                <a:cubicBezTo>
                  <a:pt x="1566" y="2078"/>
                  <a:pt x="1566" y="2078"/>
                  <a:pt x="1566" y="2078"/>
                </a:cubicBezTo>
                <a:cubicBezTo>
                  <a:pt x="1694" y="1694"/>
                  <a:pt x="1694" y="1694"/>
                  <a:pt x="1694" y="1694"/>
                </a:cubicBezTo>
                <a:cubicBezTo>
                  <a:pt x="2078" y="1566"/>
                  <a:pt x="2078" y="1566"/>
                  <a:pt x="2078" y="1566"/>
                </a:cubicBezTo>
                <a:cubicBezTo>
                  <a:pt x="2078" y="1310"/>
                  <a:pt x="2078" y="1310"/>
                  <a:pt x="2078" y="1310"/>
                </a:cubicBezTo>
                <a:lnTo>
                  <a:pt x="1566" y="131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5631" name="组合 8"/>
          <p:cNvGrpSpPr>
            <a:grpSpLocks/>
          </p:cNvGrpSpPr>
          <p:nvPr/>
        </p:nvGrpSpPr>
        <p:grpSpPr bwMode="auto">
          <a:xfrm>
            <a:off x="347663" y="4122738"/>
            <a:ext cx="11625262" cy="404812"/>
            <a:chOff x="347031" y="4268589"/>
            <a:chExt cx="11625916" cy="403574"/>
          </a:xfrm>
        </p:grpSpPr>
        <p:sp>
          <p:nvSpPr>
            <p:cNvPr id="21591" name="Freeform 296"/>
            <p:cNvSpPr>
              <a:spLocks noEditPoints="1"/>
            </p:cNvSpPr>
            <p:nvPr/>
          </p:nvSpPr>
          <p:spPr bwMode="auto">
            <a:xfrm>
              <a:off x="347031" y="4346138"/>
              <a:ext cx="276241" cy="248476"/>
            </a:xfrm>
            <a:custGeom>
              <a:avLst/>
              <a:gdLst>
                <a:gd name="T0" fmla="*/ 2147483646 w 2048"/>
                <a:gd name="T1" fmla="*/ 0 h 1856"/>
                <a:gd name="T2" fmla="*/ 0 w 2048"/>
                <a:gd name="T3" fmla="*/ 2147483646 h 1856"/>
                <a:gd name="T4" fmla="*/ 1485108871 w 2048"/>
                <a:gd name="T5" fmla="*/ 2147483646 h 1856"/>
                <a:gd name="T6" fmla="*/ 2147483646 w 2048"/>
                <a:gd name="T7" fmla="*/ 2147483646 h 1856"/>
                <a:gd name="T8" fmla="*/ 2147483646 w 2048"/>
                <a:gd name="T9" fmla="*/ 2147483646 h 1856"/>
                <a:gd name="T10" fmla="*/ 2147483646 w 2048"/>
                <a:gd name="T11" fmla="*/ 2147483646 h 1856"/>
                <a:gd name="T12" fmla="*/ 2147483646 w 2048"/>
                <a:gd name="T13" fmla="*/ 2147483646 h 1856"/>
                <a:gd name="T14" fmla="*/ 2147483646 w 2048"/>
                <a:gd name="T15" fmla="*/ 2147483646 h 1856"/>
                <a:gd name="T16" fmla="*/ 2147483646 w 2048"/>
                <a:gd name="T17" fmla="*/ 2147483646 h 1856"/>
                <a:gd name="T18" fmla="*/ 2147483646 w 2048"/>
                <a:gd name="T19" fmla="*/ 2147483646 h 1856"/>
                <a:gd name="T20" fmla="*/ 2147483646 w 2048"/>
                <a:gd name="T21" fmla="*/ 2147483646 h 1856"/>
                <a:gd name="T22" fmla="*/ 2147483646 w 2048"/>
                <a:gd name="T23" fmla="*/ 2147483646 h 1856"/>
                <a:gd name="T24" fmla="*/ 2147483646 w 2048"/>
                <a:gd name="T25" fmla="*/ 2147483646 h 1856"/>
                <a:gd name="T26" fmla="*/ 2147483646 w 2048"/>
                <a:gd name="T27" fmla="*/ 0 h 1856"/>
                <a:gd name="T28" fmla="*/ 2147483646 w 2048"/>
                <a:gd name="T29" fmla="*/ 2147483646 h 1856"/>
                <a:gd name="T30" fmla="*/ 2147483646 w 2048"/>
                <a:gd name="T31" fmla="*/ 2147483646 h 1856"/>
                <a:gd name="T32" fmla="*/ 2147483646 w 2048"/>
                <a:gd name="T33" fmla="*/ 2147483646 h 1856"/>
                <a:gd name="T34" fmla="*/ 2147483646 w 2048"/>
                <a:gd name="T35" fmla="*/ 2147483646 h 1856"/>
                <a:gd name="T36" fmla="*/ 2147483646 w 2048"/>
                <a:gd name="T37" fmla="*/ 2147483646 h 18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48" h="1856">
                  <a:moveTo>
                    <a:pt x="1024" y="0"/>
                  </a:moveTo>
                  <a:cubicBezTo>
                    <a:pt x="0" y="1024"/>
                    <a:pt x="0" y="1024"/>
                    <a:pt x="0" y="1024"/>
                  </a:cubicBezTo>
                  <a:cubicBezTo>
                    <a:pt x="192" y="1216"/>
                    <a:pt x="192" y="1216"/>
                    <a:pt x="192" y="1216"/>
                  </a:cubicBezTo>
                  <a:cubicBezTo>
                    <a:pt x="384" y="1024"/>
                    <a:pt x="384" y="1024"/>
                    <a:pt x="384" y="1024"/>
                  </a:cubicBezTo>
                  <a:cubicBezTo>
                    <a:pt x="384" y="1856"/>
                    <a:pt x="384" y="1856"/>
                    <a:pt x="384" y="1856"/>
                  </a:cubicBezTo>
                  <a:cubicBezTo>
                    <a:pt x="896" y="1856"/>
                    <a:pt x="896" y="1856"/>
                    <a:pt x="896" y="1856"/>
                  </a:cubicBezTo>
                  <a:cubicBezTo>
                    <a:pt x="896" y="1472"/>
                    <a:pt x="896" y="1472"/>
                    <a:pt x="896" y="1472"/>
                  </a:cubicBezTo>
                  <a:cubicBezTo>
                    <a:pt x="1152" y="1472"/>
                    <a:pt x="1152" y="1472"/>
                    <a:pt x="1152" y="1472"/>
                  </a:cubicBezTo>
                  <a:cubicBezTo>
                    <a:pt x="1152" y="1856"/>
                    <a:pt x="1152" y="1856"/>
                    <a:pt x="1152" y="1856"/>
                  </a:cubicBezTo>
                  <a:cubicBezTo>
                    <a:pt x="1664" y="1856"/>
                    <a:pt x="1664" y="1856"/>
                    <a:pt x="1664" y="1856"/>
                  </a:cubicBezTo>
                  <a:cubicBezTo>
                    <a:pt x="1664" y="1024"/>
                    <a:pt x="1664" y="1024"/>
                    <a:pt x="1664" y="1024"/>
                  </a:cubicBezTo>
                  <a:cubicBezTo>
                    <a:pt x="1856" y="1216"/>
                    <a:pt x="1856" y="1216"/>
                    <a:pt x="1856" y="1216"/>
                  </a:cubicBezTo>
                  <a:cubicBezTo>
                    <a:pt x="2048" y="1024"/>
                    <a:pt x="2048" y="1024"/>
                    <a:pt x="2048" y="1024"/>
                  </a:cubicBezTo>
                  <a:lnTo>
                    <a:pt x="1024" y="0"/>
                  </a:lnTo>
                  <a:close/>
                  <a:moveTo>
                    <a:pt x="1024" y="832"/>
                  </a:moveTo>
                  <a:cubicBezTo>
                    <a:pt x="953" y="832"/>
                    <a:pt x="896" y="775"/>
                    <a:pt x="896" y="704"/>
                  </a:cubicBezTo>
                  <a:cubicBezTo>
                    <a:pt x="896" y="633"/>
                    <a:pt x="953" y="576"/>
                    <a:pt x="1024" y="576"/>
                  </a:cubicBezTo>
                  <a:cubicBezTo>
                    <a:pt x="1095" y="576"/>
                    <a:pt x="1152" y="633"/>
                    <a:pt x="1152" y="704"/>
                  </a:cubicBezTo>
                  <a:cubicBezTo>
                    <a:pt x="1152" y="775"/>
                    <a:pt x="1095" y="832"/>
                    <a:pt x="1024" y="8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92" name="Freeform 300"/>
            <p:cNvSpPr>
              <a:spLocks noEditPoints="1"/>
            </p:cNvSpPr>
            <p:nvPr/>
          </p:nvSpPr>
          <p:spPr bwMode="auto">
            <a:xfrm>
              <a:off x="1101135" y="4316068"/>
              <a:ext cx="339744" cy="308615"/>
            </a:xfrm>
            <a:custGeom>
              <a:avLst/>
              <a:gdLst>
                <a:gd name="T0" fmla="*/ 2147483646 w 923"/>
                <a:gd name="T1" fmla="*/ 2147483646 h 833"/>
                <a:gd name="T2" fmla="*/ 2147483646 w 923"/>
                <a:gd name="T3" fmla="*/ 2147483646 h 833"/>
                <a:gd name="T4" fmla="*/ 0 w 923"/>
                <a:gd name="T5" fmla="*/ 2147483646 h 833"/>
                <a:gd name="T6" fmla="*/ 0 w 923"/>
                <a:gd name="T7" fmla="*/ 2147483646 h 833"/>
                <a:gd name="T8" fmla="*/ 2147483646 w 923"/>
                <a:gd name="T9" fmla="*/ 0 h 833"/>
                <a:gd name="T10" fmla="*/ 2147483646 w 923"/>
                <a:gd name="T11" fmla="*/ 2147483646 h 833"/>
                <a:gd name="T12" fmla="*/ 2147483646 w 923"/>
                <a:gd name="T13" fmla="*/ 2147483646 h 833"/>
                <a:gd name="T14" fmla="*/ 2147483646 w 923"/>
                <a:gd name="T15" fmla="*/ 2147483646 h 833"/>
                <a:gd name="T16" fmla="*/ 2147483646 w 923"/>
                <a:gd name="T17" fmla="*/ 2147483646 h 833"/>
                <a:gd name="T18" fmla="*/ 2147483646 w 923"/>
                <a:gd name="T19" fmla="*/ 2147483646 h 833"/>
                <a:gd name="T20" fmla="*/ 2147483646 w 923"/>
                <a:gd name="T21" fmla="*/ 2147483646 h 833"/>
                <a:gd name="T22" fmla="*/ 2147483646 w 923"/>
                <a:gd name="T23" fmla="*/ 2147483646 h 833"/>
                <a:gd name="T24" fmla="*/ 2147483646 w 923"/>
                <a:gd name="T25" fmla="*/ 2147483646 h 833"/>
                <a:gd name="T26" fmla="*/ 2147483646 w 923"/>
                <a:gd name="T27" fmla="*/ 2147483646 h 833"/>
                <a:gd name="T28" fmla="*/ 2147483646 w 923"/>
                <a:gd name="T29" fmla="*/ 2147483646 h 833"/>
                <a:gd name="T30" fmla="*/ 2147483646 w 923"/>
                <a:gd name="T31" fmla="*/ 2147483646 h 833"/>
                <a:gd name="T32" fmla="*/ 2147483646 w 923"/>
                <a:gd name="T33" fmla="*/ 2147483646 h 8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23" h="833">
                  <a:moveTo>
                    <a:pt x="923" y="502"/>
                  </a:moveTo>
                  <a:lnTo>
                    <a:pt x="462" y="145"/>
                  </a:lnTo>
                  <a:lnTo>
                    <a:pt x="0" y="502"/>
                  </a:lnTo>
                  <a:lnTo>
                    <a:pt x="0" y="356"/>
                  </a:lnTo>
                  <a:lnTo>
                    <a:pt x="462" y="0"/>
                  </a:lnTo>
                  <a:lnTo>
                    <a:pt x="923" y="356"/>
                  </a:lnTo>
                  <a:lnTo>
                    <a:pt x="923" y="502"/>
                  </a:lnTo>
                  <a:close/>
                  <a:moveTo>
                    <a:pt x="808" y="489"/>
                  </a:moveTo>
                  <a:lnTo>
                    <a:pt x="808" y="833"/>
                  </a:lnTo>
                  <a:lnTo>
                    <a:pt x="577" y="833"/>
                  </a:lnTo>
                  <a:lnTo>
                    <a:pt x="577" y="603"/>
                  </a:lnTo>
                  <a:lnTo>
                    <a:pt x="346" y="603"/>
                  </a:lnTo>
                  <a:lnTo>
                    <a:pt x="346" y="833"/>
                  </a:lnTo>
                  <a:lnTo>
                    <a:pt x="116" y="833"/>
                  </a:lnTo>
                  <a:lnTo>
                    <a:pt x="116" y="489"/>
                  </a:lnTo>
                  <a:lnTo>
                    <a:pt x="462" y="230"/>
                  </a:lnTo>
                  <a:lnTo>
                    <a:pt x="808" y="48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93" name="Freeform 304"/>
            <p:cNvSpPr>
              <a:spLocks noEditPoints="1"/>
            </p:cNvSpPr>
            <p:nvPr/>
          </p:nvSpPr>
          <p:spPr bwMode="auto">
            <a:xfrm>
              <a:off x="1931445" y="4319234"/>
              <a:ext cx="358795" cy="302285"/>
            </a:xfrm>
            <a:custGeom>
              <a:avLst/>
              <a:gdLst>
                <a:gd name="T0" fmla="*/ 2147483646 w 2112"/>
                <a:gd name="T1" fmla="*/ 0 h 1792"/>
                <a:gd name="T2" fmla="*/ 2147483646 w 2112"/>
                <a:gd name="T3" fmla="*/ 2147483646 h 1792"/>
                <a:gd name="T4" fmla="*/ 2147483646 w 2112"/>
                <a:gd name="T5" fmla="*/ 2147483646 h 1792"/>
                <a:gd name="T6" fmla="*/ 2147483646 w 2112"/>
                <a:gd name="T7" fmla="*/ 2147483646 h 1792"/>
                <a:gd name="T8" fmla="*/ 2147483646 w 2112"/>
                <a:gd name="T9" fmla="*/ 2147483646 h 1792"/>
                <a:gd name="T10" fmla="*/ 2147483646 w 2112"/>
                <a:gd name="T11" fmla="*/ 2147483646 h 1792"/>
                <a:gd name="T12" fmla="*/ 2147483646 w 2112"/>
                <a:gd name="T13" fmla="*/ 2147483646 h 1792"/>
                <a:gd name="T14" fmla="*/ 2147483646 w 2112"/>
                <a:gd name="T15" fmla="*/ 2147483646 h 1792"/>
                <a:gd name="T16" fmla="*/ 2147483646 w 2112"/>
                <a:gd name="T17" fmla="*/ 2147483646 h 1792"/>
                <a:gd name="T18" fmla="*/ 2147483646 w 2112"/>
                <a:gd name="T19" fmla="*/ 2147483646 h 1792"/>
                <a:gd name="T20" fmla="*/ 2147483646 w 2112"/>
                <a:gd name="T21" fmla="*/ 2147483646 h 1792"/>
                <a:gd name="T22" fmla="*/ 2147483646 w 2112"/>
                <a:gd name="T23" fmla="*/ 2147483646 h 1792"/>
                <a:gd name="T24" fmla="*/ 0 w 2112"/>
                <a:gd name="T25" fmla="*/ 2147483646 h 1792"/>
                <a:gd name="T26" fmla="*/ 2147483646 w 2112"/>
                <a:gd name="T27" fmla="*/ 2147483646 h 1792"/>
                <a:gd name="T28" fmla="*/ 2147483646 w 2112"/>
                <a:gd name="T29" fmla="*/ 0 h 1792"/>
                <a:gd name="T30" fmla="*/ 2147483646 w 2112"/>
                <a:gd name="T31" fmla="*/ 2147483646 h 1792"/>
                <a:gd name="T32" fmla="*/ 2147483646 w 2112"/>
                <a:gd name="T33" fmla="*/ 2147483646 h 1792"/>
                <a:gd name="T34" fmla="*/ 2147483646 w 2112"/>
                <a:gd name="T35" fmla="*/ 2147483646 h 1792"/>
                <a:gd name="T36" fmla="*/ 2147483646 w 2112"/>
                <a:gd name="T37" fmla="*/ 2147483646 h 1792"/>
                <a:gd name="T38" fmla="*/ 2147483646 w 2112"/>
                <a:gd name="T39" fmla="*/ 2147483646 h 1792"/>
                <a:gd name="T40" fmla="*/ 2147483646 w 2112"/>
                <a:gd name="T41" fmla="*/ 2147483646 h 1792"/>
                <a:gd name="T42" fmla="*/ 2147483646 w 2112"/>
                <a:gd name="T43" fmla="*/ 2147483646 h 179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12" h="1792">
                  <a:moveTo>
                    <a:pt x="1216" y="0"/>
                  </a:moveTo>
                  <a:cubicBezTo>
                    <a:pt x="1711" y="0"/>
                    <a:pt x="2112" y="401"/>
                    <a:pt x="2112" y="896"/>
                  </a:cubicBezTo>
                  <a:cubicBezTo>
                    <a:pt x="2112" y="1391"/>
                    <a:pt x="1711" y="1792"/>
                    <a:pt x="1216" y="1792"/>
                  </a:cubicBezTo>
                  <a:cubicBezTo>
                    <a:pt x="1216" y="1600"/>
                    <a:pt x="1216" y="1600"/>
                    <a:pt x="1216" y="1600"/>
                  </a:cubicBezTo>
                  <a:cubicBezTo>
                    <a:pt x="1404" y="1600"/>
                    <a:pt x="1581" y="1527"/>
                    <a:pt x="1714" y="1394"/>
                  </a:cubicBezTo>
                  <a:cubicBezTo>
                    <a:pt x="1847" y="1261"/>
                    <a:pt x="1920" y="1084"/>
                    <a:pt x="1920" y="896"/>
                  </a:cubicBezTo>
                  <a:cubicBezTo>
                    <a:pt x="1920" y="708"/>
                    <a:pt x="1847" y="531"/>
                    <a:pt x="1714" y="398"/>
                  </a:cubicBezTo>
                  <a:cubicBezTo>
                    <a:pt x="1581" y="265"/>
                    <a:pt x="1404" y="192"/>
                    <a:pt x="1216" y="192"/>
                  </a:cubicBezTo>
                  <a:cubicBezTo>
                    <a:pt x="1028" y="192"/>
                    <a:pt x="851" y="265"/>
                    <a:pt x="718" y="398"/>
                  </a:cubicBezTo>
                  <a:cubicBezTo>
                    <a:pt x="616" y="500"/>
                    <a:pt x="549" y="629"/>
                    <a:pt x="524" y="768"/>
                  </a:cubicBezTo>
                  <a:cubicBezTo>
                    <a:pt x="896" y="768"/>
                    <a:pt x="896" y="768"/>
                    <a:pt x="896" y="768"/>
                  </a:cubicBezTo>
                  <a:cubicBezTo>
                    <a:pt x="448" y="1280"/>
                    <a:pt x="448" y="1280"/>
                    <a:pt x="448" y="1280"/>
                  </a:cubicBezTo>
                  <a:cubicBezTo>
                    <a:pt x="0" y="768"/>
                    <a:pt x="0" y="768"/>
                    <a:pt x="0" y="768"/>
                  </a:cubicBezTo>
                  <a:cubicBezTo>
                    <a:pt x="329" y="768"/>
                    <a:pt x="329" y="768"/>
                    <a:pt x="329" y="768"/>
                  </a:cubicBezTo>
                  <a:cubicBezTo>
                    <a:pt x="391" y="334"/>
                    <a:pt x="765" y="0"/>
                    <a:pt x="1216" y="0"/>
                  </a:cubicBezTo>
                  <a:close/>
                  <a:moveTo>
                    <a:pt x="1600" y="768"/>
                  </a:moveTo>
                  <a:cubicBezTo>
                    <a:pt x="1600" y="1024"/>
                    <a:pt x="1600" y="1024"/>
                    <a:pt x="1600" y="1024"/>
                  </a:cubicBezTo>
                  <a:cubicBezTo>
                    <a:pt x="1088" y="1024"/>
                    <a:pt x="1088" y="1024"/>
                    <a:pt x="1088" y="1024"/>
                  </a:cubicBezTo>
                  <a:cubicBezTo>
                    <a:pt x="1088" y="384"/>
                    <a:pt x="1088" y="384"/>
                    <a:pt x="1088" y="384"/>
                  </a:cubicBezTo>
                  <a:cubicBezTo>
                    <a:pt x="1344" y="384"/>
                    <a:pt x="1344" y="384"/>
                    <a:pt x="1344" y="384"/>
                  </a:cubicBezTo>
                  <a:cubicBezTo>
                    <a:pt x="1344" y="768"/>
                    <a:pt x="1344" y="768"/>
                    <a:pt x="1344" y="768"/>
                  </a:cubicBezTo>
                  <a:lnTo>
                    <a:pt x="1600" y="7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1594" name="组合 340"/>
            <p:cNvGrpSpPr>
              <a:grpSpLocks/>
            </p:cNvGrpSpPr>
            <p:nvPr/>
          </p:nvGrpSpPr>
          <p:grpSpPr bwMode="auto">
            <a:xfrm>
              <a:off x="2772124" y="4317278"/>
              <a:ext cx="307278" cy="306196"/>
              <a:chOff x="5526088" y="5480050"/>
              <a:chExt cx="774700" cy="771526"/>
            </a:xfrm>
            <a:solidFill>
              <a:schemeClr val="bg1">
                <a:lumMod val="65000"/>
              </a:schemeClr>
            </a:solidFill>
          </p:grpSpPr>
          <p:sp>
            <p:nvSpPr>
              <p:cNvPr id="21605" name="Freeform 308"/>
              <p:cNvSpPr>
                <a:spLocks/>
              </p:cNvSpPr>
              <p:nvPr/>
            </p:nvSpPr>
            <p:spPr bwMode="auto">
              <a:xfrm>
                <a:off x="5695951" y="5913438"/>
                <a:ext cx="73025" cy="338138"/>
              </a:xfrm>
              <a:custGeom>
                <a:avLst/>
                <a:gdLst>
                  <a:gd name="T0" fmla="*/ 2147483646 w 192"/>
                  <a:gd name="T1" fmla="*/ 0 h 896"/>
                  <a:gd name="T2" fmla="*/ 0 w 192"/>
                  <a:gd name="T3" fmla="*/ 0 h 896"/>
                  <a:gd name="T4" fmla="*/ 0 w 192"/>
                  <a:gd name="T5" fmla="*/ 2147483646 h 896"/>
                  <a:gd name="T6" fmla="*/ 2147483646 w 192"/>
                  <a:gd name="T7" fmla="*/ 2147483646 h 896"/>
                  <a:gd name="T8" fmla="*/ 2147483646 w 192"/>
                  <a:gd name="T9" fmla="*/ 2147483646 h 896"/>
                  <a:gd name="T10" fmla="*/ 2147483646 w 192"/>
                  <a:gd name="T11" fmla="*/ 2147483646 h 896"/>
                  <a:gd name="T12" fmla="*/ 2147483646 w 192"/>
                  <a:gd name="T13" fmla="*/ 0 h 8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2" h="896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96"/>
                      <a:pt x="0" y="896"/>
                      <a:pt x="0" y="896"/>
                    </a:cubicBezTo>
                    <a:cubicBezTo>
                      <a:pt x="128" y="896"/>
                      <a:pt x="128" y="896"/>
                      <a:pt x="128" y="896"/>
                    </a:cubicBezTo>
                    <a:cubicBezTo>
                      <a:pt x="163" y="896"/>
                      <a:pt x="192" y="867"/>
                      <a:pt x="192" y="832"/>
                    </a:cubicBezTo>
                    <a:cubicBezTo>
                      <a:pt x="192" y="64"/>
                      <a:pt x="192" y="64"/>
                      <a:pt x="192" y="64"/>
                    </a:cubicBezTo>
                    <a:cubicBezTo>
                      <a:pt x="192" y="29"/>
                      <a:pt x="163" y="0"/>
                      <a:pt x="1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06" name="Freeform 309"/>
              <p:cNvSpPr>
                <a:spLocks/>
              </p:cNvSpPr>
              <p:nvPr/>
            </p:nvSpPr>
            <p:spPr bwMode="auto">
              <a:xfrm>
                <a:off x="6059488" y="5913438"/>
                <a:ext cx="71438" cy="338138"/>
              </a:xfrm>
              <a:custGeom>
                <a:avLst/>
                <a:gdLst>
                  <a:gd name="T0" fmla="*/ 2147483646 w 192"/>
                  <a:gd name="T1" fmla="*/ 0 h 896"/>
                  <a:gd name="T2" fmla="*/ 0 w 192"/>
                  <a:gd name="T3" fmla="*/ 2147483646 h 896"/>
                  <a:gd name="T4" fmla="*/ 0 w 192"/>
                  <a:gd name="T5" fmla="*/ 2147483646 h 896"/>
                  <a:gd name="T6" fmla="*/ 2147483646 w 192"/>
                  <a:gd name="T7" fmla="*/ 2147483646 h 896"/>
                  <a:gd name="T8" fmla="*/ 2147483646 w 192"/>
                  <a:gd name="T9" fmla="*/ 2147483646 h 896"/>
                  <a:gd name="T10" fmla="*/ 2147483646 w 192"/>
                  <a:gd name="T11" fmla="*/ 0 h 896"/>
                  <a:gd name="T12" fmla="*/ 2147483646 w 192"/>
                  <a:gd name="T13" fmla="*/ 0 h 8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2" h="896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832"/>
                      <a:pt x="0" y="832"/>
                      <a:pt x="0" y="832"/>
                    </a:cubicBezTo>
                    <a:cubicBezTo>
                      <a:pt x="0" y="867"/>
                      <a:pt x="29" y="896"/>
                      <a:pt x="64" y="896"/>
                    </a:cubicBezTo>
                    <a:cubicBezTo>
                      <a:pt x="192" y="896"/>
                      <a:pt x="192" y="896"/>
                      <a:pt x="192" y="896"/>
                    </a:cubicBezTo>
                    <a:cubicBezTo>
                      <a:pt x="192" y="0"/>
                      <a:pt x="192" y="0"/>
                      <a:pt x="192" y="0"/>
                    </a:cubicBez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07" name="Freeform 310"/>
              <p:cNvSpPr>
                <a:spLocks/>
              </p:cNvSpPr>
              <p:nvPr/>
            </p:nvSpPr>
            <p:spPr bwMode="auto">
              <a:xfrm>
                <a:off x="5526088" y="5480050"/>
                <a:ext cx="774700" cy="769938"/>
              </a:xfrm>
              <a:custGeom>
                <a:avLst/>
                <a:gdLst>
                  <a:gd name="T0" fmla="*/ 2147483646 w 2048"/>
                  <a:gd name="T1" fmla="*/ 2147483646 h 2043"/>
                  <a:gd name="T2" fmla="*/ 2147483646 w 2048"/>
                  <a:gd name="T3" fmla="*/ 0 h 2043"/>
                  <a:gd name="T4" fmla="*/ 0 w 2048"/>
                  <a:gd name="T5" fmla="*/ 2147483646 h 2043"/>
                  <a:gd name="T6" fmla="*/ 2147483646 w 2048"/>
                  <a:gd name="T7" fmla="*/ 2147483646 h 2043"/>
                  <a:gd name="T8" fmla="*/ 0 w 2048"/>
                  <a:gd name="T9" fmla="*/ 2147483646 h 2043"/>
                  <a:gd name="T10" fmla="*/ 2147483646 w 2048"/>
                  <a:gd name="T11" fmla="*/ 2147483646 h 2043"/>
                  <a:gd name="T12" fmla="*/ 2147483646 w 2048"/>
                  <a:gd name="T13" fmla="*/ 2147483646 h 2043"/>
                  <a:gd name="T14" fmla="*/ 2147483646 w 2048"/>
                  <a:gd name="T15" fmla="*/ 2147483646 h 2043"/>
                  <a:gd name="T16" fmla="*/ 2147483646 w 2048"/>
                  <a:gd name="T17" fmla="*/ 2147483646 h 2043"/>
                  <a:gd name="T18" fmla="*/ 2147483646 w 2048"/>
                  <a:gd name="T19" fmla="*/ 2147483646 h 2043"/>
                  <a:gd name="T20" fmla="*/ 2147483646 w 2048"/>
                  <a:gd name="T21" fmla="*/ 2147483646 h 2043"/>
                  <a:gd name="T22" fmla="*/ 2147483646 w 2048"/>
                  <a:gd name="T23" fmla="*/ 2147483646 h 2043"/>
                  <a:gd name="T24" fmla="*/ 2147483646 w 2048"/>
                  <a:gd name="T25" fmla="*/ 2147483646 h 2043"/>
                  <a:gd name="T26" fmla="*/ 2147483646 w 2048"/>
                  <a:gd name="T27" fmla="*/ 2147483646 h 2043"/>
                  <a:gd name="T28" fmla="*/ 2147483646 w 2048"/>
                  <a:gd name="T29" fmla="*/ 2147483646 h 2043"/>
                  <a:gd name="T30" fmla="*/ 2147483646 w 2048"/>
                  <a:gd name="T31" fmla="*/ 2147483646 h 2043"/>
                  <a:gd name="T32" fmla="*/ 2147483646 w 2048"/>
                  <a:gd name="T33" fmla="*/ 2147483646 h 20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48" h="2043">
                    <a:moveTo>
                      <a:pt x="2048" y="1024"/>
                    </a:moveTo>
                    <a:cubicBezTo>
                      <a:pt x="2048" y="458"/>
                      <a:pt x="1590" y="0"/>
                      <a:pt x="1024" y="0"/>
                    </a:cubicBezTo>
                    <a:cubicBezTo>
                      <a:pt x="458" y="0"/>
                      <a:pt x="0" y="458"/>
                      <a:pt x="0" y="1024"/>
                    </a:cubicBezTo>
                    <a:cubicBezTo>
                      <a:pt x="0" y="1147"/>
                      <a:pt x="22" y="1265"/>
                      <a:pt x="61" y="1374"/>
                    </a:cubicBezTo>
                    <a:cubicBezTo>
                      <a:pt x="22" y="1440"/>
                      <a:pt x="0" y="1517"/>
                      <a:pt x="0" y="1600"/>
                    </a:cubicBezTo>
                    <a:cubicBezTo>
                      <a:pt x="0" y="1826"/>
                      <a:pt x="167" y="2012"/>
                      <a:pt x="384" y="2043"/>
                    </a:cubicBezTo>
                    <a:cubicBezTo>
                      <a:pt x="384" y="1157"/>
                      <a:pt x="384" y="1157"/>
                      <a:pt x="384" y="1157"/>
                    </a:cubicBezTo>
                    <a:cubicBezTo>
                      <a:pt x="320" y="1166"/>
                      <a:pt x="261" y="1188"/>
                      <a:pt x="208" y="1221"/>
                    </a:cubicBezTo>
                    <a:cubicBezTo>
                      <a:pt x="198" y="1168"/>
                      <a:pt x="192" y="1113"/>
                      <a:pt x="192" y="1056"/>
                    </a:cubicBezTo>
                    <a:cubicBezTo>
                      <a:pt x="192" y="596"/>
                      <a:pt x="565" y="224"/>
                      <a:pt x="1024" y="224"/>
                    </a:cubicBezTo>
                    <a:cubicBezTo>
                      <a:pt x="1484" y="224"/>
                      <a:pt x="1856" y="596"/>
                      <a:pt x="1856" y="1056"/>
                    </a:cubicBezTo>
                    <a:cubicBezTo>
                      <a:pt x="1856" y="1113"/>
                      <a:pt x="1850" y="1168"/>
                      <a:pt x="1840" y="1221"/>
                    </a:cubicBezTo>
                    <a:cubicBezTo>
                      <a:pt x="1787" y="1188"/>
                      <a:pt x="1728" y="1166"/>
                      <a:pt x="1664" y="1157"/>
                    </a:cubicBezTo>
                    <a:cubicBezTo>
                      <a:pt x="1664" y="2043"/>
                      <a:pt x="1664" y="2043"/>
                      <a:pt x="1664" y="2043"/>
                    </a:cubicBezTo>
                    <a:cubicBezTo>
                      <a:pt x="1881" y="2012"/>
                      <a:pt x="2048" y="1826"/>
                      <a:pt x="2048" y="1600"/>
                    </a:cubicBezTo>
                    <a:cubicBezTo>
                      <a:pt x="2048" y="1517"/>
                      <a:pt x="2026" y="1440"/>
                      <a:pt x="1987" y="1374"/>
                    </a:cubicBezTo>
                    <a:cubicBezTo>
                      <a:pt x="2026" y="1265"/>
                      <a:pt x="2048" y="1147"/>
                      <a:pt x="2048" y="10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1595" name="Freeform 314"/>
            <p:cNvSpPr>
              <a:spLocks/>
            </p:cNvSpPr>
            <p:nvPr/>
          </p:nvSpPr>
          <p:spPr bwMode="auto">
            <a:xfrm>
              <a:off x="3530147" y="4317650"/>
              <a:ext cx="304817" cy="305451"/>
            </a:xfrm>
            <a:custGeom>
              <a:avLst/>
              <a:gdLst>
                <a:gd name="T0" fmla="*/ 2147483646 w 2065"/>
                <a:gd name="T1" fmla="*/ 2147483646 h 2065"/>
                <a:gd name="T2" fmla="*/ 2147483646 w 2065"/>
                <a:gd name="T3" fmla="*/ 2147483646 h 2065"/>
                <a:gd name="T4" fmla="*/ 2147483646 w 2065"/>
                <a:gd name="T5" fmla="*/ 2147483646 h 2065"/>
                <a:gd name="T6" fmla="*/ 2147483646 w 2065"/>
                <a:gd name="T7" fmla="*/ 2147483646 h 2065"/>
                <a:gd name="T8" fmla="*/ 2147483646 w 2065"/>
                <a:gd name="T9" fmla="*/ 2147483646 h 2065"/>
                <a:gd name="T10" fmla="*/ 2147483646 w 2065"/>
                <a:gd name="T11" fmla="*/ 2147483646 h 2065"/>
                <a:gd name="T12" fmla="*/ 2147483646 w 2065"/>
                <a:gd name="T13" fmla="*/ 2147483646 h 2065"/>
                <a:gd name="T14" fmla="*/ 2147483646 w 2065"/>
                <a:gd name="T15" fmla="*/ 322600829 h 2065"/>
                <a:gd name="T16" fmla="*/ 2147483646 w 2065"/>
                <a:gd name="T17" fmla="*/ 282281693 h 2065"/>
                <a:gd name="T18" fmla="*/ 2147483646 w 2065"/>
                <a:gd name="T19" fmla="*/ 2147483646 h 2065"/>
                <a:gd name="T20" fmla="*/ 2147483646 w 2065"/>
                <a:gd name="T21" fmla="*/ 2147483646 h 2065"/>
                <a:gd name="T22" fmla="*/ 2147483646 w 2065"/>
                <a:gd name="T23" fmla="*/ 2147483646 h 2065"/>
                <a:gd name="T24" fmla="*/ 2147483646 w 2065"/>
                <a:gd name="T25" fmla="*/ 2147483646 h 2065"/>
                <a:gd name="T26" fmla="*/ 2147483646 w 2065"/>
                <a:gd name="T27" fmla="*/ 2147483646 h 2065"/>
                <a:gd name="T28" fmla="*/ 2147483646 w 2065"/>
                <a:gd name="T29" fmla="*/ 2147483646 h 2065"/>
                <a:gd name="T30" fmla="*/ 285892843 w 2065"/>
                <a:gd name="T31" fmla="*/ 2147483646 h 2065"/>
                <a:gd name="T32" fmla="*/ 326734677 w 2065"/>
                <a:gd name="T33" fmla="*/ 2147483646 h 2065"/>
                <a:gd name="T34" fmla="*/ 2147483646 w 2065"/>
                <a:gd name="T35" fmla="*/ 2147483646 h 2065"/>
                <a:gd name="T36" fmla="*/ 2147483646 w 2065"/>
                <a:gd name="T37" fmla="*/ 2147483646 h 2065"/>
                <a:gd name="T38" fmla="*/ 2147483646 w 2065"/>
                <a:gd name="T39" fmla="*/ 2147483646 h 2065"/>
                <a:gd name="T40" fmla="*/ 2147483646 w 2065"/>
                <a:gd name="T41" fmla="*/ 2147483646 h 2065"/>
                <a:gd name="T42" fmla="*/ 2147483646 w 2065"/>
                <a:gd name="T43" fmla="*/ 2147483646 h 2065"/>
                <a:gd name="T44" fmla="*/ 2147483646 w 2065"/>
                <a:gd name="T45" fmla="*/ 2147483646 h 2065"/>
                <a:gd name="T46" fmla="*/ 2147483646 w 2065"/>
                <a:gd name="T47" fmla="*/ 2147483646 h 2065"/>
                <a:gd name="T48" fmla="*/ 2147483646 w 2065"/>
                <a:gd name="T49" fmla="*/ 2147483646 h 2065"/>
                <a:gd name="T50" fmla="*/ 2147483646 w 2065"/>
                <a:gd name="T51" fmla="*/ 2147483646 h 2065"/>
                <a:gd name="T52" fmla="*/ 2147483646 w 2065"/>
                <a:gd name="T53" fmla="*/ 2147483646 h 206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065" h="2065">
                  <a:moveTo>
                    <a:pt x="2028" y="1839"/>
                  </a:moveTo>
                  <a:cubicBezTo>
                    <a:pt x="931" y="841"/>
                    <a:pt x="931" y="841"/>
                    <a:pt x="931" y="841"/>
                  </a:cubicBezTo>
                  <a:cubicBezTo>
                    <a:pt x="982" y="789"/>
                    <a:pt x="982" y="789"/>
                    <a:pt x="982" y="789"/>
                  </a:cubicBezTo>
                  <a:cubicBezTo>
                    <a:pt x="1024" y="747"/>
                    <a:pt x="1047" y="693"/>
                    <a:pt x="1050" y="638"/>
                  </a:cubicBezTo>
                  <a:cubicBezTo>
                    <a:pt x="1052" y="637"/>
                    <a:pt x="1054" y="636"/>
                    <a:pt x="1056" y="635"/>
                  </a:cubicBezTo>
                  <a:cubicBezTo>
                    <a:pt x="1262" y="506"/>
                    <a:pt x="1262" y="506"/>
                    <a:pt x="1262" y="506"/>
                  </a:cubicBezTo>
                  <a:cubicBezTo>
                    <a:pt x="1290" y="474"/>
                    <a:pt x="1288" y="422"/>
                    <a:pt x="1257" y="391"/>
                  </a:cubicBezTo>
                  <a:cubicBezTo>
                    <a:pt x="899" y="32"/>
                    <a:pt x="899" y="32"/>
                    <a:pt x="899" y="32"/>
                  </a:cubicBezTo>
                  <a:cubicBezTo>
                    <a:pt x="869" y="2"/>
                    <a:pt x="817" y="0"/>
                    <a:pt x="784" y="28"/>
                  </a:cubicBezTo>
                  <a:cubicBezTo>
                    <a:pt x="656" y="234"/>
                    <a:pt x="656" y="234"/>
                    <a:pt x="656" y="234"/>
                  </a:cubicBezTo>
                  <a:cubicBezTo>
                    <a:pt x="655" y="236"/>
                    <a:pt x="654" y="238"/>
                    <a:pt x="653" y="240"/>
                  </a:cubicBezTo>
                  <a:cubicBezTo>
                    <a:pt x="598" y="244"/>
                    <a:pt x="544" y="266"/>
                    <a:pt x="502" y="308"/>
                  </a:cubicBezTo>
                  <a:cubicBezTo>
                    <a:pt x="307" y="504"/>
                    <a:pt x="307" y="504"/>
                    <a:pt x="307" y="504"/>
                  </a:cubicBezTo>
                  <a:cubicBezTo>
                    <a:pt x="266" y="546"/>
                    <a:pt x="243" y="600"/>
                    <a:pt x="240" y="655"/>
                  </a:cubicBezTo>
                  <a:cubicBezTo>
                    <a:pt x="238" y="656"/>
                    <a:pt x="236" y="657"/>
                    <a:pt x="234" y="658"/>
                  </a:cubicBezTo>
                  <a:cubicBezTo>
                    <a:pt x="28" y="787"/>
                    <a:pt x="28" y="787"/>
                    <a:pt x="28" y="787"/>
                  </a:cubicBezTo>
                  <a:cubicBezTo>
                    <a:pt x="0" y="819"/>
                    <a:pt x="2" y="871"/>
                    <a:pt x="32" y="901"/>
                  </a:cubicBezTo>
                  <a:cubicBezTo>
                    <a:pt x="390" y="1261"/>
                    <a:pt x="390" y="1261"/>
                    <a:pt x="390" y="1261"/>
                  </a:cubicBezTo>
                  <a:cubicBezTo>
                    <a:pt x="421" y="1291"/>
                    <a:pt x="472" y="1293"/>
                    <a:pt x="505" y="1265"/>
                  </a:cubicBezTo>
                  <a:cubicBezTo>
                    <a:pt x="634" y="1059"/>
                    <a:pt x="634" y="1059"/>
                    <a:pt x="634" y="1059"/>
                  </a:cubicBezTo>
                  <a:cubicBezTo>
                    <a:pt x="635" y="1057"/>
                    <a:pt x="636" y="1055"/>
                    <a:pt x="636" y="1053"/>
                  </a:cubicBezTo>
                  <a:cubicBezTo>
                    <a:pt x="691" y="1049"/>
                    <a:pt x="745" y="1027"/>
                    <a:pt x="787" y="985"/>
                  </a:cubicBezTo>
                  <a:cubicBezTo>
                    <a:pt x="844" y="928"/>
                    <a:pt x="844" y="928"/>
                    <a:pt x="844" y="928"/>
                  </a:cubicBezTo>
                  <a:cubicBezTo>
                    <a:pt x="1840" y="2028"/>
                    <a:pt x="1840" y="2028"/>
                    <a:pt x="1840" y="2028"/>
                  </a:cubicBezTo>
                  <a:cubicBezTo>
                    <a:pt x="1869" y="2060"/>
                    <a:pt x="1914" y="2065"/>
                    <a:pt x="1939" y="2040"/>
                  </a:cubicBezTo>
                  <a:cubicBezTo>
                    <a:pt x="2040" y="1939"/>
                    <a:pt x="2040" y="1939"/>
                    <a:pt x="2040" y="1939"/>
                  </a:cubicBezTo>
                  <a:cubicBezTo>
                    <a:pt x="2065" y="1913"/>
                    <a:pt x="2060" y="1868"/>
                    <a:pt x="2028" y="183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1596" name="组合 351"/>
            <p:cNvGrpSpPr>
              <a:grpSpLocks/>
            </p:cNvGrpSpPr>
            <p:nvPr/>
          </p:nvGrpSpPr>
          <p:grpSpPr bwMode="auto">
            <a:xfrm>
              <a:off x="4308448" y="4303212"/>
              <a:ext cx="414392" cy="334328"/>
              <a:chOff x="5783263" y="5375275"/>
              <a:chExt cx="1247776" cy="1011238"/>
            </a:xfrm>
            <a:solidFill>
              <a:schemeClr val="bg1">
                <a:lumMod val="65000"/>
              </a:schemeClr>
            </a:solidFill>
          </p:grpSpPr>
          <p:sp>
            <p:nvSpPr>
              <p:cNvPr id="21603" name="Freeform 318"/>
              <p:cNvSpPr>
                <a:spLocks/>
              </p:cNvSpPr>
              <p:nvPr/>
            </p:nvSpPr>
            <p:spPr bwMode="auto">
              <a:xfrm>
                <a:off x="6562726" y="5375275"/>
                <a:ext cx="468313" cy="466725"/>
              </a:xfrm>
              <a:custGeom>
                <a:avLst/>
                <a:gdLst>
                  <a:gd name="T0" fmla="*/ 2147483646 w 295"/>
                  <a:gd name="T1" fmla="*/ 2147483646 h 294"/>
                  <a:gd name="T2" fmla="*/ 2147483646 w 295"/>
                  <a:gd name="T3" fmla="*/ 2147483646 h 294"/>
                  <a:gd name="T4" fmla="*/ 2147483646 w 295"/>
                  <a:gd name="T5" fmla="*/ 0 h 294"/>
                  <a:gd name="T6" fmla="*/ 2147483646 w 295"/>
                  <a:gd name="T7" fmla="*/ 0 h 294"/>
                  <a:gd name="T8" fmla="*/ 2147483646 w 295"/>
                  <a:gd name="T9" fmla="*/ 2147483646 h 294"/>
                  <a:gd name="T10" fmla="*/ 0 w 295"/>
                  <a:gd name="T11" fmla="*/ 2147483646 h 294"/>
                  <a:gd name="T12" fmla="*/ 0 w 295"/>
                  <a:gd name="T13" fmla="*/ 2147483646 h 294"/>
                  <a:gd name="T14" fmla="*/ 2147483646 w 295"/>
                  <a:gd name="T15" fmla="*/ 2147483646 h 294"/>
                  <a:gd name="T16" fmla="*/ 2147483646 w 295"/>
                  <a:gd name="T17" fmla="*/ 2147483646 h 294"/>
                  <a:gd name="T18" fmla="*/ 2147483646 w 295"/>
                  <a:gd name="T19" fmla="*/ 2147483646 h 294"/>
                  <a:gd name="T20" fmla="*/ 2147483646 w 295"/>
                  <a:gd name="T21" fmla="*/ 2147483646 h 294"/>
                  <a:gd name="T22" fmla="*/ 2147483646 w 295"/>
                  <a:gd name="T23" fmla="*/ 2147483646 h 294"/>
                  <a:gd name="T24" fmla="*/ 2147483646 w 295"/>
                  <a:gd name="T25" fmla="*/ 2147483646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5" h="294">
                    <a:moveTo>
                      <a:pt x="295" y="98"/>
                    </a:moveTo>
                    <a:lnTo>
                      <a:pt x="197" y="98"/>
                    </a:lnTo>
                    <a:lnTo>
                      <a:pt x="197" y="0"/>
                    </a:lnTo>
                    <a:lnTo>
                      <a:pt x="99" y="0"/>
                    </a:lnTo>
                    <a:lnTo>
                      <a:pt x="99" y="98"/>
                    </a:lnTo>
                    <a:lnTo>
                      <a:pt x="0" y="98"/>
                    </a:lnTo>
                    <a:lnTo>
                      <a:pt x="0" y="196"/>
                    </a:lnTo>
                    <a:lnTo>
                      <a:pt x="99" y="196"/>
                    </a:lnTo>
                    <a:lnTo>
                      <a:pt x="99" y="294"/>
                    </a:lnTo>
                    <a:lnTo>
                      <a:pt x="197" y="294"/>
                    </a:lnTo>
                    <a:lnTo>
                      <a:pt x="197" y="196"/>
                    </a:lnTo>
                    <a:lnTo>
                      <a:pt x="295" y="196"/>
                    </a:lnTo>
                    <a:lnTo>
                      <a:pt x="295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604" name="Freeform 319"/>
              <p:cNvSpPr>
                <a:spLocks noEditPoints="1"/>
              </p:cNvSpPr>
              <p:nvPr/>
            </p:nvSpPr>
            <p:spPr bwMode="auto">
              <a:xfrm>
                <a:off x="5783263" y="5608638"/>
                <a:ext cx="1247775" cy="777875"/>
              </a:xfrm>
              <a:custGeom>
                <a:avLst/>
                <a:gdLst>
                  <a:gd name="T0" fmla="*/ 2147483646 w 2048"/>
                  <a:gd name="T1" fmla="*/ 2147483646 h 1280"/>
                  <a:gd name="T2" fmla="*/ 2147483646 w 2048"/>
                  <a:gd name="T3" fmla="*/ 2147483646 h 1280"/>
                  <a:gd name="T4" fmla="*/ 2147483646 w 2048"/>
                  <a:gd name="T5" fmla="*/ 2147483646 h 1280"/>
                  <a:gd name="T6" fmla="*/ 2147483646 w 2048"/>
                  <a:gd name="T7" fmla="*/ 2147483646 h 1280"/>
                  <a:gd name="T8" fmla="*/ 2147483646 w 2048"/>
                  <a:gd name="T9" fmla="*/ 2147483646 h 1280"/>
                  <a:gd name="T10" fmla="*/ 2147483646 w 2048"/>
                  <a:gd name="T11" fmla="*/ 2147483646 h 1280"/>
                  <a:gd name="T12" fmla="*/ 2147483646 w 2048"/>
                  <a:gd name="T13" fmla="*/ 2147483646 h 1280"/>
                  <a:gd name="T14" fmla="*/ 2147483646 w 2048"/>
                  <a:gd name="T15" fmla="*/ 2147483646 h 1280"/>
                  <a:gd name="T16" fmla="*/ 2147483646 w 2048"/>
                  <a:gd name="T17" fmla="*/ 2147483646 h 1280"/>
                  <a:gd name="T18" fmla="*/ 2147483646 w 2048"/>
                  <a:gd name="T19" fmla="*/ 2147483646 h 1280"/>
                  <a:gd name="T20" fmla="*/ 2147483646 w 2048"/>
                  <a:gd name="T21" fmla="*/ 2147483646 h 1280"/>
                  <a:gd name="T22" fmla="*/ 2147483646 w 2048"/>
                  <a:gd name="T23" fmla="*/ 2147483646 h 1280"/>
                  <a:gd name="T24" fmla="*/ 2147483646 w 2048"/>
                  <a:gd name="T25" fmla="*/ 1571075961 h 1280"/>
                  <a:gd name="T26" fmla="*/ 2147483646 w 2048"/>
                  <a:gd name="T27" fmla="*/ 0 h 1280"/>
                  <a:gd name="T28" fmla="*/ 0 w 2048"/>
                  <a:gd name="T29" fmla="*/ 2147483646 h 1280"/>
                  <a:gd name="T30" fmla="*/ 2147483646 w 2048"/>
                  <a:gd name="T31" fmla="*/ 2147483646 h 1280"/>
                  <a:gd name="T32" fmla="*/ 2147483646 w 2048"/>
                  <a:gd name="T33" fmla="*/ 2147483646 h 1280"/>
                  <a:gd name="T34" fmla="*/ 2147483646 w 2048"/>
                  <a:gd name="T35" fmla="*/ 2147483646 h 1280"/>
                  <a:gd name="T36" fmla="*/ 2147483646 w 2048"/>
                  <a:gd name="T37" fmla="*/ 2147483646 h 1280"/>
                  <a:gd name="T38" fmla="*/ 2147483646 w 2048"/>
                  <a:gd name="T39" fmla="*/ 2147483646 h 1280"/>
                  <a:gd name="T40" fmla="*/ 2147483646 w 2048"/>
                  <a:gd name="T41" fmla="*/ 2147483646 h 1280"/>
                  <a:gd name="T42" fmla="*/ 2147483646 w 2048"/>
                  <a:gd name="T43" fmla="*/ 2147483646 h 1280"/>
                  <a:gd name="T44" fmla="*/ 2147483646 w 2048"/>
                  <a:gd name="T45" fmla="*/ 2147483646 h 1280"/>
                  <a:gd name="T46" fmla="*/ 2147483646 w 2048"/>
                  <a:gd name="T47" fmla="*/ 2147483646 h 128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048" h="1280">
                    <a:moveTo>
                      <a:pt x="1728" y="508"/>
                    </a:moveTo>
                    <a:cubicBezTo>
                      <a:pt x="1765" y="549"/>
                      <a:pt x="1798" y="593"/>
                      <a:pt x="1828" y="640"/>
                    </a:cubicBezTo>
                    <a:cubicBezTo>
                      <a:pt x="1751" y="761"/>
                      <a:pt x="1649" y="864"/>
                      <a:pt x="1529" y="941"/>
                    </a:cubicBezTo>
                    <a:cubicBezTo>
                      <a:pt x="1378" y="1037"/>
                      <a:pt x="1203" y="1088"/>
                      <a:pt x="1024" y="1088"/>
                    </a:cubicBezTo>
                    <a:cubicBezTo>
                      <a:pt x="845" y="1088"/>
                      <a:pt x="670" y="1037"/>
                      <a:pt x="519" y="941"/>
                    </a:cubicBezTo>
                    <a:cubicBezTo>
                      <a:pt x="399" y="864"/>
                      <a:pt x="297" y="761"/>
                      <a:pt x="220" y="640"/>
                    </a:cubicBezTo>
                    <a:cubicBezTo>
                      <a:pt x="297" y="519"/>
                      <a:pt x="399" y="416"/>
                      <a:pt x="519" y="339"/>
                    </a:cubicBezTo>
                    <a:cubicBezTo>
                      <a:pt x="527" y="334"/>
                      <a:pt x="535" y="330"/>
                      <a:pt x="543" y="325"/>
                    </a:cubicBezTo>
                    <a:cubicBezTo>
                      <a:pt x="523" y="379"/>
                      <a:pt x="512" y="438"/>
                      <a:pt x="512" y="500"/>
                    </a:cubicBezTo>
                    <a:cubicBezTo>
                      <a:pt x="512" y="783"/>
                      <a:pt x="741" y="1012"/>
                      <a:pt x="1024" y="1012"/>
                    </a:cubicBezTo>
                    <a:cubicBezTo>
                      <a:pt x="1307" y="1012"/>
                      <a:pt x="1536" y="783"/>
                      <a:pt x="1536" y="500"/>
                    </a:cubicBezTo>
                    <a:cubicBezTo>
                      <a:pt x="1536" y="499"/>
                      <a:pt x="1536" y="497"/>
                      <a:pt x="1536" y="496"/>
                    </a:cubicBezTo>
                    <a:cubicBezTo>
                      <a:pt x="1317" y="440"/>
                      <a:pt x="1155" y="243"/>
                      <a:pt x="1152" y="7"/>
                    </a:cubicBezTo>
                    <a:cubicBezTo>
                      <a:pt x="1110" y="2"/>
                      <a:pt x="1067" y="0"/>
                      <a:pt x="1024" y="0"/>
                    </a:cubicBezTo>
                    <a:cubicBezTo>
                      <a:pt x="577" y="0"/>
                      <a:pt x="190" y="260"/>
                      <a:pt x="0" y="640"/>
                    </a:cubicBezTo>
                    <a:cubicBezTo>
                      <a:pt x="190" y="1020"/>
                      <a:pt x="577" y="1280"/>
                      <a:pt x="1024" y="1280"/>
                    </a:cubicBezTo>
                    <a:cubicBezTo>
                      <a:pt x="1471" y="1280"/>
                      <a:pt x="1858" y="1020"/>
                      <a:pt x="2048" y="640"/>
                    </a:cubicBezTo>
                    <a:cubicBezTo>
                      <a:pt x="2013" y="570"/>
                      <a:pt x="1971" y="503"/>
                      <a:pt x="1923" y="442"/>
                    </a:cubicBezTo>
                    <a:cubicBezTo>
                      <a:pt x="1864" y="476"/>
                      <a:pt x="1798" y="499"/>
                      <a:pt x="1728" y="508"/>
                    </a:cubicBezTo>
                    <a:close/>
                    <a:moveTo>
                      <a:pt x="832" y="256"/>
                    </a:moveTo>
                    <a:cubicBezTo>
                      <a:pt x="938" y="256"/>
                      <a:pt x="1024" y="342"/>
                      <a:pt x="1024" y="448"/>
                    </a:cubicBezTo>
                    <a:cubicBezTo>
                      <a:pt x="1024" y="554"/>
                      <a:pt x="938" y="640"/>
                      <a:pt x="832" y="640"/>
                    </a:cubicBezTo>
                    <a:cubicBezTo>
                      <a:pt x="726" y="640"/>
                      <a:pt x="640" y="554"/>
                      <a:pt x="640" y="448"/>
                    </a:cubicBezTo>
                    <a:cubicBezTo>
                      <a:pt x="640" y="342"/>
                      <a:pt x="726" y="256"/>
                      <a:pt x="832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1597" name="Freeform 323"/>
            <p:cNvSpPr>
              <a:spLocks noEditPoints="1"/>
            </p:cNvSpPr>
            <p:nvPr/>
          </p:nvSpPr>
          <p:spPr bwMode="auto">
            <a:xfrm>
              <a:off x="5259032" y="4323981"/>
              <a:ext cx="293704" cy="292790"/>
            </a:xfrm>
            <a:custGeom>
              <a:avLst/>
              <a:gdLst>
                <a:gd name="T0" fmla="*/ 2147483646 w 2075"/>
                <a:gd name="T1" fmla="*/ 891660961 h 2073"/>
                <a:gd name="T2" fmla="*/ 2147483646 w 2075"/>
                <a:gd name="T3" fmla="*/ 891660961 h 2073"/>
                <a:gd name="T4" fmla="*/ 2147483646 w 2075"/>
                <a:gd name="T5" fmla="*/ 2147483646 h 2073"/>
                <a:gd name="T6" fmla="*/ 2147483646 w 2075"/>
                <a:gd name="T7" fmla="*/ 1792237043 h 2073"/>
                <a:gd name="T8" fmla="*/ 2147483646 w 2075"/>
                <a:gd name="T9" fmla="*/ 2147483646 h 2073"/>
                <a:gd name="T10" fmla="*/ 2147483646 w 2075"/>
                <a:gd name="T11" fmla="*/ 2147483646 h 2073"/>
                <a:gd name="T12" fmla="*/ 206733770 w 2075"/>
                <a:gd name="T13" fmla="*/ 2147483646 h 2073"/>
                <a:gd name="T14" fmla="*/ 17971204 w 2075"/>
                <a:gd name="T15" fmla="*/ 2147483646 h 2073"/>
                <a:gd name="T16" fmla="*/ 17971204 w 2075"/>
                <a:gd name="T17" fmla="*/ 2147483646 h 2073"/>
                <a:gd name="T18" fmla="*/ 17971204 w 2075"/>
                <a:gd name="T19" fmla="*/ 2147483646 h 2073"/>
                <a:gd name="T20" fmla="*/ 593266147 w 2075"/>
                <a:gd name="T21" fmla="*/ 2147483646 h 2073"/>
                <a:gd name="T22" fmla="*/ 2147483646 w 2075"/>
                <a:gd name="T23" fmla="*/ 2147483646 h 2073"/>
                <a:gd name="T24" fmla="*/ 2147483646 w 2075"/>
                <a:gd name="T25" fmla="*/ 2147483646 h 2073"/>
                <a:gd name="T26" fmla="*/ 2147483646 w 2075"/>
                <a:gd name="T27" fmla="*/ 2147483646 h 2073"/>
                <a:gd name="T28" fmla="*/ 2147483646 w 2075"/>
                <a:gd name="T29" fmla="*/ 2147483646 h 2073"/>
                <a:gd name="T30" fmla="*/ 2147483646 w 2075"/>
                <a:gd name="T31" fmla="*/ 2147483646 h 2073"/>
                <a:gd name="T32" fmla="*/ 2147483646 w 2075"/>
                <a:gd name="T33" fmla="*/ 2147483646 h 2073"/>
                <a:gd name="T34" fmla="*/ 2147483646 w 2075"/>
                <a:gd name="T35" fmla="*/ 2147483646 h 2073"/>
                <a:gd name="T36" fmla="*/ 2147483646 w 2075"/>
                <a:gd name="T37" fmla="*/ 2147483646 h 2073"/>
                <a:gd name="T38" fmla="*/ 2147483646 w 2075"/>
                <a:gd name="T39" fmla="*/ 891660961 h 2073"/>
                <a:gd name="T40" fmla="*/ 2147483646 w 2075"/>
                <a:gd name="T41" fmla="*/ 2147483646 h 2073"/>
                <a:gd name="T42" fmla="*/ 1168561299 w 2075"/>
                <a:gd name="T43" fmla="*/ 2147483646 h 2073"/>
                <a:gd name="T44" fmla="*/ 1168561299 w 2075"/>
                <a:gd name="T45" fmla="*/ 2147483646 h 2073"/>
                <a:gd name="T46" fmla="*/ 2147483646 w 2075"/>
                <a:gd name="T47" fmla="*/ 2147483646 h 2073"/>
                <a:gd name="T48" fmla="*/ 2147483646 w 2075"/>
                <a:gd name="T49" fmla="*/ 2147483646 h 2073"/>
                <a:gd name="T50" fmla="*/ 2147483646 w 2075"/>
                <a:gd name="T51" fmla="*/ 2147483646 h 20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5" h="2073">
                  <a:moveTo>
                    <a:pt x="1975" y="100"/>
                  </a:moveTo>
                  <a:cubicBezTo>
                    <a:pt x="1875" y="0"/>
                    <a:pt x="1713" y="0"/>
                    <a:pt x="1613" y="100"/>
                  </a:cubicBezTo>
                  <a:cubicBezTo>
                    <a:pt x="1269" y="444"/>
                    <a:pt x="1269" y="444"/>
                    <a:pt x="1269" y="444"/>
                  </a:cubicBezTo>
                  <a:cubicBezTo>
                    <a:pt x="1026" y="201"/>
                    <a:pt x="1026" y="201"/>
                    <a:pt x="1026" y="201"/>
                  </a:cubicBezTo>
                  <a:cubicBezTo>
                    <a:pt x="754" y="473"/>
                    <a:pt x="754" y="473"/>
                    <a:pt x="754" y="473"/>
                  </a:cubicBezTo>
                  <a:cubicBezTo>
                    <a:pt x="967" y="686"/>
                    <a:pt x="967" y="686"/>
                    <a:pt x="967" y="686"/>
                  </a:cubicBezTo>
                  <a:cubicBezTo>
                    <a:pt x="23" y="1630"/>
                    <a:pt x="23" y="1630"/>
                    <a:pt x="23" y="1630"/>
                  </a:cubicBezTo>
                  <a:cubicBezTo>
                    <a:pt x="7" y="1646"/>
                    <a:pt x="0" y="1668"/>
                    <a:pt x="2" y="1689"/>
                  </a:cubicBezTo>
                  <a:cubicBezTo>
                    <a:pt x="2" y="1689"/>
                    <a:pt x="2" y="1689"/>
                    <a:pt x="2" y="1689"/>
                  </a:cubicBezTo>
                  <a:cubicBezTo>
                    <a:pt x="2" y="2009"/>
                    <a:pt x="2" y="2009"/>
                    <a:pt x="2" y="2009"/>
                  </a:cubicBezTo>
                  <a:cubicBezTo>
                    <a:pt x="2" y="2044"/>
                    <a:pt x="31" y="2073"/>
                    <a:pt x="66" y="2073"/>
                  </a:cubicBezTo>
                  <a:cubicBezTo>
                    <a:pt x="386" y="2073"/>
                    <a:pt x="386" y="2073"/>
                    <a:pt x="386" y="2073"/>
                  </a:cubicBezTo>
                  <a:cubicBezTo>
                    <a:pt x="386" y="2073"/>
                    <a:pt x="391" y="2073"/>
                    <a:pt x="394" y="2073"/>
                  </a:cubicBezTo>
                  <a:cubicBezTo>
                    <a:pt x="412" y="2073"/>
                    <a:pt x="431" y="2066"/>
                    <a:pt x="445" y="2052"/>
                  </a:cubicBezTo>
                  <a:cubicBezTo>
                    <a:pt x="1389" y="1108"/>
                    <a:pt x="1389" y="1108"/>
                    <a:pt x="1389" y="1108"/>
                  </a:cubicBezTo>
                  <a:cubicBezTo>
                    <a:pt x="1602" y="1321"/>
                    <a:pt x="1602" y="1321"/>
                    <a:pt x="1602" y="1321"/>
                  </a:cubicBezTo>
                  <a:cubicBezTo>
                    <a:pt x="1874" y="1049"/>
                    <a:pt x="1874" y="1049"/>
                    <a:pt x="1874" y="1049"/>
                  </a:cubicBezTo>
                  <a:cubicBezTo>
                    <a:pt x="1631" y="806"/>
                    <a:pt x="1631" y="806"/>
                    <a:pt x="1631" y="806"/>
                  </a:cubicBezTo>
                  <a:cubicBezTo>
                    <a:pt x="1975" y="462"/>
                    <a:pt x="1975" y="462"/>
                    <a:pt x="1975" y="462"/>
                  </a:cubicBezTo>
                  <a:cubicBezTo>
                    <a:pt x="2075" y="362"/>
                    <a:pt x="2075" y="200"/>
                    <a:pt x="1975" y="100"/>
                  </a:cubicBezTo>
                  <a:close/>
                  <a:moveTo>
                    <a:pt x="348" y="1945"/>
                  </a:moveTo>
                  <a:cubicBezTo>
                    <a:pt x="130" y="1945"/>
                    <a:pt x="130" y="1945"/>
                    <a:pt x="130" y="1945"/>
                  </a:cubicBezTo>
                  <a:cubicBezTo>
                    <a:pt x="130" y="1727"/>
                    <a:pt x="130" y="1727"/>
                    <a:pt x="130" y="1727"/>
                  </a:cubicBezTo>
                  <a:cubicBezTo>
                    <a:pt x="1069" y="788"/>
                    <a:pt x="1069" y="788"/>
                    <a:pt x="1069" y="788"/>
                  </a:cubicBezTo>
                  <a:cubicBezTo>
                    <a:pt x="1287" y="1006"/>
                    <a:pt x="1287" y="1006"/>
                    <a:pt x="1287" y="1006"/>
                  </a:cubicBezTo>
                  <a:lnTo>
                    <a:pt x="348" y="194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98" name="Freeform 327"/>
            <p:cNvSpPr>
              <a:spLocks noEditPoints="1"/>
            </p:cNvSpPr>
            <p:nvPr/>
          </p:nvSpPr>
          <p:spPr bwMode="auto">
            <a:xfrm>
              <a:off x="6081404" y="4333477"/>
              <a:ext cx="438175" cy="273798"/>
            </a:xfrm>
            <a:custGeom>
              <a:avLst/>
              <a:gdLst>
                <a:gd name="T0" fmla="*/ 2147483646 w 2045"/>
                <a:gd name="T1" fmla="*/ 2147483646 h 1279"/>
                <a:gd name="T2" fmla="*/ 2147483646 w 2045"/>
                <a:gd name="T3" fmla="*/ 2147483646 h 1279"/>
                <a:gd name="T4" fmla="*/ 2147483646 w 2045"/>
                <a:gd name="T5" fmla="*/ 2147483646 h 1279"/>
                <a:gd name="T6" fmla="*/ 2147483646 w 2045"/>
                <a:gd name="T7" fmla="*/ 2147483646 h 1279"/>
                <a:gd name="T8" fmla="*/ 2147483646 w 2045"/>
                <a:gd name="T9" fmla="*/ 0 h 1279"/>
                <a:gd name="T10" fmla="*/ 217852860 w 2045"/>
                <a:gd name="T11" fmla="*/ 2147483646 h 1279"/>
                <a:gd name="T12" fmla="*/ 155580935 w 2045"/>
                <a:gd name="T13" fmla="*/ 2147483646 h 1279"/>
                <a:gd name="T14" fmla="*/ 93309010 w 2045"/>
                <a:gd name="T15" fmla="*/ 2147483646 h 1279"/>
                <a:gd name="T16" fmla="*/ 62271925 w 2045"/>
                <a:gd name="T17" fmla="*/ 2147483646 h 1279"/>
                <a:gd name="T18" fmla="*/ 0 w 2045"/>
                <a:gd name="T19" fmla="*/ 2147483646 h 1279"/>
                <a:gd name="T20" fmla="*/ 62271925 w 2045"/>
                <a:gd name="T21" fmla="*/ 2147483646 h 1279"/>
                <a:gd name="T22" fmla="*/ 93309010 w 2045"/>
                <a:gd name="T23" fmla="*/ 2147483646 h 1279"/>
                <a:gd name="T24" fmla="*/ 155580935 w 2045"/>
                <a:gd name="T25" fmla="*/ 2147483646 h 1279"/>
                <a:gd name="T26" fmla="*/ 217852860 w 2045"/>
                <a:gd name="T27" fmla="*/ 2147483646 h 1279"/>
                <a:gd name="T28" fmla="*/ 2147483646 w 2045"/>
                <a:gd name="T29" fmla="*/ 2147483646 h 1279"/>
                <a:gd name="T30" fmla="*/ 2147483646 w 2045"/>
                <a:gd name="T31" fmla="*/ 2147483646 h 1279"/>
                <a:gd name="T32" fmla="*/ 2147483646 w 2045"/>
                <a:gd name="T33" fmla="*/ 2147483646 h 1279"/>
                <a:gd name="T34" fmla="*/ 2147483646 w 2045"/>
                <a:gd name="T35" fmla="*/ 2147483646 h 1279"/>
                <a:gd name="T36" fmla="*/ 2147483646 w 2045"/>
                <a:gd name="T37" fmla="*/ 2147483646 h 1279"/>
                <a:gd name="T38" fmla="*/ 2147483646 w 2045"/>
                <a:gd name="T39" fmla="*/ 2147483646 h 1279"/>
                <a:gd name="T40" fmla="*/ 2147483646 w 2045"/>
                <a:gd name="T41" fmla="*/ 2147483646 h 1279"/>
                <a:gd name="T42" fmla="*/ 2147483646 w 2045"/>
                <a:gd name="T43" fmla="*/ 2147483646 h 1279"/>
                <a:gd name="T44" fmla="*/ 2147483646 w 2045"/>
                <a:gd name="T45" fmla="*/ 2147483646 h 1279"/>
                <a:gd name="T46" fmla="*/ 2147483646 w 2045"/>
                <a:gd name="T47" fmla="*/ 2147483646 h 1279"/>
                <a:gd name="T48" fmla="*/ 2147483646 w 2045"/>
                <a:gd name="T49" fmla="*/ 2147483646 h 1279"/>
                <a:gd name="T50" fmla="*/ 2147483646 w 2045"/>
                <a:gd name="T51" fmla="*/ 2147483646 h 1279"/>
                <a:gd name="T52" fmla="*/ 2147483646 w 2045"/>
                <a:gd name="T53" fmla="*/ 2147483646 h 1279"/>
                <a:gd name="T54" fmla="*/ 2147483646 w 2045"/>
                <a:gd name="T55" fmla="*/ 2147483646 h 1279"/>
                <a:gd name="T56" fmla="*/ 2147483646 w 2045"/>
                <a:gd name="T57" fmla="*/ 2147483646 h 1279"/>
                <a:gd name="T58" fmla="*/ 2147483646 w 2045"/>
                <a:gd name="T59" fmla="*/ 2147483646 h 1279"/>
                <a:gd name="T60" fmla="*/ 2147483646 w 2045"/>
                <a:gd name="T61" fmla="*/ 2147483646 h 1279"/>
                <a:gd name="T62" fmla="*/ 2147483646 w 2045"/>
                <a:gd name="T63" fmla="*/ 2147483646 h 1279"/>
                <a:gd name="T64" fmla="*/ 2147483646 w 2045"/>
                <a:gd name="T65" fmla="*/ 2147483646 h 1279"/>
                <a:gd name="T66" fmla="*/ 2147483646 w 2045"/>
                <a:gd name="T67" fmla="*/ 2147483646 h 1279"/>
                <a:gd name="T68" fmla="*/ 2147483646 w 2045"/>
                <a:gd name="T69" fmla="*/ 2147483646 h 1279"/>
                <a:gd name="T70" fmla="*/ 2147483646 w 2045"/>
                <a:gd name="T71" fmla="*/ 2147483646 h 1279"/>
                <a:gd name="T72" fmla="*/ 2147483646 w 2045"/>
                <a:gd name="T73" fmla="*/ 2147483646 h 1279"/>
                <a:gd name="T74" fmla="*/ 2147483646 w 2045"/>
                <a:gd name="T75" fmla="*/ 2147483646 h 1279"/>
                <a:gd name="T76" fmla="*/ 2147483646 w 2045"/>
                <a:gd name="T77" fmla="*/ 2147483646 h 1279"/>
                <a:gd name="T78" fmla="*/ 2147483646 w 2045"/>
                <a:gd name="T79" fmla="*/ 2147483646 h 1279"/>
                <a:gd name="T80" fmla="*/ 2147483646 w 2045"/>
                <a:gd name="T81" fmla="*/ 2147483646 h 1279"/>
                <a:gd name="T82" fmla="*/ 2147483646 w 2045"/>
                <a:gd name="T83" fmla="*/ 2147483646 h 1279"/>
                <a:gd name="T84" fmla="*/ 2147483646 w 2045"/>
                <a:gd name="T85" fmla="*/ 2147483646 h 1279"/>
                <a:gd name="T86" fmla="*/ 2147483646 w 2045"/>
                <a:gd name="T87" fmla="*/ 2147483646 h 1279"/>
                <a:gd name="T88" fmla="*/ 2147483646 w 2045"/>
                <a:gd name="T89" fmla="*/ 2147483646 h 12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045" h="1279">
                  <a:moveTo>
                    <a:pt x="2043" y="626"/>
                  </a:moveTo>
                  <a:cubicBezTo>
                    <a:pt x="2042" y="623"/>
                    <a:pt x="2043" y="620"/>
                    <a:pt x="2041" y="617"/>
                  </a:cubicBezTo>
                  <a:cubicBezTo>
                    <a:pt x="2041" y="616"/>
                    <a:pt x="2040" y="616"/>
                    <a:pt x="2040" y="615"/>
                  </a:cubicBezTo>
                  <a:cubicBezTo>
                    <a:pt x="2039" y="613"/>
                    <a:pt x="2039" y="612"/>
                    <a:pt x="2038" y="610"/>
                  </a:cubicBezTo>
                  <a:cubicBezTo>
                    <a:pt x="1853" y="255"/>
                    <a:pt x="1449" y="0"/>
                    <a:pt x="1023" y="0"/>
                  </a:cubicBezTo>
                  <a:cubicBezTo>
                    <a:pt x="596" y="0"/>
                    <a:pt x="192" y="254"/>
                    <a:pt x="7" y="610"/>
                  </a:cubicBezTo>
                  <a:cubicBezTo>
                    <a:pt x="6" y="611"/>
                    <a:pt x="6" y="613"/>
                    <a:pt x="5" y="614"/>
                  </a:cubicBezTo>
                  <a:cubicBezTo>
                    <a:pt x="5" y="615"/>
                    <a:pt x="4" y="616"/>
                    <a:pt x="3" y="617"/>
                  </a:cubicBezTo>
                  <a:cubicBezTo>
                    <a:pt x="2" y="620"/>
                    <a:pt x="3" y="623"/>
                    <a:pt x="2" y="625"/>
                  </a:cubicBezTo>
                  <a:cubicBezTo>
                    <a:pt x="1" y="630"/>
                    <a:pt x="0" y="635"/>
                    <a:pt x="0" y="640"/>
                  </a:cubicBezTo>
                  <a:cubicBezTo>
                    <a:pt x="0" y="644"/>
                    <a:pt x="1" y="649"/>
                    <a:pt x="2" y="654"/>
                  </a:cubicBezTo>
                  <a:cubicBezTo>
                    <a:pt x="3" y="657"/>
                    <a:pt x="2" y="659"/>
                    <a:pt x="3" y="662"/>
                  </a:cubicBezTo>
                  <a:cubicBezTo>
                    <a:pt x="4" y="663"/>
                    <a:pt x="5" y="664"/>
                    <a:pt x="5" y="665"/>
                  </a:cubicBezTo>
                  <a:cubicBezTo>
                    <a:pt x="6" y="666"/>
                    <a:pt x="6" y="668"/>
                    <a:pt x="7" y="670"/>
                  </a:cubicBezTo>
                  <a:cubicBezTo>
                    <a:pt x="192" y="1025"/>
                    <a:pt x="596" y="1279"/>
                    <a:pt x="1023" y="1279"/>
                  </a:cubicBezTo>
                  <a:cubicBezTo>
                    <a:pt x="1449" y="1279"/>
                    <a:pt x="1853" y="1025"/>
                    <a:pt x="2038" y="670"/>
                  </a:cubicBezTo>
                  <a:cubicBezTo>
                    <a:pt x="2039" y="668"/>
                    <a:pt x="2039" y="667"/>
                    <a:pt x="2040" y="665"/>
                  </a:cubicBezTo>
                  <a:cubicBezTo>
                    <a:pt x="2040" y="664"/>
                    <a:pt x="2041" y="664"/>
                    <a:pt x="2041" y="663"/>
                  </a:cubicBezTo>
                  <a:cubicBezTo>
                    <a:pt x="2043" y="660"/>
                    <a:pt x="2042" y="657"/>
                    <a:pt x="2043" y="654"/>
                  </a:cubicBezTo>
                  <a:cubicBezTo>
                    <a:pt x="2044" y="649"/>
                    <a:pt x="2045" y="645"/>
                    <a:pt x="2045" y="640"/>
                  </a:cubicBezTo>
                  <a:cubicBezTo>
                    <a:pt x="2045" y="635"/>
                    <a:pt x="2044" y="630"/>
                    <a:pt x="2043" y="626"/>
                  </a:cubicBezTo>
                  <a:close/>
                  <a:moveTo>
                    <a:pt x="1022" y="1151"/>
                  </a:moveTo>
                  <a:cubicBezTo>
                    <a:pt x="663" y="1151"/>
                    <a:pt x="311" y="947"/>
                    <a:pt x="136" y="640"/>
                  </a:cubicBezTo>
                  <a:cubicBezTo>
                    <a:pt x="312" y="332"/>
                    <a:pt x="664" y="128"/>
                    <a:pt x="1022" y="128"/>
                  </a:cubicBezTo>
                  <a:cubicBezTo>
                    <a:pt x="1382" y="128"/>
                    <a:pt x="1734" y="332"/>
                    <a:pt x="1909" y="640"/>
                  </a:cubicBezTo>
                  <a:cubicBezTo>
                    <a:pt x="1733" y="948"/>
                    <a:pt x="1381" y="1151"/>
                    <a:pt x="1022" y="1151"/>
                  </a:cubicBezTo>
                  <a:close/>
                  <a:moveTo>
                    <a:pt x="1022" y="384"/>
                  </a:moveTo>
                  <a:cubicBezTo>
                    <a:pt x="1040" y="384"/>
                    <a:pt x="1054" y="398"/>
                    <a:pt x="1054" y="416"/>
                  </a:cubicBezTo>
                  <a:cubicBezTo>
                    <a:pt x="1054" y="434"/>
                    <a:pt x="1040" y="448"/>
                    <a:pt x="1022" y="448"/>
                  </a:cubicBezTo>
                  <a:cubicBezTo>
                    <a:pt x="1022" y="448"/>
                    <a:pt x="1022" y="448"/>
                    <a:pt x="1022" y="448"/>
                  </a:cubicBezTo>
                  <a:cubicBezTo>
                    <a:pt x="917" y="448"/>
                    <a:pt x="831" y="534"/>
                    <a:pt x="831" y="640"/>
                  </a:cubicBezTo>
                  <a:cubicBezTo>
                    <a:pt x="831" y="657"/>
                    <a:pt x="816" y="672"/>
                    <a:pt x="799" y="672"/>
                  </a:cubicBezTo>
                  <a:cubicBezTo>
                    <a:pt x="781" y="672"/>
                    <a:pt x="767" y="657"/>
                    <a:pt x="767" y="640"/>
                  </a:cubicBezTo>
                  <a:cubicBezTo>
                    <a:pt x="767" y="499"/>
                    <a:pt x="881" y="384"/>
                    <a:pt x="1022" y="384"/>
                  </a:cubicBezTo>
                  <a:cubicBezTo>
                    <a:pt x="1022" y="384"/>
                    <a:pt x="1022" y="384"/>
                    <a:pt x="1022" y="384"/>
                  </a:cubicBezTo>
                  <a:close/>
                  <a:moveTo>
                    <a:pt x="1021" y="192"/>
                  </a:moveTo>
                  <a:cubicBezTo>
                    <a:pt x="774" y="192"/>
                    <a:pt x="573" y="393"/>
                    <a:pt x="573" y="640"/>
                  </a:cubicBezTo>
                  <a:cubicBezTo>
                    <a:pt x="573" y="887"/>
                    <a:pt x="774" y="1088"/>
                    <a:pt x="1021" y="1088"/>
                  </a:cubicBezTo>
                  <a:cubicBezTo>
                    <a:pt x="1268" y="1088"/>
                    <a:pt x="1469" y="887"/>
                    <a:pt x="1469" y="640"/>
                  </a:cubicBezTo>
                  <a:cubicBezTo>
                    <a:pt x="1469" y="393"/>
                    <a:pt x="1268" y="192"/>
                    <a:pt x="1021" y="192"/>
                  </a:cubicBezTo>
                  <a:close/>
                  <a:moveTo>
                    <a:pt x="1021" y="1024"/>
                  </a:moveTo>
                  <a:cubicBezTo>
                    <a:pt x="809" y="1024"/>
                    <a:pt x="637" y="852"/>
                    <a:pt x="637" y="640"/>
                  </a:cubicBezTo>
                  <a:cubicBezTo>
                    <a:pt x="637" y="428"/>
                    <a:pt x="809" y="256"/>
                    <a:pt x="1021" y="256"/>
                  </a:cubicBezTo>
                  <a:cubicBezTo>
                    <a:pt x="1233" y="256"/>
                    <a:pt x="1405" y="428"/>
                    <a:pt x="1405" y="640"/>
                  </a:cubicBezTo>
                  <a:cubicBezTo>
                    <a:pt x="1405" y="852"/>
                    <a:pt x="1233" y="1024"/>
                    <a:pt x="1021" y="10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99" name="Freeform 331"/>
            <p:cNvSpPr>
              <a:spLocks noEditPoints="1"/>
            </p:cNvSpPr>
            <p:nvPr/>
          </p:nvSpPr>
          <p:spPr bwMode="auto">
            <a:xfrm>
              <a:off x="6954578" y="4349303"/>
              <a:ext cx="390547" cy="242145"/>
            </a:xfrm>
            <a:custGeom>
              <a:avLst/>
              <a:gdLst>
                <a:gd name="T0" fmla="*/ 2147483646 w 2048"/>
                <a:gd name="T1" fmla="*/ 0 h 1280"/>
                <a:gd name="T2" fmla="*/ 0 w 2048"/>
                <a:gd name="T3" fmla="*/ 2147483646 h 1280"/>
                <a:gd name="T4" fmla="*/ 2147483646 w 2048"/>
                <a:gd name="T5" fmla="*/ 2147483646 h 1280"/>
                <a:gd name="T6" fmla="*/ 2147483646 w 2048"/>
                <a:gd name="T7" fmla="*/ 2147483646 h 1280"/>
                <a:gd name="T8" fmla="*/ 2147483646 w 2048"/>
                <a:gd name="T9" fmla="*/ 0 h 1280"/>
                <a:gd name="T10" fmla="*/ 2147483646 w 2048"/>
                <a:gd name="T11" fmla="*/ 2147483646 h 1280"/>
                <a:gd name="T12" fmla="*/ 2147483646 w 2048"/>
                <a:gd name="T13" fmla="*/ 2147483646 h 1280"/>
                <a:gd name="T14" fmla="*/ 2147483646 w 2048"/>
                <a:gd name="T15" fmla="*/ 2147483646 h 1280"/>
                <a:gd name="T16" fmla="*/ 2147483646 w 2048"/>
                <a:gd name="T17" fmla="*/ 2147483646 h 1280"/>
                <a:gd name="T18" fmla="*/ 2147483646 w 2048"/>
                <a:gd name="T19" fmla="*/ 2147483646 h 1280"/>
                <a:gd name="T20" fmla="*/ 2147483646 w 2048"/>
                <a:gd name="T21" fmla="*/ 2147483646 h 1280"/>
                <a:gd name="T22" fmla="*/ 2147483646 w 2048"/>
                <a:gd name="T23" fmla="*/ 2147483646 h 1280"/>
                <a:gd name="T24" fmla="*/ 2147483646 w 2048"/>
                <a:gd name="T25" fmla="*/ 2147483646 h 1280"/>
                <a:gd name="T26" fmla="*/ 2147483646 w 2048"/>
                <a:gd name="T27" fmla="*/ 2147483646 h 1280"/>
                <a:gd name="T28" fmla="*/ 2147483646 w 2048"/>
                <a:gd name="T29" fmla="*/ 2147483646 h 1280"/>
                <a:gd name="T30" fmla="*/ 2147483646 w 2048"/>
                <a:gd name="T31" fmla="*/ 2147483646 h 1280"/>
                <a:gd name="T32" fmla="*/ 2147483646 w 2048"/>
                <a:gd name="T33" fmla="*/ 2147483646 h 1280"/>
                <a:gd name="T34" fmla="*/ 2147483646 w 2048"/>
                <a:gd name="T35" fmla="*/ 2147483646 h 1280"/>
                <a:gd name="T36" fmla="*/ 2147483646 w 2048"/>
                <a:gd name="T37" fmla="*/ 2147483646 h 1280"/>
                <a:gd name="T38" fmla="*/ 2147483646 w 2048"/>
                <a:gd name="T39" fmla="*/ 2147483646 h 1280"/>
                <a:gd name="T40" fmla="*/ 2147483646 w 2048"/>
                <a:gd name="T41" fmla="*/ 2147483646 h 1280"/>
                <a:gd name="T42" fmla="*/ 2147483646 w 2048"/>
                <a:gd name="T43" fmla="*/ 2147483646 h 1280"/>
                <a:gd name="T44" fmla="*/ 2147483646 w 2048"/>
                <a:gd name="T45" fmla="*/ 2147483646 h 1280"/>
                <a:gd name="T46" fmla="*/ 2147483646 w 2048"/>
                <a:gd name="T47" fmla="*/ 2147483646 h 12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048" h="1280">
                  <a:moveTo>
                    <a:pt x="1024" y="0"/>
                  </a:moveTo>
                  <a:cubicBezTo>
                    <a:pt x="577" y="0"/>
                    <a:pt x="190" y="260"/>
                    <a:pt x="0" y="640"/>
                  </a:cubicBezTo>
                  <a:cubicBezTo>
                    <a:pt x="190" y="1020"/>
                    <a:pt x="577" y="1280"/>
                    <a:pt x="1024" y="1280"/>
                  </a:cubicBezTo>
                  <a:cubicBezTo>
                    <a:pt x="1471" y="1280"/>
                    <a:pt x="1858" y="1020"/>
                    <a:pt x="2048" y="640"/>
                  </a:cubicBezTo>
                  <a:cubicBezTo>
                    <a:pt x="1858" y="260"/>
                    <a:pt x="1471" y="0"/>
                    <a:pt x="1024" y="0"/>
                  </a:cubicBezTo>
                  <a:close/>
                  <a:moveTo>
                    <a:pt x="1529" y="339"/>
                  </a:moveTo>
                  <a:cubicBezTo>
                    <a:pt x="1649" y="416"/>
                    <a:pt x="1751" y="519"/>
                    <a:pt x="1828" y="640"/>
                  </a:cubicBezTo>
                  <a:cubicBezTo>
                    <a:pt x="1751" y="761"/>
                    <a:pt x="1649" y="864"/>
                    <a:pt x="1529" y="941"/>
                  </a:cubicBezTo>
                  <a:cubicBezTo>
                    <a:pt x="1378" y="1037"/>
                    <a:pt x="1203" y="1088"/>
                    <a:pt x="1024" y="1088"/>
                  </a:cubicBezTo>
                  <a:cubicBezTo>
                    <a:pt x="845" y="1088"/>
                    <a:pt x="670" y="1037"/>
                    <a:pt x="519" y="941"/>
                  </a:cubicBezTo>
                  <a:cubicBezTo>
                    <a:pt x="399" y="864"/>
                    <a:pt x="297" y="761"/>
                    <a:pt x="220" y="640"/>
                  </a:cubicBezTo>
                  <a:cubicBezTo>
                    <a:pt x="297" y="519"/>
                    <a:pt x="399" y="416"/>
                    <a:pt x="519" y="339"/>
                  </a:cubicBezTo>
                  <a:cubicBezTo>
                    <a:pt x="527" y="334"/>
                    <a:pt x="535" y="330"/>
                    <a:pt x="543" y="325"/>
                  </a:cubicBezTo>
                  <a:cubicBezTo>
                    <a:pt x="523" y="379"/>
                    <a:pt x="512" y="438"/>
                    <a:pt x="512" y="500"/>
                  </a:cubicBezTo>
                  <a:cubicBezTo>
                    <a:pt x="512" y="783"/>
                    <a:pt x="741" y="1012"/>
                    <a:pt x="1024" y="1012"/>
                  </a:cubicBezTo>
                  <a:cubicBezTo>
                    <a:pt x="1307" y="1012"/>
                    <a:pt x="1536" y="783"/>
                    <a:pt x="1536" y="500"/>
                  </a:cubicBezTo>
                  <a:cubicBezTo>
                    <a:pt x="1536" y="438"/>
                    <a:pt x="1525" y="379"/>
                    <a:pt x="1505" y="325"/>
                  </a:cubicBezTo>
                  <a:cubicBezTo>
                    <a:pt x="1513" y="330"/>
                    <a:pt x="1521" y="334"/>
                    <a:pt x="1529" y="339"/>
                  </a:cubicBezTo>
                  <a:cubicBezTo>
                    <a:pt x="1529" y="339"/>
                    <a:pt x="1529" y="339"/>
                    <a:pt x="1529" y="339"/>
                  </a:cubicBezTo>
                  <a:close/>
                  <a:moveTo>
                    <a:pt x="1024" y="448"/>
                  </a:moveTo>
                  <a:cubicBezTo>
                    <a:pt x="1024" y="554"/>
                    <a:pt x="938" y="640"/>
                    <a:pt x="832" y="640"/>
                  </a:cubicBezTo>
                  <a:cubicBezTo>
                    <a:pt x="726" y="640"/>
                    <a:pt x="640" y="554"/>
                    <a:pt x="640" y="448"/>
                  </a:cubicBezTo>
                  <a:cubicBezTo>
                    <a:pt x="640" y="342"/>
                    <a:pt x="726" y="256"/>
                    <a:pt x="832" y="256"/>
                  </a:cubicBezTo>
                  <a:cubicBezTo>
                    <a:pt x="938" y="256"/>
                    <a:pt x="1024" y="342"/>
                    <a:pt x="1024" y="4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0" name="Freeform 335"/>
            <p:cNvSpPr>
              <a:spLocks noEditPoints="1"/>
            </p:cNvSpPr>
            <p:nvPr/>
          </p:nvSpPr>
          <p:spPr bwMode="auto">
            <a:xfrm flipV="1">
              <a:off x="7808701" y="4338225"/>
              <a:ext cx="328630" cy="264301"/>
            </a:xfrm>
            <a:custGeom>
              <a:avLst/>
              <a:gdLst>
                <a:gd name="T0" fmla="*/ 2147483646 w 2048"/>
                <a:gd name="T1" fmla="*/ 0 h 1664"/>
                <a:gd name="T2" fmla="*/ 2147483646 w 2048"/>
                <a:gd name="T3" fmla="*/ 0 h 1664"/>
                <a:gd name="T4" fmla="*/ 0 w 2048"/>
                <a:gd name="T5" fmla="*/ 2147483646 h 1664"/>
                <a:gd name="T6" fmla="*/ 0 w 2048"/>
                <a:gd name="T7" fmla="*/ 2147483646 h 1664"/>
                <a:gd name="T8" fmla="*/ 2147483646 w 2048"/>
                <a:gd name="T9" fmla="*/ 2147483646 h 1664"/>
                <a:gd name="T10" fmla="*/ 2147483646 w 2048"/>
                <a:gd name="T11" fmla="*/ 2147483646 h 1664"/>
                <a:gd name="T12" fmla="*/ 2147483646 w 2048"/>
                <a:gd name="T13" fmla="*/ 2147483646 h 1664"/>
                <a:gd name="T14" fmla="*/ 2147483646 w 2048"/>
                <a:gd name="T15" fmla="*/ 2147483646 h 1664"/>
                <a:gd name="T16" fmla="*/ 2147483646 w 2048"/>
                <a:gd name="T17" fmla="*/ 0 h 1664"/>
                <a:gd name="T18" fmla="*/ 2147483646 w 2048"/>
                <a:gd name="T19" fmla="*/ 2147483646 h 1664"/>
                <a:gd name="T20" fmla="*/ 2147483646 w 2048"/>
                <a:gd name="T21" fmla="*/ 2147483646 h 1664"/>
                <a:gd name="T22" fmla="*/ 2147483646 w 2048"/>
                <a:gd name="T23" fmla="*/ 2147483646 h 1664"/>
                <a:gd name="T24" fmla="*/ 2147483646 w 2048"/>
                <a:gd name="T25" fmla="*/ 2147483646 h 1664"/>
                <a:gd name="T26" fmla="*/ 2147483646 w 2048"/>
                <a:gd name="T27" fmla="*/ 2147483646 h 1664"/>
                <a:gd name="T28" fmla="*/ 2147483646 w 2048"/>
                <a:gd name="T29" fmla="*/ 2147483646 h 1664"/>
                <a:gd name="T30" fmla="*/ 2147483646 w 2048"/>
                <a:gd name="T31" fmla="*/ 2147483646 h 1664"/>
                <a:gd name="T32" fmla="*/ 2147483646 w 2048"/>
                <a:gd name="T33" fmla="*/ 2147483646 h 1664"/>
                <a:gd name="T34" fmla="*/ 2147483646 w 2048"/>
                <a:gd name="T35" fmla="*/ 2147483646 h 1664"/>
                <a:gd name="T36" fmla="*/ 2147483646 w 2048"/>
                <a:gd name="T37" fmla="*/ 2147483646 h 1664"/>
                <a:gd name="T38" fmla="*/ 2147483646 w 2048"/>
                <a:gd name="T39" fmla="*/ 2147483646 h 1664"/>
                <a:gd name="T40" fmla="*/ 2147483646 w 2048"/>
                <a:gd name="T41" fmla="*/ 2147483646 h 1664"/>
                <a:gd name="T42" fmla="*/ 2147483646 w 2048"/>
                <a:gd name="T43" fmla="*/ 2147483646 h 1664"/>
                <a:gd name="T44" fmla="*/ 2147483646 w 2048"/>
                <a:gd name="T45" fmla="*/ 2147483646 h 1664"/>
                <a:gd name="T46" fmla="*/ 2147483646 w 2048"/>
                <a:gd name="T47" fmla="*/ 2147483646 h 1664"/>
                <a:gd name="T48" fmla="*/ 2147483646 w 2048"/>
                <a:gd name="T49" fmla="*/ 2147483646 h 1664"/>
                <a:gd name="T50" fmla="*/ 2147483646 w 2048"/>
                <a:gd name="T51" fmla="*/ 2147483646 h 1664"/>
                <a:gd name="T52" fmla="*/ 2147483646 w 2048"/>
                <a:gd name="T53" fmla="*/ 2147483646 h 166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048" h="1664">
                  <a:moveTo>
                    <a:pt x="1856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1472"/>
                    <a:pt x="0" y="1472"/>
                    <a:pt x="0" y="1472"/>
                  </a:cubicBezTo>
                  <a:cubicBezTo>
                    <a:pt x="0" y="1578"/>
                    <a:pt x="86" y="1664"/>
                    <a:pt x="192" y="1664"/>
                  </a:cubicBezTo>
                  <a:cubicBezTo>
                    <a:pt x="1856" y="1664"/>
                    <a:pt x="1856" y="1664"/>
                    <a:pt x="1856" y="1664"/>
                  </a:cubicBezTo>
                  <a:cubicBezTo>
                    <a:pt x="1962" y="1664"/>
                    <a:pt x="2048" y="1578"/>
                    <a:pt x="2048" y="1472"/>
                  </a:cubicBezTo>
                  <a:cubicBezTo>
                    <a:pt x="2048" y="192"/>
                    <a:pt x="2048" y="192"/>
                    <a:pt x="2048" y="192"/>
                  </a:cubicBezTo>
                  <a:cubicBezTo>
                    <a:pt x="2048" y="86"/>
                    <a:pt x="1962" y="0"/>
                    <a:pt x="1856" y="0"/>
                  </a:cubicBezTo>
                  <a:close/>
                  <a:moveTo>
                    <a:pt x="797" y="845"/>
                  </a:moveTo>
                  <a:cubicBezTo>
                    <a:pt x="256" y="1267"/>
                    <a:pt x="256" y="1267"/>
                    <a:pt x="256" y="1267"/>
                  </a:cubicBezTo>
                  <a:cubicBezTo>
                    <a:pt x="256" y="263"/>
                    <a:pt x="256" y="263"/>
                    <a:pt x="256" y="263"/>
                  </a:cubicBezTo>
                  <a:lnTo>
                    <a:pt x="797" y="845"/>
                  </a:lnTo>
                  <a:close/>
                  <a:moveTo>
                    <a:pt x="353" y="256"/>
                  </a:moveTo>
                  <a:cubicBezTo>
                    <a:pt x="1695" y="256"/>
                    <a:pt x="1695" y="256"/>
                    <a:pt x="1695" y="256"/>
                  </a:cubicBezTo>
                  <a:cubicBezTo>
                    <a:pt x="1024" y="760"/>
                    <a:pt x="1024" y="760"/>
                    <a:pt x="1024" y="760"/>
                  </a:cubicBezTo>
                  <a:lnTo>
                    <a:pt x="353" y="256"/>
                  </a:lnTo>
                  <a:close/>
                  <a:moveTo>
                    <a:pt x="819" y="867"/>
                  </a:moveTo>
                  <a:cubicBezTo>
                    <a:pt x="1024" y="1088"/>
                    <a:pt x="1024" y="1088"/>
                    <a:pt x="1024" y="1088"/>
                  </a:cubicBezTo>
                  <a:cubicBezTo>
                    <a:pt x="1229" y="867"/>
                    <a:pt x="1229" y="867"/>
                    <a:pt x="1229" y="867"/>
                  </a:cubicBezTo>
                  <a:cubicBezTo>
                    <a:pt x="1651" y="1408"/>
                    <a:pt x="1651" y="1408"/>
                    <a:pt x="1651" y="1408"/>
                  </a:cubicBezTo>
                  <a:cubicBezTo>
                    <a:pt x="397" y="1408"/>
                    <a:pt x="397" y="1408"/>
                    <a:pt x="397" y="1408"/>
                  </a:cubicBezTo>
                  <a:cubicBezTo>
                    <a:pt x="819" y="867"/>
                    <a:pt x="819" y="867"/>
                    <a:pt x="819" y="867"/>
                  </a:cubicBezTo>
                  <a:close/>
                  <a:moveTo>
                    <a:pt x="1251" y="845"/>
                  </a:moveTo>
                  <a:cubicBezTo>
                    <a:pt x="1792" y="263"/>
                    <a:pt x="1792" y="263"/>
                    <a:pt x="1792" y="263"/>
                  </a:cubicBezTo>
                  <a:cubicBezTo>
                    <a:pt x="1792" y="1267"/>
                    <a:pt x="1792" y="1267"/>
                    <a:pt x="1792" y="1267"/>
                  </a:cubicBezTo>
                  <a:lnTo>
                    <a:pt x="1251" y="84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1" name="Freeform 339"/>
            <p:cNvSpPr>
              <a:spLocks noEditPoints="1"/>
            </p:cNvSpPr>
            <p:nvPr/>
          </p:nvSpPr>
          <p:spPr bwMode="auto">
            <a:xfrm>
              <a:off x="8608846" y="4268589"/>
              <a:ext cx="315930" cy="403574"/>
            </a:xfrm>
            <a:custGeom>
              <a:avLst/>
              <a:gdLst>
                <a:gd name="T0" fmla="*/ 2147483646 w 1590"/>
                <a:gd name="T1" fmla="*/ 2147483646 h 2048"/>
                <a:gd name="T2" fmla="*/ 2147483646 w 1590"/>
                <a:gd name="T3" fmla="*/ 0 h 2048"/>
                <a:gd name="T4" fmla="*/ 2147483646 w 1590"/>
                <a:gd name="T5" fmla="*/ 2147483646 h 2048"/>
                <a:gd name="T6" fmla="*/ 2147483646 w 1590"/>
                <a:gd name="T7" fmla="*/ 2147483646 h 2048"/>
                <a:gd name="T8" fmla="*/ 2147483646 w 1590"/>
                <a:gd name="T9" fmla="*/ 2147483646 h 2048"/>
                <a:gd name="T10" fmla="*/ 2147483646 w 1590"/>
                <a:gd name="T11" fmla="*/ 2147483646 h 2048"/>
                <a:gd name="T12" fmla="*/ 2147483646 w 1590"/>
                <a:gd name="T13" fmla="*/ 2147483646 h 2048"/>
                <a:gd name="T14" fmla="*/ 2147483646 w 1590"/>
                <a:gd name="T15" fmla="*/ 2147483646 h 2048"/>
                <a:gd name="T16" fmla="*/ 2147483646 w 1590"/>
                <a:gd name="T17" fmla="*/ 2147483646 h 2048"/>
                <a:gd name="T18" fmla="*/ 2147483646 w 1590"/>
                <a:gd name="T19" fmla="*/ 2147483646 h 2048"/>
                <a:gd name="T20" fmla="*/ 2147483646 w 1590"/>
                <a:gd name="T21" fmla="*/ 2147483646 h 2048"/>
                <a:gd name="T22" fmla="*/ 2147483646 w 1590"/>
                <a:gd name="T23" fmla="*/ 2147483646 h 2048"/>
                <a:gd name="T24" fmla="*/ 2147483646 w 1590"/>
                <a:gd name="T25" fmla="*/ 2147483646 h 2048"/>
                <a:gd name="T26" fmla="*/ 2147483646 w 1590"/>
                <a:gd name="T27" fmla="*/ 2147483646 h 2048"/>
                <a:gd name="T28" fmla="*/ 2147483646 w 1590"/>
                <a:gd name="T29" fmla="*/ 2147483646 h 20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90" h="2048">
                  <a:moveTo>
                    <a:pt x="1500" y="946"/>
                  </a:moveTo>
                  <a:cubicBezTo>
                    <a:pt x="1369" y="579"/>
                    <a:pt x="1090" y="250"/>
                    <a:pt x="795" y="0"/>
                  </a:cubicBezTo>
                  <a:cubicBezTo>
                    <a:pt x="500" y="250"/>
                    <a:pt x="221" y="579"/>
                    <a:pt x="90" y="946"/>
                  </a:cubicBezTo>
                  <a:cubicBezTo>
                    <a:pt x="8" y="1173"/>
                    <a:pt x="0" y="1419"/>
                    <a:pt x="115" y="1637"/>
                  </a:cubicBezTo>
                  <a:cubicBezTo>
                    <a:pt x="247" y="1887"/>
                    <a:pt x="512" y="2048"/>
                    <a:pt x="795" y="2048"/>
                  </a:cubicBezTo>
                  <a:cubicBezTo>
                    <a:pt x="1078" y="2048"/>
                    <a:pt x="1343" y="1887"/>
                    <a:pt x="1475" y="1637"/>
                  </a:cubicBezTo>
                  <a:cubicBezTo>
                    <a:pt x="1590" y="1419"/>
                    <a:pt x="1582" y="1173"/>
                    <a:pt x="1500" y="946"/>
                  </a:cubicBezTo>
                  <a:close/>
                  <a:moveTo>
                    <a:pt x="1249" y="1518"/>
                  </a:moveTo>
                  <a:cubicBezTo>
                    <a:pt x="1161" y="1684"/>
                    <a:pt x="983" y="1792"/>
                    <a:pt x="795" y="1792"/>
                  </a:cubicBezTo>
                  <a:cubicBezTo>
                    <a:pt x="685" y="1792"/>
                    <a:pt x="578" y="1755"/>
                    <a:pt x="491" y="1691"/>
                  </a:cubicBezTo>
                  <a:cubicBezTo>
                    <a:pt x="517" y="1694"/>
                    <a:pt x="544" y="1696"/>
                    <a:pt x="571" y="1696"/>
                  </a:cubicBezTo>
                  <a:cubicBezTo>
                    <a:pt x="806" y="1696"/>
                    <a:pt x="1028" y="1562"/>
                    <a:pt x="1138" y="1354"/>
                  </a:cubicBezTo>
                  <a:cubicBezTo>
                    <a:pt x="1228" y="1183"/>
                    <a:pt x="1220" y="1006"/>
                    <a:pt x="1186" y="865"/>
                  </a:cubicBezTo>
                  <a:cubicBezTo>
                    <a:pt x="1215" y="921"/>
                    <a:pt x="1239" y="977"/>
                    <a:pt x="1259" y="1033"/>
                  </a:cubicBezTo>
                  <a:cubicBezTo>
                    <a:pt x="1304" y="1159"/>
                    <a:pt x="1339" y="1345"/>
                    <a:pt x="1249" y="15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2" name="Freeform 343"/>
            <p:cNvSpPr>
              <a:spLocks noEditPoints="1"/>
            </p:cNvSpPr>
            <p:nvPr/>
          </p:nvSpPr>
          <p:spPr bwMode="auto">
            <a:xfrm>
              <a:off x="9434392" y="4303407"/>
              <a:ext cx="336569" cy="333938"/>
            </a:xfrm>
            <a:custGeom>
              <a:avLst/>
              <a:gdLst>
                <a:gd name="T0" fmla="*/ 2147483646 w 2048"/>
                <a:gd name="T1" fmla="*/ 0 h 2048"/>
                <a:gd name="T2" fmla="*/ 0 w 2048"/>
                <a:gd name="T3" fmla="*/ 2147483646 h 2048"/>
                <a:gd name="T4" fmla="*/ 2147483646 w 2048"/>
                <a:gd name="T5" fmla="*/ 2147483646 h 2048"/>
                <a:gd name="T6" fmla="*/ 2147483646 w 2048"/>
                <a:gd name="T7" fmla="*/ 2147483646 h 2048"/>
                <a:gd name="T8" fmla="*/ 2147483646 w 2048"/>
                <a:gd name="T9" fmla="*/ 0 h 2048"/>
                <a:gd name="T10" fmla="*/ 2147483646 w 2048"/>
                <a:gd name="T11" fmla="*/ 2147483646 h 2048"/>
                <a:gd name="T12" fmla="*/ 2147483646 w 2048"/>
                <a:gd name="T13" fmla="*/ 2147483646 h 2048"/>
                <a:gd name="T14" fmla="*/ 2147483646 w 2048"/>
                <a:gd name="T15" fmla="*/ 2147483646 h 2048"/>
                <a:gd name="T16" fmla="*/ 2147483646 w 2048"/>
                <a:gd name="T17" fmla="*/ 2147483646 h 2048"/>
                <a:gd name="T18" fmla="*/ 2147483646 w 2048"/>
                <a:gd name="T19" fmla="*/ 2147483646 h 2048"/>
                <a:gd name="T20" fmla="*/ 2147483646 w 2048"/>
                <a:gd name="T21" fmla="*/ 2147483646 h 2048"/>
                <a:gd name="T22" fmla="*/ 2147483646 w 2048"/>
                <a:gd name="T23" fmla="*/ 2147483646 h 2048"/>
                <a:gd name="T24" fmla="*/ 2147483646 w 2048"/>
                <a:gd name="T25" fmla="*/ 2147483646 h 2048"/>
                <a:gd name="T26" fmla="*/ 2147483646 w 2048"/>
                <a:gd name="T27" fmla="*/ 2147483646 h 2048"/>
                <a:gd name="T28" fmla="*/ 2147483646 w 2048"/>
                <a:gd name="T29" fmla="*/ 2147483646 h 2048"/>
                <a:gd name="T30" fmla="*/ 2147483646 w 2048"/>
                <a:gd name="T31" fmla="*/ 2147483646 h 2048"/>
                <a:gd name="T32" fmla="*/ 2147483646 w 2048"/>
                <a:gd name="T33" fmla="*/ 2147483646 h 2048"/>
                <a:gd name="T34" fmla="*/ 2147483646 w 2048"/>
                <a:gd name="T35" fmla="*/ 2147483646 h 2048"/>
                <a:gd name="T36" fmla="*/ 2147483646 w 2048"/>
                <a:gd name="T37" fmla="*/ 2147483646 h 2048"/>
                <a:gd name="T38" fmla="*/ 2147483646 w 2048"/>
                <a:gd name="T39" fmla="*/ 2147483646 h 2048"/>
                <a:gd name="T40" fmla="*/ 2147483646 w 2048"/>
                <a:gd name="T41" fmla="*/ 2147483646 h 20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048" h="2048">
                  <a:moveTo>
                    <a:pt x="1024" y="0"/>
                  </a:moveTo>
                  <a:cubicBezTo>
                    <a:pt x="458" y="0"/>
                    <a:pt x="0" y="458"/>
                    <a:pt x="0" y="1024"/>
                  </a:cubicBezTo>
                  <a:cubicBezTo>
                    <a:pt x="0" y="1590"/>
                    <a:pt x="458" y="2048"/>
                    <a:pt x="1024" y="2048"/>
                  </a:cubicBezTo>
                  <a:cubicBezTo>
                    <a:pt x="1590" y="2048"/>
                    <a:pt x="2048" y="1590"/>
                    <a:pt x="2048" y="1024"/>
                  </a:cubicBezTo>
                  <a:cubicBezTo>
                    <a:pt x="2048" y="458"/>
                    <a:pt x="1590" y="0"/>
                    <a:pt x="1024" y="0"/>
                  </a:cubicBezTo>
                  <a:close/>
                  <a:moveTo>
                    <a:pt x="192" y="1024"/>
                  </a:moveTo>
                  <a:cubicBezTo>
                    <a:pt x="192" y="564"/>
                    <a:pt x="565" y="192"/>
                    <a:pt x="1024" y="192"/>
                  </a:cubicBezTo>
                  <a:cubicBezTo>
                    <a:pt x="1243" y="192"/>
                    <a:pt x="1442" y="277"/>
                    <a:pt x="1591" y="415"/>
                  </a:cubicBezTo>
                  <a:cubicBezTo>
                    <a:pt x="768" y="768"/>
                    <a:pt x="768" y="768"/>
                    <a:pt x="768" y="768"/>
                  </a:cubicBezTo>
                  <a:cubicBezTo>
                    <a:pt x="415" y="1591"/>
                    <a:pt x="415" y="1591"/>
                    <a:pt x="415" y="1591"/>
                  </a:cubicBezTo>
                  <a:cubicBezTo>
                    <a:pt x="277" y="1442"/>
                    <a:pt x="192" y="1243"/>
                    <a:pt x="192" y="1024"/>
                  </a:cubicBezTo>
                  <a:close/>
                  <a:moveTo>
                    <a:pt x="1170" y="1170"/>
                  </a:moveTo>
                  <a:cubicBezTo>
                    <a:pt x="658" y="1390"/>
                    <a:pt x="658" y="1390"/>
                    <a:pt x="658" y="1390"/>
                  </a:cubicBezTo>
                  <a:cubicBezTo>
                    <a:pt x="878" y="878"/>
                    <a:pt x="878" y="878"/>
                    <a:pt x="878" y="878"/>
                  </a:cubicBezTo>
                  <a:lnTo>
                    <a:pt x="1170" y="1170"/>
                  </a:lnTo>
                  <a:close/>
                  <a:moveTo>
                    <a:pt x="1024" y="1856"/>
                  </a:moveTo>
                  <a:cubicBezTo>
                    <a:pt x="805" y="1856"/>
                    <a:pt x="606" y="1771"/>
                    <a:pt x="457" y="1633"/>
                  </a:cubicBezTo>
                  <a:cubicBezTo>
                    <a:pt x="1280" y="1280"/>
                    <a:pt x="1280" y="1280"/>
                    <a:pt x="1280" y="1280"/>
                  </a:cubicBezTo>
                  <a:cubicBezTo>
                    <a:pt x="1633" y="457"/>
                    <a:pt x="1633" y="457"/>
                    <a:pt x="1633" y="457"/>
                  </a:cubicBezTo>
                  <a:cubicBezTo>
                    <a:pt x="1771" y="606"/>
                    <a:pt x="1856" y="805"/>
                    <a:pt x="1856" y="1024"/>
                  </a:cubicBezTo>
                  <a:cubicBezTo>
                    <a:pt x="1856" y="1483"/>
                    <a:pt x="1484" y="1856"/>
                    <a:pt x="1024" y="185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Freeform 48"/>
            <p:cNvSpPr>
              <a:spLocks noEditPoints="1"/>
            </p:cNvSpPr>
            <p:nvPr/>
          </p:nvSpPr>
          <p:spPr bwMode="auto">
            <a:xfrm>
              <a:off x="10266289" y="4350887"/>
              <a:ext cx="381021" cy="238979"/>
            </a:xfrm>
            <a:custGeom>
              <a:avLst/>
              <a:gdLst>
                <a:gd name="T0" fmla="*/ 2147483646 w 2048"/>
                <a:gd name="T1" fmla="*/ 2147483646 h 1280"/>
                <a:gd name="T2" fmla="*/ 2147483646 w 2048"/>
                <a:gd name="T3" fmla="*/ 2147483646 h 1280"/>
                <a:gd name="T4" fmla="*/ 2147483646 w 2048"/>
                <a:gd name="T5" fmla="*/ 2147483646 h 1280"/>
                <a:gd name="T6" fmla="*/ 2147483646 w 2048"/>
                <a:gd name="T7" fmla="*/ 2147483646 h 1280"/>
                <a:gd name="T8" fmla="*/ 2147483646 w 2048"/>
                <a:gd name="T9" fmla="*/ 0 h 1280"/>
                <a:gd name="T10" fmla="*/ 2147483646 w 2048"/>
                <a:gd name="T11" fmla="*/ 2147483646 h 1280"/>
                <a:gd name="T12" fmla="*/ 2147483646 w 2048"/>
                <a:gd name="T13" fmla="*/ 2147483646 h 1280"/>
                <a:gd name="T14" fmla="*/ 0 w 2048"/>
                <a:gd name="T15" fmla="*/ 2147483646 h 1280"/>
                <a:gd name="T16" fmla="*/ 2147483646 w 2048"/>
                <a:gd name="T17" fmla="*/ 2147483646 h 1280"/>
                <a:gd name="T18" fmla="*/ 2147483646 w 2048"/>
                <a:gd name="T19" fmla="*/ 2147483646 h 1280"/>
                <a:gd name="T20" fmla="*/ 2147483646 w 2048"/>
                <a:gd name="T21" fmla="*/ 2147483646 h 1280"/>
                <a:gd name="T22" fmla="*/ 2147483646 w 2048"/>
                <a:gd name="T23" fmla="*/ 2147483646 h 1280"/>
                <a:gd name="T24" fmla="*/ 2147483646 w 2048"/>
                <a:gd name="T25" fmla="*/ 2147483646 h 1280"/>
                <a:gd name="T26" fmla="*/ 2147483646 w 2048"/>
                <a:gd name="T27" fmla="*/ 2147483646 h 1280"/>
                <a:gd name="T28" fmla="*/ 2147483646 w 2048"/>
                <a:gd name="T29" fmla="*/ 2147483646 h 1280"/>
                <a:gd name="T30" fmla="*/ 2147483646 w 2048"/>
                <a:gd name="T31" fmla="*/ 2147483646 h 1280"/>
                <a:gd name="T32" fmla="*/ 2147483646 w 2048"/>
                <a:gd name="T33" fmla="*/ 2147483646 h 1280"/>
                <a:gd name="T34" fmla="*/ 2147483646 w 2048"/>
                <a:gd name="T35" fmla="*/ 2147483646 h 1280"/>
                <a:gd name="T36" fmla="*/ 2147483646 w 2048"/>
                <a:gd name="T37" fmla="*/ 2147483646 h 12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48" h="1280">
                  <a:moveTo>
                    <a:pt x="1785" y="645"/>
                  </a:moveTo>
                  <a:cubicBezTo>
                    <a:pt x="1789" y="623"/>
                    <a:pt x="1792" y="600"/>
                    <a:pt x="1792" y="576"/>
                  </a:cubicBezTo>
                  <a:cubicBezTo>
                    <a:pt x="1792" y="399"/>
                    <a:pt x="1649" y="256"/>
                    <a:pt x="1472" y="256"/>
                  </a:cubicBezTo>
                  <a:cubicBezTo>
                    <a:pt x="1444" y="256"/>
                    <a:pt x="1416" y="260"/>
                    <a:pt x="1390" y="267"/>
                  </a:cubicBezTo>
                  <a:cubicBezTo>
                    <a:pt x="1340" y="112"/>
                    <a:pt x="1195" y="0"/>
                    <a:pt x="1024" y="0"/>
                  </a:cubicBezTo>
                  <a:cubicBezTo>
                    <a:pt x="849" y="0"/>
                    <a:pt x="702" y="117"/>
                    <a:pt x="655" y="276"/>
                  </a:cubicBezTo>
                  <a:cubicBezTo>
                    <a:pt x="610" y="263"/>
                    <a:pt x="562" y="256"/>
                    <a:pt x="512" y="256"/>
                  </a:cubicBezTo>
                  <a:cubicBezTo>
                    <a:pt x="229" y="256"/>
                    <a:pt x="0" y="485"/>
                    <a:pt x="0" y="768"/>
                  </a:cubicBezTo>
                  <a:cubicBezTo>
                    <a:pt x="0" y="1051"/>
                    <a:pt x="229" y="1280"/>
                    <a:pt x="512" y="1280"/>
                  </a:cubicBezTo>
                  <a:cubicBezTo>
                    <a:pt x="1728" y="1280"/>
                    <a:pt x="1728" y="1280"/>
                    <a:pt x="1728" y="1280"/>
                  </a:cubicBezTo>
                  <a:cubicBezTo>
                    <a:pt x="1905" y="1280"/>
                    <a:pt x="2048" y="1137"/>
                    <a:pt x="2048" y="960"/>
                  </a:cubicBezTo>
                  <a:cubicBezTo>
                    <a:pt x="2048" y="803"/>
                    <a:pt x="1934" y="672"/>
                    <a:pt x="1785" y="645"/>
                  </a:cubicBezTo>
                  <a:close/>
                  <a:moveTo>
                    <a:pt x="832" y="1152"/>
                  </a:moveTo>
                  <a:cubicBezTo>
                    <a:pt x="512" y="832"/>
                    <a:pt x="512" y="832"/>
                    <a:pt x="512" y="832"/>
                  </a:cubicBezTo>
                  <a:cubicBezTo>
                    <a:pt x="640" y="704"/>
                    <a:pt x="640" y="704"/>
                    <a:pt x="640" y="704"/>
                  </a:cubicBezTo>
                  <a:cubicBezTo>
                    <a:pt x="832" y="896"/>
                    <a:pt x="832" y="896"/>
                    <a:pt x="832" y="896"/>
                  </a:cubicBezTo>
                  <a:cubicBezTo>
                    <a:pt x="1280" y="448"/>
                    <a:pt x="1280" y="448"/>
                    <a:pt x="1280" y="448"/>
                  </a:cubicBezTo>
                  <a:cubicBezTo>
                    <a:pt x="1408" y="576"/>
                    <a:pt x="1408" y="576"/>
                    <a:pt x="1408" y="576"/>
                  </a:cubicBezTo>
                  <a:lnTo>
                    <a:pt x="832" y="11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56" name="组合 103"/>
            <p:cNvGrpSpPr>
              <a:grpSpLocks/>
            </p:cNvGrpSpPr>
            <p:nvPr/>
          </p:nvGrpSpPr>
          <p:grpSpPr bwMode="auto">
            <a:xfrm>
              <a:off x="11725600" y="4318216"/>
              <a:ext cx="247347" cy="304320"/>
              <a:chOff x="1150938" y="4143375"/>
              <a:chExt cx="1181100" cy="1446213"/>
            </a:xfrm>
            <a:solidFill>
              <a:schemeClr val="bg1">
                <a:lumMod val="65000"/>
              </a:schemeClr>
            </a:solidFill>
          </p:grpSpPr>
          <p:sp>
            <p:nvSpPr>
              <p:cNvPr id="157" name="Freeform 95"/>
              <p:cNvSpPr>
                <a:spLocks noEditPoints="1"/>
              </p:cNvSpPr>
              <p:nvPr/>
            </p:nvSpPr>
            <p:spPr bwMode="auto">
              <a:xfrm>
                <a:off x="1241426" y="4595813"/>
                <a:ext cx="998538" cy="993775"/>
              </a:xfrm>
              <a:custGeom>
                <a:avLst/>
                <a:gdLst>
                  <a:gd name="T0" fmla="*/ 0 w 1408"/>
                  <a:gd name="T1" fmla="*/ 0 h 1408"/>
                  <a:gd name="T2" fmla="*/ 0 w 1408"/>
                  <a:gd name="T3" fmla="*/ 2147483646 h 1408"/>
                  <a:gd name="T4" fmla="*/ 2147483646 w 1408"/>
                  <a:gd name="T5" fmla="*/ 2147483646 h 1408"/>
                  <a:gd name="T6" fmla="*/ 2147483646 w 1408"/>
                  <a:gd name="T7" fmla="*/ 2147483646 h 1408"/>
                  <a:gd name="T8" fmla="*/ 2147483646 w 1408"/>
                  <a:gd name="T9" fmla="*/ 2147483646 h 1408"/>
                  <a:gd name="T10" fmla="*/ 2147483646 w 1408"/>
                  <a:gd name="T11" fmla="*/ 0 h 1408"/>
                  <a:gd name="T12" fmla="*/ 0 w 1408"/>
                  <a:gd name="T13" fmla="*/ 0 h 1408"/>
                  <a:gd name="T14" fmla="*/ 2147483646 w 1408"/>
                  <a:gd name="T15" fmla="*/ 2147483646 h 1408"/>
                  <a:gd name="T16" fmla="*/ 2147483646 w 1408"/>
                  <a:gd name="T17" fmla="*/ 2147483646 h 1408"/>
                  <a:gd name="T18" fmla="*/ 2147483646 w 1408"/>
                  <a:gd name="T19" fmla="*/ 2147483646 h 1408"/>
                  <a:gd name="T20" fmla="*/ 2147483646 w 1408"/>
                  <a:gd name="T21" fmla="*/ 2147483646 h 1408"/>
                  <a:gd name="T22" fmla="*/ 2147483646 w 1408"/>
                  <a:gd name="T23" fmla="*/ 2147483646 h 1408"/>
                  <a:gd name="T24" fmla="*/ 2147483646 w 1408"/>
                  <a:gd name="T25" fmla="*/ 2147483646 h 1408"/>
                  <a:gd name="T26" fmla="*/ 2147483646 w 1408"/>
                  <a:gd name="T27" fmla="*/ 2147483646 h 1408"/>
                  <a:gd name="T28" fmla="*/ 2147483646 w 1408"/>
                  <a:gd name="T29" fmla="*/ 2147483646 h 1408"/>
                  <a:gd name="T30" fmla="*/ 2147483646 w 1408"/>
                  <a:gd name="T31" fmla="*/ 2147483646 h 1408"/>
                  <a:gd name="T32" fmla="*/ 2147483646 w 1408"/>
                  <a:gd name="T33" fmla="*/ 2147483646 h 1408"/>
                  <a:gd name="T34" fmla="*/ 2147483646 w 1408"/>
                  <a:gd name="T35" fmla="*/ 2147483646 h 1408"/>
                  <a:gd name="T36" fmla="*/ 2147483646 w 1408"/>
                  <a:gd name="T37" fmla="*/ 2147483646 h 1408"/>
                  <a:gd name="T38" fmla="*/ 2147483646 w 1408"/>
                  <a:gd name="T39" fmla="*/ 2147483646 h 1408"/>
                  <a:gd name="T40" fmla="*/ 2147483646 w 1408"/>
                  <a:gd name="T41" fmla="*/ 2147483646 h 1408"/>
                  <a:gd name="T42" fmla="*/ 2147483646 w 1408"/>
                  <a:gd name="T43" fmla="*/ 2147483646 h 1408"/>
                  <a:gd name="T44" fmla="*/ 2147483646 w 1408"/>
                  <a:gd name="T45" fmla="*/ 2147483646 h 1408"/>
                  <a:gd name="T46" fmla="*/ 2147483646 w 1408"/>
                  <a:gd name="T47" fmla="*/ 2147483646 h 1408"/>
                  <a:gd name="T48" fmla="*/ 2147483646 w 1408"/>
                  <a:gd name="T49" fmla="*/ 2147483646 h 1408"/>
                  <a:gd name="T50" fmla="*/ 2147483646 w 1408"/>
                  <a:gd name="T51" fmla="*/ 2147483646 h 1408"/>
                  <a:gd name="T52" fmla="*/ 2147483646 w 1408"/>
                  <a:gd name="T53" fmla="*/ 2147483646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408" h="1408">
                    <a:moveTo>
                      <a:pt x="0" y="0"/>
                    </a:moveTo>
                    <a:cubicBezTo>
                      <a:pt x="0" y="1280"/>
                      <a:pt x="0" y="1280"/>
                      <a:pt x="0" y="1280"/>
                    </a:cubicBezTo>
                    <a:cubicBezTo>
                      <a:pt x="0" y="1350"/>
                      <a:pt x="58" y="1408"/>
                      <a:pt x="128" y="1408"/>
                    </a:cubicBezTo>
                    <a:cubicBezTo>
                      <a:pt x="1280" y="1408"/>
                      <a:pt x="1280" y="1408"/>
                      <a:pt x="1280" y="1408"/>
                    </a:cubicBezTo>
                    <a:cubicBezTo>
                      <a:pt x="1350" y="1408"/>
                      <a:pt x="1408" y="1350"/>
                      <a:pt x="1408" y="1280"/>
                    </a:cubicBezTo>
                    <a:cubicBezTo>
                      <a:pt x="1408" y="0"/>
                      <a:pt x="1408" y="0"/>
                      <a:pt x="1408" y="0"/>
                    </a:cubicBezTo>
                    <a:lnTo>
                      <a:pt x="0" y="0"/>
                    </a:lnTo>
                    <a:close/>
                    <a:moveTo>
                      <a:pt x="384" y="1152"/>
                    </a:moveTo>
                    <a:cubicBezTo>
                      <a:pt x="256" y="1152"/>
                      <a:pt x="256" y="1152"/>
                      <a:pt x="256" y="1152"/>
                    </a:cubicBezTo>
                    <a:cubicBezTo>
                      <a:pt x="256" y="256"/>
                      <a:pt x="256" y="256"/>
                      <a:pt x="256" y="256"/>
                    </a:cubicBezTo>
                    <a:cubicBezTo>
                      <a:pt x="384" y="256"/>
                      <a:pt x="384" y="256"/>
                      <a:pt x="384" y="256"/>
                    </a:cubicBezTo>
                    <a:lnTo>
                      <a:pt x="384" y="1152"/>
                    </a:lnTo>
                    <a:close/>
                    <a:moveTo>
                      <a:pt x="640" y="1152"/>
                    </a:moveTo>
                    <a:cubicBezTo>
                      <a:pt x="512" y="1152"/>
                      <a:pt x="512" y="1152"/>
                      <a:pt x="512" y="1152"/>
                    </a:cubicBezTo>
                    <a:cubicBezTo>
                      <a:pt x="512" y="256"/>
                      <a:pt x="512" y="256"/>
                      <a:pt x="512" y="256"/>
                    </a:cubicBezTo>
                    <a:cubicBezTo>
                      <a:pt x="640" y="256"/>
                      <a:pt x="640" y="256"/>
                      <a:pt x="640" y="256"/>
                    </a:cubicBezTo>
                    <a:lnTo>
                      <a:pt x="640" y="1152"/>
                    </a:lnTo>
                    <a:close/>
                    <a:moveTo>
                      <a:pt x="896" y="1152"/>
                    </a:moveTo>
                    <a:cubicBezTo>
                      <a:pt x="768" y="1152"/>
                      <a:pt x="768" y="1152"/>
                      <a:pt x="768" y="1152"/>
                    </a:cubicBezTo>
                    <a:cubicBezTo>
                      <a:pt x="768" y="256"/>
                      <a:pt x="768" y="256"/>
                      <a:pt x="768" y="256"/>
                    </a:cubicBezTo>
                    <a:cubicBezTo>
                      <a:pt x="896" y="256"/>
                      <a:pt x="896" y="256"/>
                      <a:pt x="896" y="256"/>
                    </a:cubicBezTo>
                    <a:lnTo>
                      <a:pt x="896" y="1152"/>
                    </a:lnTo>
                    <a:close/>
                    <a:moveTo>
                      <a:pt x="1152" y="1152"/>
                    </a:moveTo>
                    <a:cubicBezTo>
                      <a:pt x="1024" y="1152"/>
                      <a:pt x="1024" y="1152"/>
                      <a:pt x="1024" y="1152"/>
                    </a:cubicBezTo>
                    <a:cubicBezTo>
                      <a:pt x="1024" y="256"/>
                      <a:pt x="1024" y="256"/>
                      <a:pt x="1024" y="256"/>
                    </a:cubicBezTo>
                    <a:cubicBezTo>
                      <a:pt x="1152" y="256"/>
                      <a:pt x="1152" y="256"/>
                      <a:pt x="1152" y="256"/>
                    </a:cubicBezTo>
                    <a:lnTo>
                      <a:pt x="1152" y="1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8" name="Freeform 96"/>
              <p:cNvSpPr>
                <a:spLocks noEditPoints="1"/>
              </p:cNvSpPr>
              <p:nvPr/>
            </p:nvSpPr>
            <p:spPr bwMode="auto">
              <a:xfrm>
                <a:off x="1150938" y="4143375"/>
                <a:ext cx="1181100" cy="361950"/>
              </a:xfrm>
              <a:custGeom>
                <a:avLst/>
                <a:gdLst>
                  <a:gd name="T0" fmla="*/ 2147483646 w 1664"/>
                  <a:gd name="T1" fmla="*/ 2147483646 h 512"/>
                  <a:gd name="T2" fmla="*/ 2147483646 w 1664"/>
                  <a:gd name="T3" fmla="*/ 2147483646 h 512"/>
                  <a:gd name="T4" fmla="*/ 2147483646 w 1664"/>
                  <a:gd name="T5" fmla="*/ 2147483646 h 512"/>
                  <a:gd name="T6" fmla="*/ 2147483646 w 1664"/>
                  <a:gd name="T7" fmla="*/ 0 h 512"/>
                  <a:gd name="T8" fmla="*/ 2147483646 w 1664"/>
                  <a:gd name="T9" fmla="*/ 0 h 512"/>
                  <a:gd name="T10" fmla="*/ 2147483646 w 1664"/>
                  <a:gd name="T11" fmla="*/ 2147483646 h 512"/>
                  <a:gd name="T12" fmla="*/ 2147483646 w 1664"/>
                  <a:gd name="T13" fmla="*/ 2147483646 h 512"/>
                  <a:gd name="T14" fmla="*/ 2147483646 w 1664"/>
                  <a:gd name="T15" fmla="*/ 2147483646 h 512"/>
                  <a:gd name="T16" fmla="*/ 0 w 1664"/>
                  <a:gd name="T17" fmla="*/ 2147483646 h 512"/>
                  <a:gd name="T18" fmla="*/ 0 w 1664"/>
                  <a:gd name="T19" fmla="*/ 2147483646 h 512"/>
                  <a:gd name="T20" fmla="*/ 2147483646 w 1664"/>
                  <a:gd name="T21" fmla="*/ 2147483646 h 512"/>
                  <a:gd name="T22" fmla="*/ 2147483646 w 1664"/>
                  <a:gd name="T23" fmla="*/ 2147483646 h 512"/>
                  <a:gd name="T24" fmla="*/ 2147483646 w 1664"/>
                  <a:gd name="T25" fmla="*/ 2147483646 h 512"/>
                  <a:gd name="T26" fmla="*/ 2147483646 w 1664"/>
                  <a:gd name="T27" fmla="*/ 2147483646 h 512"/>
                  <a:gd name="T28" fmla="*/ 2147483646 w 1664"/>
                  <a:gd name="T29" fmla="*/ 2147483646 h 512"/>
                  <a:gd name="T30" fmla="*/ 2147483646 w 1664"/>
                  <a:gd name="T31" fmla="*/ 2147483646 h 512"/>
                  <a:gd name="T32" fmla="*/ 2147483646 w 1664"/>
                  <a:gd name="T33" fmla="*/ 2147483646 h 512"/>
                  <a:gd name="T34" fmla="*/ 2147483646 w 1664"/>
                  <a:gd name="T35" fmla="*/ 2147483646 h 5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64" h="512">
                    <a:moveTo>
                      <a:pt x="1568" y="256"/>
                    </a:moveTo>
                    <a:cubicBezTo>
                      <a:pt x="1152" y="256"/>
                      <a:pt x="1152" y="256"/>
                      <a:pt x="1152" y="256"/>
                    </a:cubicBezTo>
                    <a:cubicBezTo>
                      <a:pt x="1152" y="96"/>
                      <a:pt x="1152" y="96"/>
                      <a:pt x="1152" y="96"/>
                    </a:cubicBezTo>
                    <a:cubicBezTo>
                      <a:pt x="1152" y="43"/>
                      <a:pt x="1109" y="0"/>
                      <a:pt x="1056" y="0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555" y="0"/>
                      <a:pt x="512" y="43"/>
                      <a:pt x="512" y="96"/>
                    </a:cubicBezTo>
                    <a:cubicBezTo>
                      <a:pt x="512" y="256"/>
                      <a:pt x="512" y="256"/>
                      <a:pt x="512" y="256"/>
                    </a:cubicBezTo>
                    <a:cubicBezTo>
                      <a:pt x="96" y="256"/>
                      <a:pt x="96" y="256"/>
                      <a:pt x="96" y="256"/>
                    </a:cubicBezTo>
                    <a:cubicBezTo>
                      <a:pt x="43" y="256"/>
                      <a:pt x="0" y="299"/>
                      <a:pt x="0" y="352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1664" y="512"/>
                      <a:pt x="1664" y="512"/>
                      <a:pt x="1664" y="512"/>
                    </a:cubicBezTo>
                    <a:cubicBezTo>
                      <a:pt x="1664" y="352"/>
                      <a:pt x="1664" y="352"/>
                      <a:pt x="1664" y="352"/>
                    </a:cubicBezTo>
                    <a:cubicBezTo>
                      <a:pt x="1664" y="299"/>
                      <a:pt x="1621" y="256"/>
                      <a:pt x="1568" y="256"/>
                    </a:cubicBezTo>
                    <a:close/>
                    <a:moveTo>
                      <a:pt x="1024" y="256"/>
                    </a:moveTo>
                    <a:cubicBezTo>
                      <a:pt x="640" y="256"/>
                      <a:pt x="640" y="256"/>
                      <a:pt x="640" y="256"/>
                    </a:cubicBezTo>
                    <a:cubicBezTo>
                      <a:pt x="640" y="130"/>
                      <a:pt x="640" y="130"/>
                      <a:pt x="640" y="130"/>
                    </a:cubicBezTo>
                    <a:cubicBezTo>
                      <a:pt x="1024" y="130"/>
                      <a:pt x="1024" y="130"/>
                      <a:pt x="1024" y="130"/>
                    </a:cubicBezTo>
                    <a:lnTo>
                      <a:pt x="1024" y="2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66" name="Freeform 114"/>
            <p:cNvSpPr>
              <a:spLocks noEditPoints="1"/>
            </p:cNvSpPr>
            <p:nvPr/>
          </p:nvSpPr>
          <p:spPr bwMode="auto">
            <a:xfrm>
              <a:off x="11134700" y="4365130"/>
              <a:ext cx="223851" cy="210492"/>
            </a:xfrm>
            <a:custGeom>
              <a:avLst/>
              <a:gdLst>
                <a:gd name="T0" fmla="*/ 2147483646 w 2048"/>
                <a:gd name="T1" fmla="*/ 2147483646 h 1920"/>
                <a:gd name="T2" fmla="*/ 2147483646 w 2048"/>
                <a:gd name="T3" fmla="*/ 2147483646 h 1920"/>
                <a:gd name="T4" fmla="*/ 2147483646 w 2048"/>
                <a:gd name="T5" fmla="*/ 780381023 h 1920"/>
                <a:gd name="T6" fmla="*/ 2147483646 w 2048"/>
                <a:gd name="T7" fmla="*/ 0 h 1920"/>
                <a:gd name="T8" fmla="*/ 2147483646 w 2048"/>
                <a:gd name="T9" fmla="*/ 0 h 1920"/>
                <a:gd name="T10" fmla="*/ 2147483646 w 2048"/>
                <a:gd name="T11" fmla="*/ 780381023 h 1920"/>
                <a:gd name="T12" fmla="*/ 2147483646 w 2048"/>
                <a:gd name="T13" fmla="*/ 2147483646 h 1920"/>
                <a:gd name="T14" fmla="*/ 1586042321 w 2048"/>
                <a:gd name="T15" fmla="*/ 2147483646 h 1920"/>
                <a:gd name="T16" fmla="*/ 0 w 2048"/>
                <a:gd name="T17" fmla="*/ 2147483646 h 1920"/>
                <a:gd name="T18" fmla="*/ 0 w 2048"/>
                <a:gd name="T19" fmla="*/ 2147483646 h 1920"/>
                <a:gd name="T20" fmla="*/ 1586042321 w 2048"/>
                <a:gd name="T21" fmla="*/ 2147483646 h 1920"/>
                <a:gd name="T22" fmla="*/ 2147483646 w 2048"/>
                <a:gd name="T23" fmla="*/ 2147483646 h 1920"/>
                <a:gd name="T24" fmla="*/ 2147483646 w 2048"/>
                <a:gd name="T25" fmla="*/ 2147483646 h 1920"/>
                <a:gd name="T26" fmla="*/ 2147483646 w 2048"/>
                <a:gd name="T27" fmla="*/ 2147483646 h 1920"/>
                <a:gd name="T28" fmla="*/ 2147483646 w 2048"/>
                <a:gd name="T29" fmla="*/ 2147483646 h 1920"/>
                <a:gd name="T30" fmla="*/ 2147483646 w 2048"/>
                <a:gd name="T31" fmla="*/ 780381023 h 1920"/>
                <a:gd name="T32" fmla="*/ 2147483646 w 2048"/>
                <a:gd name="T33" fmla="*/ 780381023 h 1920"/>
                <a:gd name="T34" fmla="*/ 2147483646 w 2048"/>
                <a:gd name="T35" fmla="*/ 2147483646 h 1920"/>
                <a:gd name="T36" fmla="*/ 2147483646 w 2048"/>
                <a:gd name="T37" fmla="*/ 2147483646 h 1920"/>
                <a:gd name="T38" fmla="*/ 2147483646 w 2048"/>
                <a:gd name="T39" fmla="*/ 780381023 h 1920"/>
                <a:gd name="T40" fmla="*/ 2147483646 w 2048"/>
                <a:gd name="T41" fmla="*/ 2147483646 h 1920"/>
                <a:gd name="T42" fmla="*/ 2147483646 w 2048"/>
                <a:gd name="T43" fmla="*/ 2147483646 h 1920"/>
                <a:gd name="T44" fmla="*/ 2147483646 w 2048"/>
                <a:gd name="T45" fmla="*/ 2147483646 h 1920"/>
                <a:gd name="T46" fmla="*/ 2147483646 w 2048"/>
                <a:gd name="T47" fmla="*/ 2147483646 h 1920"/>
                <a:gd name="T48" fmla="*/ 2147483646 w 2048"/>
                <a:gd name="T49" fmla="*/ 2147483646 h 1920"/>
                <a:gd name="T50" fmla="*/ 2147483646 w 2048"/>
                <a:gd name="T51" fmla="*/ 2147483646 h 1920"/>
                <a:gd name="T52" fmla="*/ 2147483646 w 2048"/>
                <a:gd name="T53" fmla="*/ 2147483646 h 1920"/>
                <a:gd name="T54" fmla="*/ 2147483646 w 2048"/>
                <a:gd name="T55" fmla="*/ 2147483646 h 1920"/>
                <a:gd name="T56" fmla="*/ 2147483646 w 2048"/>
                <a:gd name="T57" fmla="*/ 2147483646 h 1920"/>
                <a:gd name="T58" fmla="*/ 2147483646 w 2048"/>
                <a:gd name="T59" fmla="*/ 2147483646 h 1920"/>
                <a:gd name="T60" fmla="*/ 2147483646 w 2048"/>
                <a:gd name="T61" fmla="*/ 2147483646 h 1920"/>
                <a:gd name="T62" fmla="*/ 2147483646 w 2048"/>
                <a:gd name="T63" fmla="*/ 2147483646 h 1920"/>
                <a:gd name="T64" fmla="*/ 2147483646 w 2048"/>
                <a:gd name="T65" fmla="*/ 2147483646 h 19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48" h="1920">
                  <a:moveTo>
                    <a:pt x="1792" y="384"/>
                  </a:moveTo>
                  <a:cubicBezTo>
                    <a:pt x="1408" y="384"/>
                    <a:pt x="1408" y="384"/>
                    <a:pt x="1408" y="384"/>
                  </a:cubicBezTo>
                  <a:cubicBezTo>
                    <a:pt x="1408" y="128"/>
                    <a:pt x="1408" y="128"/>
                    <a:pt x="1408" y="128"/>
                  </a:cubicBezTo>
                  <a:cubicBezTo>
                    <a:pt x="1408" y="58"/>
                    <a:pt x="1350" y="0"/>
                    <a:pt x="1280" y="0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698" y="0"/>
                    <a:pt x="640" y="58"/>
                    <a:pt x="640" y="128"/>
                  </a:cubicBezTo>
                  <a:cubicBezTo>
                    <a:pt x="640" y="384"/>
                    <a:pt x="640" y="384"/>
                    <a:pt x="640" y="384"/>
                  </a:cubicBezTo>
                  <a:cubicBezTo>
                    <a:pt x="256" y="384"/>
                    <a:pt x="256" y="384"/>
                    <a:pt x="256" y="384"/>
                  </a:cubicBezTo>
                  <a:cubicBezTo>
                    <a:pt x="115" y="384"/>
                    <a:pt x="0" y="499"/>
                    <a:pt x="0" y="640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805"/>
                    <a:pt x="115" y="1920"/>
                    <a:pt x="256" y="1920"/>
                  </a:cubicBezTo>
                  <a:cubicBezTo>
                    <a:pt x="1792" y="1920"/>
                    <a:pt x="1792" y="1920"/>
                    <a:pt x="1792" y="1920"/>
                  </a:cubicBezTo>
                  <a:cubicBezTo>
                    <a:pt x="1933" y="1920"/>
                    <a:pt x="2048" y="1805"/>
                    <a:pt x="2048" y="1664"/>
                  </a:cubicBezTo>
                  <a:cubicBezTo>
                    <a:pt x="2048" y="640"/>
                    <a:pt x="2048" y="640"/>
                    <a:pt x="2048" y="640"/>
                  </a:cubicBezTo>
                  <a:cubicBezTo>
                    <a:pt x="2048" y="499"/>
                    <a:pt x="1933" y="384"/>
                    <a:pt x="1792" y="384"/>
                  </a:cubicBezTo>
                  <a:close/>
                  <a:moveTo>
                    <a:pt x="768" y="128"/>
                  </a:moveTo>
                  <a:cubicBezTo>
                    <a:pt x="1280" y="128"/>
                    <a:pt x="1280" y="128"/>
                    <a:pt x="1280" y="128"/>
                  </a:cubicBezTo>
                  <a:cubicBezTo>
                    <a:pt x="1280" y="384"/>
                    <a:pt x="1280" y="384"/>
                    <a:pt x="1280" y="384"/>
                  </a:cubicBezTo>
                  <a:cubicBezTo>
                    <a:pt x="768" y="384"/>
                    <a:pt x="768" y="384"/>
                    <a:pt x="768" y="384"/>
                  </a:cubicBezTo>
                  <a:lnTo>
                    <a:pt x="768" y="128"/>
                  </a:lnTo>
                  <a:close/>
                  <a:moveTo>
                    <a:pt x="1536" y="1280"/>
                  </a:moveTo>
                  <a:cubicBezTo>
                    <a:pt x="1152" y="1280"/>
                    <a:pt x="1152" y="1280"/>
                    <a:pt x="1152" y="1280"/>
                  </a:cubicBezTo>
                  <a:cubicBezTo>
                    <a:pt x="1152" y="1664"/>
                    <a:pt x="1152" y="1664"/>
                    <a:pt x="1152" y="1664"/>
                  </a:cubicBezTo>
                  <a:cubicBezTo>
                    <a:pt x="896" y="1664"/>
                    <a:pt x="896" y="1664"/>
                    <a:pt x="896" y="1664"/>
                  </a:cubicBezTo>
                  <a:cubicBezTo>
                    <a:pt x="896" y="1280"/>
                    <a:pt x="896" y="1280"/>
                    <a:pt x="896" y="1280"/>
                  </a:cubicBezTo>
                  <a:cubicBezTo>
                    <a:pt x="512" y="1280"/>
                    <a:pt x="512" y="1280"/>
                    <a:pt x="512" y="1280"/>
                  </a:cubicBezTo>
                  <a:cubicBezTo>
                    <a:pt x="512" y="1024"/>
                    <a:pt x="512" y="1024"/>
                    <a:pt x="512" y="1024"/>
                  </a:cubicBezTo>
                  <a:cubicBezTo>
                    <a:pt x="896" y="1024"/>
                    <a:pt x="896" y="1024"/>
                    <a:pt x="896" y="1024"/>
                  </a:cubicBezTo>
                  <a:cubicBezTo>
                    <a:pt x="896" y="640"/>
                    <a:pt x="896" y="640"/>
                    <a:pt x="896" y="640"/>
                  </a:cubicBezTo>
                  <a:cubicBezTo>
                    <a:pt x="1152" y="640"/>
                    <a:pt x="1152" y="640"/>
                    <a:pt x="1152" y="640"/>
                  </a:cubicBezTo>
                  <a:cubicBezTo>
                    <a:pt x="1152" y="1024"/>
                    <a:pt x="1152" y="1024"/>
                    <a:pt x="1152" y="1024"/>
                  </a:cubicBezTo>
                  <a:cubicBezTo>
                    <a:pt x="1536" y="1024"/>
                    <a:pt x="1536" y="1024"/>
                    <a:pt x="1536" y="1024"/>
                  </a:cubicBezTo>
                  <a:lnTo>
                    <a:pt x="1536" y="12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270828" y="5987928"/>
            <a:ext cx="10259854" cy="443982"/>
            <a:chOff x="1967961" y="2736149"/>
            <a:chExt cx="10259854" cy="443982"/>
          </a:xfrm>
          <a:solidFill>
            <a:schemeClr val="bg1">
              <a:lumMod val="65000"/>
            </a:schemeClr>
          </a:solidFill>
        </p:grpSpPr>
        <p:grpSp>
          <p:nvGrpSpPr>
            <p:cNvPr id="177" name="组合 176"/>
            <p:cNvGrpSpPr/>
            <p:nvPr/>
          </p:nvGrpSpPr>
          <p:grpSpPr>
            <a:xfrm>
              <a:off x="1967961" y="2760056"/>
              <a:ext cx="342392" cy="396168"/>
              <a:chOff x="4862512" y="1266826"/>
              <a:chExt cx="3497263" cy="4046537"/>
            </a:xfrm>
            <a:grpFill/>
          </p:grpSpPr>
          <p:sp>
            <p:nvSpPr>
              <p:cNvPr id="200" name="Freeform 15"/>
              <p:cNvSpPr>
                <a:spLocks noEditPoints="1"/>
              </p:cNvSpPr>
              <p:nvPr/>
            </p:nvSpPr>
            <p:spPr bwMode="auto">
              <a:xfrm>
                <a:off x="5235575" y="1824038"/>
                <a:ext cx="2724150" cy="3489325"/>
              </a:xfrm>
              <a:custGeom>
                <a:avLst/>
                <a:gdLst>
                  <a:gd name="T0" fmla="*/ 1435 w 1916"/>
                  <a:gd name="T1" fmla="*/ 2465 h 2465"/>
                  <a:gd name="T2" fmla="*/ 501 w 1916"/>
                  <a:gd name="T3" fmla="*/ 2465 h 2465"/>
                  <a:gd name="T4" fmla="*/ 185 w 1916"/>
                  <a:gd name="T5" fmla="*/ 2175 h 2465"/>
                  <a:gd name="T6" fmla="*/ 4 w 1916"/>
                  <a:gd name="T7" fmla="*/ 113 h 2465"/>
                  <a:gd name="T8" fmla="*/ 95 w 1916"/>
                  <a:gd name="T9" fmla="*/ 5 h 2465"/>
                  <a:gd name="T10" fmla="*/ 203 w 1916"/>
                  <a:gd name="T11" fmla="*/ 96 h 2465"/>
                  <a:gd name="T12" fmla="*/ 383 w 1916"/>
                  <a:gd name="T13" fmla="*/ 2158 h 2465"/>
                  <a:gd name="T14" fmla="*/ 501 w 1916"/>
                  <a:gd name="T15" fmla="*/ 2265 h 2465"/>
                  <a:gd name="T16" fmla="*/ 1435 w 1916"/>
                  <a:gd name="T17" fmla="*/ 2265 h 2465"/>
                  <a:gd name="T18" fmla="*/ 1553 w 1916"/>
                  <a:gd name="T19" fmla="*/ 2158 h 2465"/>
                  <a:gd name="T20" fmla="*/ 1712 w 1916"/>
                  <a:gd name="T21" fmla="*/ 331 h 2465"/>
                  <a:gd name="T22" fmla="*/ 1820 w 1916"/>
                  <a:gd name="T23" fmla="*/ 241 h 2465"/>
                  <a:gd name="T24" fmla="*/ 1911 w 1916"/>
                  <a:gd name="T25" fmla="*/ 349 h 2465"/>
                  <a:gd name="T26" fmla="*/ 1751 w 1916"/>
                  <a:gd name="T27" fmla="*/ 2175 h 2465"/>
                  <a:gd name="T28" fmla="*/ 1435 w 1916"/>
                  <a:gd name="T29" fmla="*/ 2465 h 2465"/>
                  <a:gd name="T30" fmla="*/ 1435 w 1916"/>
                  <a:gd name="T31" fmla="*/ 2465 h 2465"/>
                  <a:gd name="T32" fmla="*/ 1435 w 1916"/>
                  <a:gd name="T33" fmla="*/ 2465 h 2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16" h="2465">
                    <a:moveTo>
                      <a:pt x="1435" y="2465"/>
                    </a:moveTo>
                    <a:cubicBezTo>
                      <a:pt x="501" y="2465"/>
                      <a:pt x="501" y="2465"/>
                      <a:pt x="501" y="2465"/>
                    </a:cubicBezTo>
                    <a:cubicBezTo>
                      <a:pt x="340" y="2465"/>
                      <a:pt x="198" y="2335"/>
                      <a:pt x="185" y="2175"/>
                    </a:cubicBezTo>
                    <a:cubicBezTo>
                      <a:pt x="4" y="113"/>
                      <a:pt x="4" y="113"/>
                      <a:pt x="4" y="113"/>
                    </a:cubicBezTo>
                    <a:cubicBezTo>
                      <a:pt x="0" y="58"/>
                      <a:pt x="40" y="10"/>
                      <a:pt x="95" y="5"/>
                    </a:cubicBezTo>
                    <a:cubicBezTo>
                      <a:pt x="149" y="0"/>
                      <a:pt x="198" y="41"/>
                      <a:pt x="203" y="96"/>
                    </a:cubicBezTo>
                    <a:cubicBezTo>
                      <a:pt x="383" y="2158"/>
                      <a:pt x="383" y="2158"/>
                      <a:pt x="383" y="2158"/>
                    </a:cubicBezTo>
                    <a:cubicBezTo>
                      <a:pt x="388" y="2215"/>
                      <a:pt x="443" y="2265"/>
                      <a:pt x="501" y="2265"/>
                    </a:cubicBezTo>
                    <a:cubicBezTo>
                      <a:pt x="1435" y="2265"/>
                      <a:pt x="1435" y="2265"/>
                      <a:pt x="1435" y="2265"/>
                    </a:cubicBezTo>
                    <a:cubicBezTo>
                      <a:pt x="1493" y="2265"/>
                      <a:pt x="1548" y="2215"/>
                      <a:pt x="1553" y="2158"/>
                    </a:cubicBezTo>
                    <a:cubicBezTo>
                      <a:pt x="1712" y="331"/>
                      <a:pt x="1712" y="331"/>
                      <a:pt x="1712" y="331"/>
                    </a:cubicBezTo>
                    <a:cubicBezTo>
                      <a:pt x="1717" y="277"/>
                      <a:pt x="1766" y="236"/>
                      <a:pt x="1820" y="241"/>
                    </a:cubicBezTo>
                    <a:cubicBezTo>
                      <a:pt x="1875" y="246"/>
                      <a:pt x="1916" y="294"/>
                      <a:pt x="1911" y="349"/>
                    </a:cubicBezTo>
                    <a:cubicBezTo>
                      <a:pt x="1751" y="2175"/>
                      <a:pt x="1751" y="2175"/>
                      <a:pt x="1751" y="2175"/>
                    </a:cubicBezTo>
                    <a:cubicBezTo>
                      <a:pt x="1738" y="2335"/>
                      <a:pt x="1596" y="2465"/>
                      <a:pt x="1435" y="2465"/>
                    </a:cubicBezTo>
                    <a:close/>
                    <a:moveTo>
                      <a:pt x="1435" y="2465"/>
                    </a:moveTo>
                    <a:cubicBezTo>
                      <a:pt x="1435" y="2465"/>
                      <a:pt x="1435" y="2465"/>
                      <a:pt x="1435" y="24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1" name="Freeform 16"/>
              <p:cNvSpPr>
                <a:spLocks noEditPoints="1"/>
              </p:cNvSpPr>
              <p:nvPr/>
            </p:nvSpPr>
            <p:spPr bwMode="auto">
              <a:xfrm>
                <a:off x="4862512" y="1736725"/>
                <a:ext cx="3497263" cy="282575"/>
              </a:xfrm>
              <a:custGeom>
                <a:avLst/>
                <a:gdLst>
                  <a:gd name="T0" fmla="*/ 2360 w 2460"/>
                  <a:gd name="T1" fmla="*/ 200 h 200"/>
                  <a:gd name="T2" fmla="*/ 100 w 2460"/>
                  <a:gd name="T3" fmla="*/ 200 h 200"/>
                  <a:gd name="T4" fmla="*/ 0 w 2460"/>
                  <a:gd name="T5" fmla="*/ 100 h 200"/>
                  <a:gd name="T6" fmla="*/ 100 w 2460"/>
                  <a:gd name="T7" fmla="*/ 0 h 200"/>
                  <a:gd name="T8" fmla="*/ 2360 w 2460"/>
                  <a:gd name="T9" fmla="*/ 0 h 200"/>
                  <a:gd name="T10" fmla="*/ 2460 w 2460"/>
                  <a:gd name="T11" fmla="*/ 100 h 200"/>
                  <a:gd name="T12" fmla="*/ 2360 w 2460"/>
                  <a:gd name="T13" fmla="*/ 200 h 200"/>
                  <a:gd name="T14" fmla="*/ 2360 w 2460"/>
                  <a:gd name="T15" fmla="*/ 200 h 200"/>
                  <a:gd name="T16" fmla="*/ 2360 w 2460"/>
                  <a:gd name="T17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0" h="200">
                    <a:moveTo>
                      <a:pt x="2360" y="200"/>
                    </a:moveTo>
                    <a:cubicBezTo>
                      <a:pt x="100" y="200"/>
                      <a:pt x="100" y="200"/>
                      <a:pt x="100" y="200"/>
                    </a:cubicBezTo>
                    <a:cubicBezTo>
                      <a:pt x="45" y="200"/>
                      <a:pt x="0" y="155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2360" y="0"/>
                      <a:pt x="2360" y="0"/>
                      <a:pt x="2360" y="0"/>
                    </a:cubicBezTo>
                    <a:cubicBezTo>
                      <a:pt x="2415" y="0"/>
                      <a:pt x="2460" y="45"/>
                      <a:pt x="2460" y="100"/>
                    </a:cubicBezTo>
                    <a:cubicBezTo>
                      <a:pt x="2460" y="155"/>
                      <a:pt x="2415" y="200"/>
                      <a:pt x="2360" y="200"/>
                    </a:cubicBezTo>
                    <a:close/>
                    <a:moveTo>
                      <a:pt x="2360" y="200"/>
                    </a:moveTo>
                    <a:cubicBezTo>
                      <a:pt x="2360" y="200"/>
                      <a:pt x="2360" y="200"/>
                      <a:pt x="2360" y="20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5997575" y="1266826"/>
                <a:ext cx="1227138" cy="611187"/>
              </a:xfrm>
              <a:custGeom>
                <a:avLst/>
                <a:gdLst>
                  <a:gd name="T0" fmla="*/ 864 w 864"/>
                  <a:gd name="T1" fmla="*/ 432 h 432"/>
                  <a:gd name="T2" fmla="*/ 665 w 864"/>
                  <a:gd name="T3" fmla="*/ 432 h 432"/>
                  <a:gd name="T4" fmla="*/ 665 w 864"/>
                  <a:gd name="T5" fmla="*/ 266 h 432"/>
                  <a:gd name="T6" fmla="*/ 565 w 864"/>
                  <a:gd name="T7" fmla="*/ 199 h 432"/>
                  <a:gd name="T8" fmla="*/ 299 w 864"/>
                  <a:gd name="T9" fmla="*/ 199 h 432"/>
                  <a:gd name="T10" fmla="*/ 199 w 864"/>
                  <a:gd name="T11" fmla="*/ 266 h 432"/>
                  <a:gd name="T12" fmla="*/ 199 w 864"/>
                  <a:gd name="T13" fmla="*/ 432 h 432"/>
                  <a:gd name="T14" fmla="*/ 0 w 864"/>
                  <a:gd name="T15" fmla="*/ 432 h 432"/>
                  <a:gd name="T16" fmla="*/ 0 w 864"/>
                  <a:gd name="T17" fmla="*/ 266 h 432"/>
                  <a:gd name="T18" fmla="*/ 299 w 864"/>
                  <a:gd name="T19" fmla="*/ 0 h 432"/>
                  <a:gd name="T20" fmla="*/ 565 w 864"/>
                  <a:gd name="T21" fmla="*/ 0 h 432"/>
                  <a:gd name="T22" fmla="*/ 864 w 864"/>
                  <a:gd name="T23" fmla="*/ 266 h 432"/>
                  <a:gd name="T24" fmla="*/ 864 w 864"/>
                  <a:gd name="T25" fmla="*/ 432 h 432"/>
                  <a:gd name="T26" fmla="*/ 864 w 864"/>
                  <a:gd name="T27" fmla="*/ 432 h 432"/>
                  <a:gd name="T28" fmla="*/ 864 w 864"/>
                  <a:gd name="T29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64" h="432">
                    <a:moveTo>
                      <a:pt x="864" y="432"/>
                    </a:moveTo>
                    <a:cubicBezTo>
                      <a:pt x="665" y="432"/>
                      <a:pt x="665" y="432"/>
                      <a:pt x="665" y="432"/>
                    </a:cubicBezTo>
                    <a:cubicBezTo>
                      <a:pt x="665" y="266"/>
                      <a:pt x="665" y="266"/>
                      <a:pt x="665" y="266"/>
                    </a:cubicBezTo>
                    <a:cubicBezTo>
                      <a:pt x="665" y="235"/>
                      <a:pt x="622" y="199"/>
                      <a:pt x="565" y="199"/>
                    </a:cubicBezTo>
                    <a:cubicBezTo>
                      <a:pt x="299" y="199"/>
                      <a:pt x="299" y="199"/>
                      <a:pt x="299" y="199"/>
                    </a:cubicBezTo>
                    <a:cubicBezTo>
                      <a:pt x="242" y="199"/>
                      <a:pt x="199" y="235"/>
                      <a:pt x="199" y="266"/>
                    </a:cubicBezTo>
                    <a:cubicBezTo>
                      <a:pt x="199" y="432"/>
                      <a:pt x="199" y="432"/>
                      <a:pt x="199" y="432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119"/>
                      <a:pt x="134" y="0"/>
                      <a:pt x="299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730" y="0"/>
                      <a:pt x="864" y="119"/>
                      <a:pt x="864" y="266"/>
                    </a:cubicBezTo>
                    <a:cubicBezTo>
                      <a:pt x="864" y="432"/>
                      <a:pt x="864" y="432"/>
                      <a:pt x="864" y="432"/>
                    </a:cubicBezTo>
                    <a:close/>
                    <a:moveTo>
                      <a:pt x="864" y="432"/>
                    </a:moveTo>
                    <a:cubicBezTo>
                      <a:pt x="864" y="432"/>
                      <a:pt x="864" y="432"/>
                      <a:pt x="864" y="4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3" name="Freeform 18"/>
              <p:cNvSpPr>
                <a:spLocks noEditPoints="1"/>
              </p:cNvSpPr>
              <p:nvPr/>
            </p:nvSpPr>
            <p:spPr bwMode="auto">
              <a:xfrm>
                <a:off x="6086475" y="2581275"/>
                <a:ext cx="387350" cy="1885950"/>
              </a:xfrm>
              <a:custGeom>
                <a:avLst/>
                <a:gdLst>
                  <a:gd name="T0" fmla="*/ 169 w 272"/>
                  <a:gd name="T1" fmla="*/ 1333 h 1333"/>
                  <a:gd name="T2" fmla="*/ 70 w 272"/>
                  <a:gd name="T3" fmla="*/ 1239 h 1333"/>
                  <a:gd name="T4" fmla="*/ 4 w 272"/>
                  <a:gd name="T5" fmla="*/ 108 h 1333"/>
                  <a:gd name="T6" fmla="*/ 97 w 272"/>
                  <a:gd name="T7" fmla="*/ 3 h 1333"/>
                  <a:gd name="T8" fmla="*/ 203 w 272"/>
                  <a:gd name="T9" fmla="*/ 97 h 1333"/>
                  <a:gd name="T10" fmla="*/ 269 w 272"/>
                  <a:gd name="T11" fmla="*/ 1227 h 1333"/>
                  <a:gd name="T12" fmla="*/ 175 w 272"/>
                  <a:gd name="T13" fmla="*/ 1332 h 1333"/>
                  <a:gd name="T14" fmla="*/ 169 w 272"/>
                  <a:gd name="T15" fmla="*/ 1333 h 1333"/>
                  <a:gd name="T16" fmla="*/ 169 w 272"/>
                  <a:gd name="T17" fmla="*/ 1333 h 1333"/>
                  <a:gd name="T18" fmla="*/ 169 w 272"/>
                  <a:gd name="T19" fmla="*/ 1333 h 1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2" h="1333">
                    <a:moveTo>
                      <a:pt x="169" y="1333"/>
                    </a:moveTo>
                    <a:cubicBezTo>
                      <a:pt x="117" y="1333"/>
                      <a:pt x="73" y="1292"/>
                      <a:pt x="70" y="1239"/>
                    </a:cubicBezTo>
                    <a:cubicBezTo>
                      <a:pt x="4" y="108"/>
                      <a:pt x="4" y="108"/>
                      <a:pt x="4" y="108"/>
                    </a:cubicBezTo>
                    <a:cubicBezTo>
                      <a:pt x="0" y="53"/>
                      <a:pt x="42" y="6"/>
                      <a:pt x="97" y="3"/>
                    </a:cubicBezTo>
                    <a:cubicBezTo>
                      <a:pt x="152" y="0"/>
                      <a:pt x="199" y="42"/>
                      <a:pt x="203" y="97"/>
                    </a:cubicBezTo>
                    <a:cubicBezTo>
                      <a:pt x="269" y="1227"/>
                      <a:pt x="269" y="1227"/>
                      <a:pt x="269" y="1227"/>
                    </a:cubicBezTo>
                    <a:cubicBezTo>
                      <a:pt x="272" y="1282"/>
                      <a:pt x="230" y="1329"/>
                      <a:pt x="175" y="1332"/>
                    </a:cubicBezTo>
                    <a:cubicBezTo>
                      <a:pt x="173" y="1332"/>
                      <a:pt x="171" y="1333"/>
                      <a:pt x="169" y="1333"/>
                    </a:cubicBezTo>
                    <a:close/>
                    <a:moveTo>
                      <a:pt x="169" y="1333"/>
                    </a:moveTo>
                    <a:cubicBezTo>
                      <a:pt x="169" y="1333"/>
                      <a:pt x="169" y="1333"/>
                      <a:pt x="169" y="13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4" name="Freeform 19"/>
              <p:cNvSpPr>
                <a:spLocks noEditPoints="1"/>
              </p:cNvSpPr>
              <p:nvPr/>
            </p:nvSpPr>
            <p:spPr bwMode="auto">
              <a:xfrm>
                <a:off x="6748463" y="2581275"/>
                <a:ext cx="387350" cy="1885950"/>
              </a:xfrm>
              <a:custGeom>
                <a:avLst/>
                <a:gdLst>
                  <a:gd name="T0" fmla="*/ 103 w 272"/>
                  <a:gd name="T1" fmla="*/ 1333 h 1333"/>
                  <a:gd name="T2" fmla="*/ 97 w 272"/>
                  <a:gd name="T3" fmla="*/ 1332 h 1333"/>
                  <a:gd name="T4" fmla="*/ 3 w 272"/>
                  <a:gd name="T5" fmla="*/ 1227 h 1333"/>
                  <a:gd name="T6" fmla="*/ 69 w 272"/>
                  <a:gd name="T7" fmla="*/ 97 h 1333"/>
                  <a:gd name="T8" fmla="*/ 175 w 272"/>
                  <a:gd name="T9" fmla="*/ 3 h 1333"/>
                  <a:gd name="T10" fmla="*/ 269 w 272"/>
                  <a:gd name="T11" fmla="*/ 108 h 1333"/>
                  <a:gd name="T12" fmla="*/ 202 w 272"/>
                  <a:gd name="T13" fmla="*/ 1239 h 1333"/>
                  <a:gd name="T14" fmla="*/ 103 w 272"/>
                  <a:gd name="T15" fmla="*/ 1333 h 1333"/>
                  <a:gd name="T16" fmla="*/ 103 w 272"/>
                  <a:gd name="T17" fmla="*/ 1333 h 1333"/>
                  <a:gd name="T18" fmla="*/ 103 w 272"/>
                  <a:gd name="T19" fmla="*/ 1333 h 1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2" h="1333">
                    <a:moveTo>
                      <a:pt x="103" y="1333"/>
                    </a:moveTo>
                    <a:cubicBezTo>
                      <a:pt x="101" y="1333"/>
                      <a:pt x="99" y="1332"/>
                      <a:pt x="97" y="1332"/>
                    </a:cubicBezTo>
                    <a:cubicBezTo>
                      <a:pt x="42" y="1329"/>
                      <a:pt x="0" y="1282"/>
                      <a:pt x="3" y="1227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73" y="42"/>
                      <a:pt x="120" y="0"/>
                      <a:pt x="175" y="3"/>
                    </a:cubicBezTo>
                    <a:cubicBezTo>
                      <a:pt x="230" y="6"/>
                      <a:pt x="272" y="53"/>
                      <a:pt x="269" y="108"/>
                    </a:cubicBezTo>
                    <a:cubicBezTo>
                      <a:pt x="202" y="1239"/>
                      <a:pt x="202" y="1239"/>
                      <a:pt x="202" y="1239"/>
                    </a:cubicBezTo>
                    <a:cubicBezTo>
                      <a:pt x="199" y="1292"/>
                      <a:pt x="155" y="1333"/>
                      <a:pt x="103" y="1333"/>
                    </a:cubicBezTo>
                    <a:close/>
                    <a:moveTo>
                      <a:pt x="103" y="1333"/>
                    </a:moveTo>
                    <a:cubicBezTo>
                      <a:pt x="103" y="1333"/>
                      <a:pt x="103" y="1333"/>
                      <a:pt x="103" y="13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78" name="Freeform 23"/>
            <p:cNvSpPr>
              <a:spLocks noEditPoints="1"/>
            </p:cNvSpPr>
            <p:nvPr/>
          </p:nvSpPr>
          <p:spPr bwMode="auto">
            <a:xfrm>
              <a:off x="2703288" y="2758738"/>
              <a:ext cx="410870" cy="398804"/>
            </a:xfrm>
            <a:custGeom>
              <a:avLst/>
              <a:gdLst>
                <a:gd name="T0" fmla="*/ 568 w 2840"/>
                <a:gd name="T1" fmla="*/ 1174 h 2771"/>
                <a:gd name="T2" fmla="*/ 2274 w 2840"/>
                <a:gd name="T3" fmla="*/ 1174 h 2771"/>
                <a:gd name="T4" fmla="*/ 2274 w 2840"/>
                <a:gd name="T5" fmla="*/ 1008 h 2771"/>
                <a:gd name="T6" fmla="*/ 568 w 2840"/>
                <a:gd name="T7" fmla="*/ 1008 h 2771"/>
                <a:gd name="T8" fmla="*/ 568 w 2840"/>
                <a:gd name="T9" fmla="*/ 1174 h 2771"/>
                <a:gd name="T10" fmla="*/ 568 w 2840"/>
                <a:gd name="T11" fmla="*/ 1627 h 2771"/>
                <a:gd name="T12" fmla="*/ 1845 w 2840"/>
                <a:gd name="T13" fmla="*/ 1627 h 2771"/>
                <a:gd name="T14" fmla="*/ 1845 w 2840"/>
                <a:gd name="T15" fmla="*/ 1461 h 2771"/>
                <a:gd name="T16" fmla="*/ 568 w 2840"/>
                <a:gd name="T17" fmla="*/ 1461 h 2771"/>
                <a:gd name="T18" fmla="*/ 568 w 2840"/>
                <a:gd name="T19" fmla="*/ 1627 h 2771"/>
                <a:gd name="T20" fmla="*/ 2435 w 2840"/>
                <a:gd name="T21" fmla="*/ 0 h 2771"/>
                <a:gd name="T22" fmla="*/ 404 w 2840"/>
                <a:gd name="T23" fmla="*/ 0 h 2771"/>
                <a:gd name="T24" fmla="*/ 0 w 2840"/>
                <a:gd name="T25" fmla="*/ 404 h 2771"/>
                <a:gd name="T26" fmla="*/ 0 w 2840"/>
                <a:gd name="T27" fmla="*/ 1775 h 2771"/>
                <a:gd name="T28" fmla="*/ 404 w 2840"/>
                <a:gd name="T29" fmla="*/ 2179 h 2771"/>
                <a:gd name="T30" fmla="*/ 418 w 2840"/>
                <a:gd name="T31" fmla="*/ 2179 h 2771"/>
                <a:gd name="T32" fmla="*/ 414 w 2840"/>
                <a:gd name="T33" fmla="*/ 2771 h 2771"/>
                <a:gd name="T34" fmla="*/ 1271 w 2840"/>
                <a:gd name="T35" fmla="*/ 2179 h 2771"/>
                <a:gd name="T36" fmla="*/ 2435 w 2840"/>
                <a:gd name="T37" fmla="*/ 2179 h 2771"/>
                <a:gd name="T38" fmla="*/ 2840 w 2840"/>
                <a:gd name="T39" fmla="*/ 1775 h 2771"/>
                <a:gd name="T40" fmla="*/ 2840 w 2840"/>
                <a:gd name="T41" fmla="*/ 404 h 2771"/>
                <a:gd name="T42" fmla="*/ 2435 w 2840"/>
                <a:gd name="T43" fmla="*/ 0 h 2771"/>
                <a:gd name="T44" fmla="*/ 2674 w 2840"/>
                <a:gd name="T45" fmla="*/ 1775 h 2771"/>
                <a:gd name="T46" fmla="*/ 2435 w 2840"/>
                <a:gd name="T47" fmla="*/ 2013 h 2771"/>
                <a:gd name="T48" fmla="*/ 1219 w 2840"/>
                <a:gd name="T49" fmla="*/ 2013 h 2771"/>
                <a:gd name="T50" fmla="*/ 582 w 2840"/>
                <a:gd name="T51" fmla="*/ 2453 h 2771"/>
                <a:gd name="T52" fmla="*/ 586 w 2840"/>
                <a:gd name="T53" fmla="*/ 2013 h 2771"/>
                <a:gd name="T54" fmla="*/ 404 w 2840"/>
                <a:gd name="T55" fmla="*/ 2013 h 2771"/>
                <a:gd name="T56" fmla="*/ 166 w 2840"/>
                <a:gd name="T57" fmla="*/ 1775 h 2771"/>
                <a:gd name="T58" fmla="*/ 166 w 2840"/>
                <a:gd name="T59" fmla="*/ 404 h 2771"/>
                <a:gd name="T60" fmla="*/ 404 w 2840"/>
                <a:gd name="T61" fmla="*/ 166 h 2771"/>
                <a:gd name="T62" fmla="*/ 2435 w 2840"/>
                <a:gd name="T63" fmla="*/ 166 h 2771"/>
                <a:gd name="T64" fmla="*/ 2674 w 2840"/>
                <a:gd name="T65" fmla="*/ 404 h 2771"/>
                <a:gd name="T66" fmla="*/ 2674 w 2840"/>
                <a:gd name="T67" fmla="*/ 1775 h 2771"/>
                <a:gd name="T68" fmla="*/ 568 w 2840"/>
                <a:gd name="T69" fmla="*/ 721 h 2771"/>
                <a:gd name="T70" fmla="*/ 2274 w 2840"/>
                <a:gd name="T71" fmla="*/ 721 h 2771"/>
                <a:gd name="T72" fmla="*/ 2274 w 2840"/>
                <a:gd name="T73" fmla="*/ 555 h 2771"/>
                <a:gd name="T74" fmla="*/ 568 w 2840"/>
                <a:gd name="T75" fmla="*/ 555 h 2771"/>
                <a:gd name="T76" fmla="*/ 568 w 2840"/>
                <a:gd name="T77" fmla="*/ 721 h 2771"/>
                <a:gd name="T78" fmla="*/ 568 w 2840"/>
                <a:gd name="T79" fmla="*/ 721 h 2771"/>
                <a:gd name="T80" fmla="*/ 568 w 2840"/>
                <a:gd name="T81" fmla="*/ 721 h 2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0" h="2771">
                  <a:moveTo>
                    <a:pt x="568" y="1174"/>
                  </a:moveTo>
                  <a:cubicBezTo>
                    <a:pt x="2274" y="1174"/>
                    <a:pt x="2274" y="1174"/>
                    <a:pt x="2274" y="1174"/>
                  </a:cubicBezTo>
                  <a:cubicBezTo>
                    <a:pt x="2274" y="1008"/>
                    <a:pt x="2274" y="1008"/>
                    <a:pt x="2274" y="1008"/>
                  </a:cubicBezTo>
                  <a:cubicBezTo>
                    <a:pt x="568" y="1008"/>
                    <a:pt x="568" y="1008"/>
                    <a:pt x="568" y="1008"/>
                  </a:cubicBezTo>
                  <a:cubicBezTo>
                    <a:pt x="568" y="1174"/>
                    <a:pt x="568" y="1174"/>
                    <a:pt x="568" y="1174"/>
                  </a:cubicBezTo>
                  <a:close/>
                  <a:moveTo>
                    <a:pt x="568" y="1627"/>
                  </a:moveTo>
                  <a:cubicBezTo>
                    <a:pt x="1845" y="1627"/>
                    <a:pt x="1845" y="1627"/>
                    <a:pt x="1845" y="1627"/>
                  </a:cubicBezTo>
                  <a:cubicBezTo>
                    <a:pt x="1845" y="1461"/>
                    <a:pt x="1845" y="1461"/>
                    <a:pt x="1845" y="1461"/>
                  </a:cubicBezTo>
                  <a:cubicBezTo>
                    <a:pt x="568" y="1461"/>
                    <a:pt x="568" y="1461"/>
                    <a:pt x="568" y="1461"/>
                  </a:cubicBezTo>
                  <a:cubicBezTo>
                    <a:pt x="568" y="1627"/>
                    <a:pt x="568" y="1627"/>
                    <a:pt x="568" y="1627"/>
                  </a:cubicBezTo>
                  <a:close/>
                  <a:moveTo>
                    <a:pt x="2435" y="0"/>
                  </a:moveTo>
                  <a:cubicBezTo>
                    <a:pt x="404" y="0"/>
                    <a:pt x="404" y="0"/>
                    <a:pt x="404" y="0"/>
                  </a:cubicBezTo>
                  <a:cubicBezTo>
                    <a:pt x="181" y="0"/>
                    <a:pt x="0" y="181"/>
                    <a:pt x="0" y="404"/>
                  </a:cubicBezTo>
                  <a:cubicBezTo>
                    <a:pt x="0" y="1775"/>
                    <a:pt x="0" y="1775"/>
                    <a:pt x="0" y="1775"/>
                  </a:cubicBezTo>
                  <a:cubicBezTo>
                    <a:pt x="0" y="1998"/>
                    <a:pt x="181" y="2179"/>
                    <a:pt x="404" y="2179"/>
                  </a:cubicBezTo>
                  <a:cubicBezTo>
                    <a:pt x="418" y="2179"/>
                    <a:pt x="418" y="2179"/>
                    <a:pt x="418" y="2179"/>
                  </a:cubicBezTo>
                  <a:cubicBezTo>
                    <a:pt x="414" y="2771"/>
                    <a:pt x="414" y="2771"/>
                    <a:pt x="414" y="2771"/>
                  </a:cubicBezTo>
                  <a:cubicBezTo>
                    <a:pt x="1271" y="2179"/>
                    <a:pt x="1271" y="2179"/>
                    <a:pt x="1271" y="2179"/>
                  </a:cubicBezTo>
                  <a:cubicBezTo>
                    <a:pt x="2435" y="2179"/>
                    <a:pt x="2435" y="2179"/>
                    <a:pt x="2435" y="2179"/>
                  </a:cubicBezTo>
                  <a:cubicBezTo>
                    <a:pt x="2658" y="2179"/>
                    <a:pt x="2840" y="1998"/>
                    <a:pt x="2840" y="1775"/>
                  </a:cubicBezTo>
                  <a:cubicBezTo>
                    <a:pt x="2840" y="404"/>
                    <a:pt x="2840" y="404"/>
                    <a:pt x="2840" y="404"/>
                  </a:cubicBezTo>
                  <a:cubicBezTo>
                    <a:pt x="2840" y="181"/>
                    <a:pt x="2658" y="0"/>
                    <a:pt x="2435" y="0"/>
                  </a:cubicBezTo>
                  <a:close/>
                  <a:moveTo>
                    <a:pt x="2674" y="1775"/>
                  </a:moveTo>
                  <a:cubicBezTo>
                    <a:pt x="2674" y="1906"/>
                    <a:pt x="2567" y="2013"/>
                    <a:pt x="2435" y="2013"/>
                  </a:cubicBezTo>
                  <a:cubicBezTo>
                    <a:pt x="1219" y="2013"/>
                    <a:pt x="1219" y="2013"/>
                    <a:pt x="1219" y="2013"/>
                  </a:cubicBezTo>
                  <a:cubicBezTo>
                    <a:pt x="582" y="2453"/>
                    <a:pt x="582" y="2453"/>
                    <a:pt x="582" y="2453"/>
                  </a:cubicBezTo>
                  <a:cubicBezTo>
                    <a:pt x="586" y="2013"/>
                    <a:pt x="586" y="2013"/>
                    <a:pt x="586" y="2013"/>
                  </a:cubicBezTo>
                  <a:cubicBezTo>
                    <a:pt x="404" y="2013"/>
                    <a:pt x="404" y="2013"/>
                    <a:pt x="404" y="2013"/>
                  </a:cubicBezTo>
                  <a:cubicBezTo>
                    <a:pt x="273" y="2013"/>
                    <a:pt x="166" y="1906"/>
                    <a:pt x="166" y="1775"/>
                  </a:cubicBezTo>
                  <a:cubicBezTo>
                    <a:pt x="166" y="404"/>
                    <a:pt x="166" y="404"/>
                    <a:pt x="166" y="404"/>
                  </a:cubicBezTo>
                  <a:cubicBezTo>
                    <a:pt x="166" y="273"/>
                    <a:pt x="273" y="166"/>
                    <a:pt x="404" y="166"/>
                  </a:cubicBezTo>
                  <a:cubicBezTo>
                    <a:pt x="2435" y="166"/>
                    <a:pt x="2435" y="166"/>
                    <a:pt x="2435" y="166"/>
                  </a:cubicBezTo>
                  <a:cubicBezTo>
                    <a:pt x="2567" y="166"/>
                    <a:pt x="2674" y="273"/>
                    <a:pt x="2674" y="404"/>
                  </a:cubicBezTo>
                  <a:cubicBezTo>
                    <a:pt x="2674" y="1775"/>
                    <a:pt x="2674" y="1775"/>
                    <a:pt x="2674" y="1775"/>
                  </a:cubicBezTo>
                  <a:close/>
                  <a:moveTo>
                    <a:pt x="568" y="721"/>
                  </a:moveTo>
                  <a:cubicBezTo>
                    <a:pt x="2274" y="721"/>
                    <a:pt x="2274" y="721"/>
                    <a:pt x="2274" y="721"/>
                  </a:cubicBezTo>
                  <a:cubicBezTo>
                    <a:pt x="2274" y="555"/>
                    <a:pt x="2274" y="555"/>
                    <a:pt x="2274" y="555"/>
                  </a:cubicBezTo>
                  <a:cubicBezTo>
                    <a:pt x="568" y="555"/>
                    <a:pt x="568" y="555"/>
                    <a:pt x="568" y="555"/>
                  </a:cubicBezTo>
                  <a:cubicBezTo>
                    <a:pt x="568" y="721"/>
                    <a:pt x="568" y="721"/>
                    <a:pt x="568" y="721"/>
                  </a:cubicBezTo>
                  <a:close/>
                  <a:moveTo>
                    <a:pt x="568" y="721"/>
                  </a:moveTo>
                  <a:cubicBezTo>
                    <a:pt x="568" y="721"/>
                    <a:pt x="568" y="721"/>
                    <a:pt x="568" y="7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79" name="组合 178"/>
            <p:cNvGrpSpPr/>
            <p:nvPr/>
          </p:nvGrpSpPr>
          <p:grpSpPr>
            <a:xfrm>
              <a:off x="3507093" y="2747437"/>
              <a:ext cx="588298" cy="421406"/>
              <a:chOff x="5033963" y="1868488"/>
              <a:chExt cx="2238375" cy="1603375"/>
            </a:xfrm>
            <a:grpFill/>
          </p:grpSpPr>
          <p:sp>
            <p:nvSpPr>
              <p:cNvPr id="198" name="Freeform 27"/>
              <p:cNvSpPr>
                <a:spLocks noEditPoints="1"/>
              </p:cNvSpPr>
              <p:nvPr/>
            </p:nvSpPr>
            <p:spPr bwMode="auto">
              <a:xfrm>
                <a:off x="5033963" y="1868488"/>
                <a:ext cx="1671638" cy="1460500"/>
              </a:xfrm>
              <a:custGeom>
                <a:avLst/>
                <a:gdLst>
                  <a:gd name="T0" fmla="*/ 2136 w 2136"/>
                  <a:gd name="T1" fmla="*/ 808 h 1873"/>
                  <a:gd name="T2" fmla="*/ 1068 w 2136"/>
                  <a:gd name="T3" fmla="*/ 0 h 1873"/>
                  <a:gd name="T4" fmla="*/ 0 w 2136"/>
                  <a:gd name="T5" fmla="*/ 808 h 1873"/>
                  <a:gd name="T6" fmla="*/ 348 w 2136"/>
                  <a:gd name="T7" fmla="*/ 1405 h 1873"/>
                  <a:gd name="T8" fmla="*/ 416 w 2136"/>
                  <a:gd name="T9" fmla="*/ 1568 h 1873"/>
                  <a:gd name="T10" fmla="*/ 219 w 2136"/>
                  <a:gd name="T11" fmla="*/ 1829 h 1873"/>
                  <a:gd name="T12" fmla="*/ 237 w 2136"/>
                  <a:gd name="T13" fmla="*/ 1870 h 1873"/>
                  <a:gd name="T14" fmla="*/ 858 w 2136"/>
                  <a:gd name="T15" fmla="*/ 1679 h 1873"/>
                  <a:gd name="T16" fmla="*/ 1068 w 2136"/>
                  <a:gd name="T17" fmla="*/ 1617 h 1873"/>
                  <a:gd name="T18" fmla="*/ 2136 w 2136"/>
                  <a:gd name="T19" fmla="*/ 808 h 1873"/>
                  <a:gd name="T20" fmla="*/ 2136 w 2136"/>
                  <a:gd name="T21" fmla="*/ 808 h 1873"/>
                  <a:gd name="T22" fmla="*/ 2136 w 2136"/>
                  <a:gd name="T23" fmla="*/ 808 h 1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36" h="1873">
                    <a:moveTo>
                      <a:pt x="2136" y="808"/>
                    </a:moveTo>
                    <a:cubicBezTo>
                      <a:pt x="2136" y="362"/>
                      <a:pt x="1658" y="0"/>
                      <a:pt x="1068" y="0"/>
                    </a:cubicBezTo>
                    <a:cubicBezTo>
                      <a:pt x="478" y="0"/>
                      <a:pt x="0" y="362"/>
                      <a:pt x="0" y="808"/>
                    </a:cubicBezTo>
                    <a:cubicBezTo>
                      <a:pt x="0" y="1045"/>
                      <a:pt x="134" y="1257"/>
                      <a:pt x="348" y="1405"/>
                    </a:cubicBezTo>
                    <a:cubicBezTo>
                      <a:pt x="425" y="1457"/>
                      <a:pt x="439" y="1491"/>
                      <a:pt x="416" y="1568"/>
                    </a:cubicBezTo>
                    <a:cubicBezTo>
                      <a:pt x="385" y="1651"/>
                      <a:pt x="358" y="1726"/>
                      <a:pt x="219" y="1829"/>
                    </a:cubicBezTo>
                    <a:cubicBezTo>
                      <a:pt x="169" y="1861"/>
                      <a:pt x="184" y="1873"/>
                      <a:pt x="237" y="1870"/>
                    </a:cubicBezTo>
                    <a:cubicBezTo>
                      <a:pt x="487" y="1857"/>
                      <a:pt x="740" y="1773"/>
                      <a:pt x="858" y="1679"/>
                    </a:cubicBezTo>
                    <a:cubicBezTo>
                      <a:pt x="921" y="1625"/>
                      <a:pt x="944" y="1612"/>
                      <a:pt x="1068" y="1617"/>
                    </a:cubicBezTo>
                    <a:cubicBezTo>
                      <a:pt x="1658" y="1617"/>
                      <a:pt x="2136" y="1255"/>
                      <a:pt x="2136" y="808"/>
                    </a:cubicBezTo>
                    <a:close/>
                    <a:moveTo>
                      <a:pt x="2136" y="808"/>
                    </a:moveTo>
                    <a:cubicBezTo>
                      <a:pt x="2136" y="808"/>
                      <a:pt x="2136" y="808"/>
                      <a:pt x="2136" y="80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9" name="Freeform 28"/>
              <p:cNvSpPr>
                <a:spLocks noEditPoints="1"/>
              </p:cNvSpPr>
              <p:nvPr/>
            </p:nvSpPr>
            <p:spPr bwMode="auto">
              <a:xfrm>
                <a:off x="6126163" y="2155825"/>
                <a:ext cx="1146175" cy="1316038"/>
              </a:xfrm>
              <a:custGeom>
                <a:avLst/>
                <a:gdLst>
                  <a:gd name="T0" fmla="*/ 1072 w 1464"/>
                  <a:gd name="T1" fmla="*/ 1381 h 1687"/>
                  <a:gd name="T2" fmla="*/ 1121 w 1464"/>
                  <a:gd name="T3" fmla="*/ 1277 h 1687"/>
                  <a:gd name="T4" fmla="*/ 1464 w 1464"/>
                  <a:gd name="T5" fmla="*/ 714 h 1687"/>
                  <a:gd name="T6" fmla="*/ 749 w 1464"/>
                  <a:gd name="T7" fmla="*/ 0 h 1687"/>
                  <a:gd name="T8" fmla="*/ 885 w 1464"/>
                  <a:gd name="T9" fmla="*/ 439 h 1687"/>
                  <a:gd name="T10" fmla="*/ 0 w 1464"/>
                  <a:gd name="T11" fmla="*/ 1356 h 1687"/>
                  <a:gd name="T12" fmla="*/ 486 w 1464"/>
                  <a:gd name="T13" fmla="*/ 1454 h 1687"/>
                  <a:gd name="T14" fmla="*/ 679 w 1464"/>
                  <a:gd name="T15" fmla="*/ 1513 h 1687"/>
                  <a:gd name="T16" fmla="*/ 1266 w 1464"/>
                  <a:gd name="T17" fmla="*/ 1687 h 1687"/>
                  <a:gd name="T18" fmla="*/ 1275 w 1464"/>
                  <a:gd name="T19" fmla="*/ 1655 h 1687"/>
                  <a:gd name="T20" fmla="*/ 1072 w 1464"/>
                  <a:gd name="T21" fmla="*/ 1381 h 1687"/>
                  <a:gd name="T22" fmla="*/ 1072 w 1464"/>
                  <a:gd name="T23" fmla="*/ 1381 h 1687"/>
                  <a:gd name="T24" fmla="*/ 1072 w 1464"/>
                  <a:gd name="T25" fmla="*/ 1381 h 1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4" h="1687">
                    <a:moveTo>
                      <a:pt x="1072" y="1381"/>
                    </a:moveTo>
                    <a:cubicBezTo>
                      <a:pt x="1054" y="1334"/>
                      <a:pt x="1098" y="1291"/>
                      <a:pt x="1121" y="1277"/>
                    </a:cubicBezTo>
                    <a:cubicBezTo>
                      <a:pt x="1331" y="1141"/>
                      <a:pt x="1464" y="939"/>
                      <a:pt x="1464" y="714"/>
                    </a:cubicBezTo>
                    <a:cubicBezTo>
                      <a:pt x="1464" y="374"/>
                      <a:pt x="1161" y="87"/>
                      <a:pt x="749" y="0"/>
                    </a:cubicBezTo>
                    <a:cubicBezTo>
                      <a:pt x="836" y="132"/>
                      <a:pt x="885" y="281"/>
                      <a:pt x="885" y="439"/>
                    </a:cubicBezTo>
                    <a:cubicBezTo>
                      <a:pt x="885" y="875"/>
                      <a:pt x="510" y="1244"/>
                      <a:pt x="0" y="1356"/>
                    </a:cubicBezTo>
                    <a:cubicBezTo>
                      <a:pt x="143" y="1418"/>
                      <a:pt x="309" y="1454"/>
                      <a:pt x="486" y="1454"/>
                    </a:cubicBezTo>
                    <a:cubicBezTo>
                      <a:pt x="577" y="1450"/>
                      <a:pt x="618" y="1467"/>
                      <a:pt x="679" y="1513"/>
                    </a:cubicBezTo>
                    <a:cubicBezTo>
                      <a:pt x="793" y="1602"/>
                      <a:pt x="1030" y="1679"/>
                      <a:pt x="1266" y="1687"/>
                    </a:cubicBezTo>
                    <a:cubicBezTo>
                      <a:pt x="1293" y="1686"/>
                      <a:pt x="1301" y="1677"/>
                      <a:pt x="1275" y="1655"/>
                    </a:cubicBezTo>
                    <a:cubicBezTo>
                      <a:pt x="1139" y="1544"/>
                      <a:pt x="1103" y="1470"/>
                      <a:pt x="1072" y="1381"/>
                    </a:cubicBezTo>
                    <a:close/>
                    <a:moveTo>
                      <a:pt x="1072" y="1381"/>
                    </a:moveTo>
                    <a:cubicBezTo>
                      <a:pt x="1072" y="1381"/>
                      <a:pt x="1072" y="1381"/>
                      <a:pt x="1072" y="138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80" name="Freeform 32"/>
            <p:cNvSpPr>
              <a:spLocks noEditPoints="1"/>
            </p:cNvSpPr>
            <p:nvPr/>
          </p:nvSpPr>
          <p:spPr bwMode="auto">
            <a:xfrm>
              <a:off x="4488326" y="2747437"/>
              <a:ext cx="303846" cy="421406"/>
            </a:xfrm>
            <a:custGeom>
              <a:avLst/>
              <a:gdLst>
                <a:gd name="T0" fmla="*/ 1025 w 2051"/>
                <a:gd name="T1" fmla="*/ 0 h 2859"/>
                <a:gd name="T2" fmla="*/ 0 w 2051"/>
                <a:gd name="T3" fmla="*/ 1025 h 2859"/>
                <a:gd name="T4" fmla="*/ 1025 w 2051"/>
                <a:gd name="T5" fmla="*/ 2859 h 2859"/>
                <a:gd name="T6" fmla="*/ 2051 w 2051"/>
                <a:gd name="T7" fmla="*/ 1025 h 2859"/>
                <a:gd name="T8" fmla="*/ 1025 w 2051"/>
                <a:gd name="T9" fmla="*/ 0 h 2859"/>
                <a:gd name="T10" fmla="*/ 1025 w 2051"/>
                <a:gd name="T11" fmla="*/ 1461 h 2859"/>
                <a:gd name="T12" fmla="*/ 590 w 2051"/>
                <a:gd name="T13" fmla="*/ 1025 h 2859"/>
                <a:gd name="T14" fmla="*/ 1025 w 2051"/>
                <a:gd name="T15" fmla="*/ 590 h 2859"/>
                <a:gd name="T16" fmla="*/ 1461 w 2051"/>
                <a:gd name="T17" fmla="*/ 1025 h 2859"/>
                <a:gd name="T18" fmla="*/ 1025 w 2051"/>
                <a:gd name="T19" fmla="*/ 1461 h 2859"/>
                <a:gd name="T20" fmla="*/ 1025 w 2051"/>
                <a:gd name="T21" fmla="*/ 1461 h 2859"/>
                <a:gd name="T22" fmla="*/ 1025 w 2051"/>
                <a:gd name="T23" fmla="*/ 1461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51" h="2859">
                  <a:moveTo>
                    <a:pt x="1025" y="0"/>
                  </a:moveTo>
                  <a:cubicBezTo>
                    <a:pt x="459" y="0"/>
                    <a:pt x="0" y="459"/>
                    <a:pt x="0" y="1025"/>
                  </a:cubicBezTo>
                  <a:cubicBezTo>
                    <a:pt x="0" y="2051"/>
                    <a:pt x="1025" y="2859"/>
                    <a:pt x="1025" y="2859"/>
                  </a:cubicBezTo>
                  <a:cubicBezTo>
                    <a:pt x="1025" y="2859"/>
                    <a:pt x="2051" y="2043"/>
                    <a:pt x="2051" y="1025"/>
                  </a:cubicBezTo>
                  <a:cubicBezTo>
                    <a:pt x="2051" y="459"/>
                    <a:pt x="1592" y="0"/>
                    <a:pt x="1025" y="0"/>
                  </a:cubicBezTo>
                  <a:close/>
                  <a:moveTo>
                    <a:pt x="1025" y="1461"/>
                  </a:moveTo>
                  <a:cubicBezTo>
                    <a:pt x="785" y="1461"/>
                    <a:pt x="590" y="1266"/>
                    <a:pt x="590" y="1025"/>
                  </a:cubicBezTo>
                  <a:cubicBezTo>
                    <a:pt x="590" y="785"/>
                    <a:pt x="785" y="590"/>
                    <a:pt x="1025" y="590"/>
                  </a:cubicBezTo>
                  <a:cubicBezTo>
                    <a:pt x="1266" y="590"/>
                    <a:pt x="1461" y="785"/>
                    <a:pt x="1461" y="1025"/>
                  </a:cubicBezTo>
                  <a:cubicBezTo>
                    <a:pt x="1461" y="1266"/>
                    <a:pt x="1266" y="1461"/>
                    <a:pt x="1025" y="1461"/>
                  </a:cubicBezTo>
                  <a:close/>
                  <a:moveTo>
                    <a:pt x="1025" y="1461"/>
                  </a:moveTo>
                  <a:cubicBezTo>
                    <a:pt x="1025" y="1461"/>
                    <a:pt x="1025" y="1461"/>
                    <a:pt x="1025" y="14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" name="Freeform 36"/>
            <p:cNvSpPr>
              <a:spLocks noEditPoints="1"/>
            </p:cNvSpPr>
            <p:nvPr/>
          </p:nvSpPr>
          <p:spPr bwMode="auto">
            <a:xfrm>
              <a:off x="5185107" y="2761768"/>
              <a:ext cx="360270" cy="392744"/>
            </a:xfrm>
            <a:custGeom>
              <a:avLst/>
              <a:gdLst>
                <a:gd name="T0" fmla="*/ 2521 w 2635"/>
                <a:gd name="T1" fmla="*/ 2262 h 2887"/>
                <a:gd name="T2" fmla="*/ 1925 w 2635"/>
                <a:gd name="T3" fmla="*/ 1933 h 2887"/>
                <a:gd name="T4" fmla="*/ 1644 w 2635"/>
                <a:gd name="T5" fmla="*/ 1614 h 2887"/>
                <a:gd name="T6" fmla="*/ 1731 w 2635"/>
                <a:gd name="T7" fmla="*/ 1416 h 2887"/>
                <a:gd name="T8" fmla="*/ 1894 w 2635"/>
                <a:gd name="T9" fmla="*/ 1229 h 2887"/>
                <a:gd name="T10" fmla="*/ 2012 w 2635"/>
                <a:gd name="T11" fmla="*/ 990 h 2887"/>
                <a:gd name="T12" fmla="*/ 1892 w 2635"/>
                <a:gd name="T13" fmla="*/ 836 h 2887"/>
                <a:gd name="T14" fmla="*/ 1884 w 2635"/>
                <a:gd name="T15" fmla="*/ 678 h 2887"/>
                <a:gd name="T16" fmla="*/ 1877 w 2635"/>
                <a:gd name="T17" fmla="*/ 353 h 2887"/>
                <a:gd name="T18" fmla="*/ 1747 w 2635"/>
                <a:gd name="T19" fmla="*/ 214 h 2887"/>
                <a:gd name="T20" fmla="*/ 1597 w 2635"/>
                <a:gd name="T21" fmla="*/ 101 h 2887"/>
                <a:gd name="T22" fmla="*/ 1225 w 2635"/>
                <a:gd name="T23" fmla="*/ 55 h 2887"/>
                <a:gd name="T24" fmla="*/ 979 w 2635"/>
                <a:gd name="T25" fmla="*/ 166 h 2887"/>
                <a:gd name="T26" fmla="*/ 762 w 2635"/>
                <a:gd name="T27" fmla="*/ 338 h 2887"/>
                <a:gd name="T28" fmla="*/ 752 w 2635"/>
                <a:gd name="T29" fmla="*/ 678 h 2887"/>
                <a:gd name="T30" fmla="*/ 743 w 2635"/>
                <a:gd name="T31" fmla="*/ 836 h 2887"/>
                <a:gd name="T32" fmla="*/ 623 w 2635"/>
                <a:gd name="T33" fmla="*/ 990 h 2887"/>
                <a:gd name="T34" fmla="*/ 741 w 2635"/>
                <a:gd name="T35" fmla="*/ 1229 h 2887"/>
                <a:gd name="T36" fmla="*/ 904 w 2635"/>
                <a:gd name="T37" fmla="*/ 1416 h 2887"/>
                <a:gd name="T38" fmla="*/ 991 w 2635"/>
                <a:gd name="T39" fmla="*/ 1614 h 2887"/>
                <a:gd name="T40" fmla="*/ 710 w 2635"/>
                <a:gd name="T41" fmla="*/ 1933 h 2887"/>
                <a:gd name="T42" fmla="*/ 114 w 2635"/>
                <a:gd name="T43" fmla="*/ 2262 h 2887"/>
                <a:gd name="T44" fmla="*/ 66 w 2635"/>
                <a:gd name="T45" fmla="*/ 2610 h 2887"/>
                <a:gd name="T46" fmla="*/ 1299 w 2635"/>
                <a:gd name="T47" fmla="*/ 2887 h 2887"/>
                <a:gd name="T48" fmla="*/ 2569 w 2635"/>
                <a:gd name="T49" fmla="*/ 2610 h 2887"/>
                <a:gd name="T50" fmla="*/ 2521 w 2635"/>
                <a:gd name="T51" fmla="*/ 2262 h 2887"/>
                <a:gd name="T52" fmla="*/ 2521 w 2635"/>
                <a:gd name="T53" fmla="*/ 2262 h 2887"/>
                <a:gd name="T54" fmla="*/ 2521 w 2635"/>
                <a:gd name="T55" fmla="*/ 2262 h 2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35" h="2887">
                  <a:moveTo>
                    <a:pt x="2521" y="2262"/>
                  </a:moveTo>
                  <a:cubicBezTo>
                    <a:pt x="2406" y="2024"/>
                    <a:pt x="2172" y="2017"/>
                    <a:pt x="1925" y="1933"/>
                  </a:cubicBezTo>
                  <a:cubicBezTo>
                    <a:pt x="1679" y="1849"/>
                    <a:pt x="1644" y="1725"/>
                    <a:pt x="1644" y="1614"/>
                  </a:cubicBezTo>
                  <a:cubicBezTo>
                    <a:pt x="1644" y="1504"/>
                    <a:pt x="1672" y="1460"/>
                    <a:pt x="1731" y="1416"/>
                  </a:cubicBezTo>
                  <a:cubicBezTo>
                    <a:pt x="1790" y="1373"/>
                    <a:pt x="1835" y="1269"/>
                    <a:pt x="1894" y="1229"/>
                  </a:cubicBezTo>
                  <a:cubicBezTo>
                    <a:pt x="1953" y="1188"/>
                    <a:pt x="1991" y="1121"/>
                    <a:pt x="2012" y="990"/>
                  </a:cubicBezTo>
                  <a:cubicBezTo>
                    <a:pt x="2033" y="860"/>
                    <a:pt x="1936" y="836"/>
                    <a:pt x="1892" y="836"/>
                  </a:cubicBezTo>
                  <a:cubicBezTo>
                    <a:pt x="1849" y="836"/>
                    <a:pt x="1870" y="786"/>
                    <a:pt x="1884" y="678"/>
                  </a:cubicBezTo>
                  <a:cubicBezTo>
                    <a:pt x="1898" y="571"/>
                    <a:pt x="1912" y="447"/>
                    <a:pt x="1877" y="353"/>
                  </a:cubicBezTo>
                  <a:cubicBezTo>
                    <a:pt x="1842" y="259"/>
                    <a:pt x="1830" y="220"/>
                    <a:pt x="1747" y="214"/>
                  </a:cubicBezTo>
                  <a:cubicBezTo>
                    <a:pt x="1664" y="207"/>
                    <a:pt x="1681" y="164"/>
                    <a:pt x="1597" y="101"/>
                  </a:cubicBezTo>
                  <a:cubicBezTo>
                    <a:pt x="1513" y="37"/>
                    <a:pt x="1341" y="0"/>
                    <a:pt x="1225" y="55"/>
                  </a:cubicBezTo>
                  <a:cubicBezTo>
                    <a:pt x="1108" y="110"/>
                    <a:pt x="1070" y="137"/>
                    <a:pt x="979" y="166"/>
                  </a:cubicBezTo>
                  <a:cubicBezTo>
                    <a:pt x="888" y="196"/>
                    <a:pt x="797" y="244"/>
                    <a:pt x="762" y="338"/>
                  </a:cubicBezTo>
                  <a:cubicBezTo>
                    <a:pt x="727" y="432"/>
                    <a:pt x="738" y="571"/>
                    <a:pt x="752" y="678"/>
                  </a:cubicBezTo>
                  <a:cubicBezTo>
                    <a:pt x="765" y="786"/>
                    <a:pt x="786" y="836"/>
                    <a:pt x="743" y="836"/>
                  </a:cubicBezTo>
                  <a:cubicBezTo>
                    <a:pt x="700" y="836"/>
                    <a:pt x="602" y="860"/>
                    <a:pt x="623" y="990"/>
                  </a:cubicBezTo>
                  <a:cubicBezTo>
                    <a:pt x="644" y="1121"/>
                    <a:pt x="682" y="1188"/>
                    <a:pt x="741" y="1229"/>
                  </a:cubicBezTo>
                  <a:cubicBezTo>
                    <a:pt x="800" y="1269"/>
                    <a:pt x="845" y="1373"/>
                    <a:pt x="904" y="1416"/>
                  </a:cubicBezTo>
                  <a:cubicBezTo>
                    <a:pt x="963" y="1460"/>
                    <a:pt x="991" y="1504"/>
                    <a:pt x="991" y="1614"/>
                  </a:cubicBezTo>
                  <a:cubicBezTo>
                    <a:pt x="991" y="1725"/>
                    <a:pt x="956" y="1849"/>
                    <a:pt x="710" y="1933"/>
                  </a:cubicBezTo>
                  <a:cubicBezTo>
                    <a:pt x="464" y="2017"/>
                    <a:pt x="229" y="2024"/>
                    <a:pt x="114" y="2262"/>
                  </a:cubicBezTo>
                  <a:cubicBezTo>
                    <a:pt x="0" y="2500"/>
                    <a:pt x="66" y="2610"/>
                    <a:pt x="66" y="2610"/>
                  </a:cubicBezTo>
                  <a:cubicBezTo>
                    <a:pt x="66" y="2610"/>
                    <a:pt x="429" y="2887"/>
                    <a:pt x="1299" y="2887"/>
                  </a:cubicBezTo>
                  <a:cubicBezTo>
                    <a:pt x="2168" y="2887"/>
                    <a:pt x="2569" y="2610"/>
                    <a:pt x="2569" y="2610"/>
                  </a:cubicBezTo>
                  <a:cubicBezTo>
                    <a:pt x="2569" y="2610"/>
                    <a:pt x="2635" y="2500"/>
                    <a:pt x="2521" y="2262"/>
                  </a:cubicBezTo>
                  <a:close/>
                  <a:moveTo>
                    <a:pt x="2521" y="2262"/>
                  </a:moveTo>
                  <a:cubicBezTo>
                    <a:pt x="2521" y="2262"/>
                    <a:pt x="2521" y="2262"/>
                    <a:pt x="2521" y="22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2" name="Freeform 40"/>
            <p:cNvSpPr>
              <a:spLocks noEditPoints="1"/>
            </p:cNvSpPr>
            <p:nvPr/>
          </p:nvSpPr>
          <p:spPr bwMode="auto">
            <a:xfrm>
              <a:off x="5938312" y="2788449"/>
              <a:ext cx="340764" cy="339382"/>
            </a:xfrm>
            <a:custGeom>
              <a:avLst/>
              <a:gdLst>
                <a:gd name="T0" fmla="*/ 1429 w 2859"/>
                <a:gd name="T1" fmla="*/ 0 h 2859"/>
                <a:gd name="T2" fmla="*/ 0 w 2859"/>
                <a:gd name="T3" fmla="*/ 1429 h 2859"/>
                <a:gd name="T4" fmla="*/ 1429 w 2859"/>
                <a:gd name="T5" fmla="*/ 2859 h 2859"/>
                <a:gd name="T6" fmla="*/ 2859 w 2859"/>
                <a:gd name="T7" fmla="*/ 1429 h 2859"/>
                <a:gd name="T8" fmla="*/ 1429 w 2859"/>
                <a:gd name="T9" fmla="*/ 0 h 2859"/>
                <a:gd name="T10" fmla="*/ 1544 w 2859"/>
                <a:gd name="T11" fmla="*/ 2132 h 2859"/>
                <a:gd name="T12" fmla="*/ 1494 w 2859"/>
                <a:gd name="T13" fmla="*/ 2198 h 2859"/>
                <a:gd name="T14" fmla="*/ 1494 w 2859"/>
                <a:gd name="T15" fmla="*/ 2308 h 2859"/>
                <a:gd name="T16" fmla="*/ 1410 w 2859"/>
                <a:gd name="T17" fmla="*/ 2382 h 2859"/>
                <a:gd name="T18" fmla="*/ 1329 w 2859"/>
                <a:gd name="T19" fmla="*/ 2313 h 2859"/>
                <a:gd name="T20" fmla="*/ 1329 w 2859"/>
                <a:gd name="T21" fmla="*/ 2201 h 2859"/>
                <a:gd name="T22" fmla="*/ 1270 w 2859"/>
                <a:gd name="T23" fmla="*/ 2145 h 2859"/>
                <a:gd name="T24" fmla="*/ 1000 w 2859"/>
                <a:gd name="T25" fmla="*/ 2082 h 2859"/>
                <a:gd name="T26" fmla="*/ 962 w 2859"/>
                <a:gd name="T27" fmla="*/ 1965 h 2859"/>
                <a:gd name="T28" fmla="*/ 1070 w 2859"/>
                <a:gd name="T29" fmla="*/ 1929 h 2859"/>
                <a:gd name="T30" fmla="*/ 1368 w 2859"/>
                <a:gd name="T31" fmla="*/ 1990 h 2859"/>
                <a:gd name="T32" fmla="*/ 1679 w 2859"/>
                <a:gd name="T33" fmla="*/ 1763 h 2859"/>
                <a:gd name="T34" fmla="*/ 1384 w 2859"/>
                <a:gd name="T35" fmla="*/ 1486 h 2859"/>
                <a:gd name="T36" fmla="*/ 953 w 2859"/>
                <a:gd name="T37" fmla="*/ 1085 h 2859"/>
                <a:gd name="T38" fmla="*/ 1297 w 2859"/>
                <a:gd name="T39" fmla="*/ 720 h 2859"/>
                <a:gd name="T40" fmla="*/ 1347 w 2859"/>
                <a:gd name="T41" fmla="*/ 653 h 2859"/>
                <a:gd name="T42" fmla="*/ 1347 w 2859"/>
                <a:gd name="T43" fmla="*/ 544 h 2859"/>
                <a:gd name="T44" fmla="*/ 1429 w 2859"/>
                <a:gd name="T45" fmla="*/ 476 h 2859"/>
                <a:gd name="T46" fmla="*/ 1509 w 2859"/>
                <a:gd name="T47" fmla="*/ 541 h 2859"/>
                <a:gd name="T48" fmla="*/ 1509 w 2859"/>
                <a:gd name="T49" fmla="*/ 651 h 2859"/>
                <a:gd name="T50" fmla="*/ 1565 w 2859"/>
                <a:gd name="T51" fmla="*/ 705 h 2859"/>
                <a:gd name="T52" fmla="*/ 1773 w 2859"/>
                <a:gd name="T53" fmla="*/ 749 h 2859"/>
                <a:gd name="T54" fmla="*/ 1818 w 2859"/>
                <a:gd name="T55" fmla="*/ 854 h 2859"/>
                <a:gd name="T56" fmla="*/ 1704 w 2859"/>
                <a:gd name="T57" fmla="*/ 901 h 2859"/>
                <a:gd name="T58" fmla="*/ 1455 w 2859"/>
                <a:gd name="T59" fmla="*/ 857 h 2859"/>
                <a:gd name="T60" fmla="*/ 1178 w 2859"/>
                <a:gd name="T61" fmla="*/ 1057 h 2859"/>
                <a:gd name="T62" fmla="*/ 1502 w 2859"/>
                <a:gd name="T63" fmla="*/ 1321 h 2859"/>
                <a:gd name="T64" fmla="*/ 1906 w 2859"/>
                <a:gd name="T65" fmla="*/ 1746 h 2859"/>
                <a:gd name="T66" fmla="*/ 1544 w 2859"/>
                <a:gd name="T67" fmla="*/ 2132 h 2859"/>
                <a:gd name="T68" fmla="*/ 1544 w 2859"/>
                <a:gd name="T69" fmla="*/ 2132 h 2859"/>
                <a:gd name="T70" fmla="*/ 1544 w 2859"/>
                <a:gd name="T71" fmla="*/ 2132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59" h="2859">
                  <a:moveTo>
                    <a:pt x="1429" y="0"/>
                  </a:moveTo>
                  <a:cubicBezTo>
                    <a:pt x="640" y="0"/>
                    <a:pt x="0" y="640"/>
                    <a:pt x="0" y="1429"/>
                  </a:cubicBezTo>
                  <a:cubicBezTo>
                    <a:pt x="0" y="2219"/>
                    <a:pt x="640" y="2859"/>
                    <a:pt x="1429" y="2859"/>
                  </a:cubicBezTo>
                  <a:cubicBezTo>
                    <a:pt x="2219" y="2859"/>
                    <a:pt x="2859" y="2219"/>
                    <a:pt x="2859" y="1429"/>
                  </a:cubicBezTo>
                  <a:cubicBezTo>
                    <a:pt x="2859" y="640"/>
                    <a:pt x="2219" y="0"/>
                    <a:pt x="1429" y="0"/>
                  </a:cubicBezTo>
                  <a:close/>
                  <a:moveTo>
                    <a:pt x="1544" y="2132"/>
                  </a:moveTo>
                  <a:cubicBezTo>
                    <a:pt x="1504" y="2143"/>
                    <a:pt x="1494" y="2167"/>
                    <a:pt x="1494" y="2198"/>
                  </a:cubicBezTo>
                  <a:cubicBezTo>
                    <a:pt x="1494" y="2308"/>
                    <a:pt x="1494" y="2308"/>
                    <a:pt x="1494" y="2308"/>
                  </a:cubicBezTo>
                  <a:cubicBezTo>
                    <a:pt x="1494" y="2349"/>
                    <a:pt x="1475" y="2382"/>
                    <a:pt x="1410" y="2382"/>
                  </a:cubicBezTo>
                  <a:cubicBezTo>
                    <a:pt x="1345" y="2382"/>
                    <a:pt x="1329" y="2345"/>
                    <a:pt x="1329" y="2313"/>
                  </a:cubicBezTo>
                  <a:cubicBezTo>
                    <a:pt x="1329" y="2201"/>
                    <a:pt x="1329" y="2201"/>
                    <a:pt x="1329" y="2201"/>
                  </a:cubicBezTo>
                  <a:cubicBezTo>
                    <a:pt x="1329" y="2164"/>
                    <a:pt x="1290" y="2147"/>
                    <a:pt x="1270" y="2145"/>
                  </a:cubicBezTo>
                  <a:cubicBezTo>
                    <a:pt x="1172" y="2137"/>
                    <a:pt x="1076" y="2114"/>
                    <a:pt x="1000" y="2082"/>
                  </a:cubicBezTo>
                  <a:cubicBezTo>
                    <a:pt x="974" y="2071"/>
                    <a:pt x="935" y="2017"/>
                    <a:pt x="962" y="1965"/>
                  </a:cubicBezTo>
                  <a:cubicBezTo>
                    <a:pt x="990" y="1913"/>
                    <a:pt x="1042" y="1917"/>
                    <a:pt x="1070" y="1929"/>
                  </a:cubicBezTo>
                  <a:cubicBezTo>
                    <a:pt x="1155" y="1965"/>
                    <a:pt x="1259" y="1990"/>
                    <a:pt x="1368" y="1990"/>
                  </a:cubicBezTo>
                  <a:cubicBezTo>
                    <a:pt x="1554" y="1990"/>
                    <a:pt x="1679" y="1895"/>
                    <a:pt x="1679" y="1763"/>
                  </a:cubicBezTo>
                  <a:cubicBezTo>
                    <a:pt x="1679" y="1635"/>
                    <a:pt x="1577" y="1556"/>
                    <a:pt x="1384" y="1486"/>
                  </a:cubicBezTo>
                  <a:cubicBezTo>
                    <a:pt x="1118" y="1394"/>
                    <a:pt x="953" y="1287"/>
                    <a:pt x="953" y="1085"/>
                  </a:cubicBezTo>
                  <a:cubicBezTo>
                    <a:pt x="953" y="906"/>
                    <a:pt x="1086" y="767"/>
                    <a:pt x="1297" y="720"/>
                  </a:cubicBezTo>
                  <a:cubicBezTo>
                    <a:pt x="1331" y="713"/>
                    <a:pt x="1347" y="685"/>
                    <a:pt x="1347" y="653"/>
                  </a:cubicBezTo>
                  <a:cubicBezTo>
                    <a:pt x="1347" y="544"/>
                    <a:pt x="1347" y="544"/>
                    <a:pt x="1347" y="544"/>
                  </a:cubicBezTo>
                  <a:cubicBezTo>
                    <a:pt x="1347" y="514"/>
                    <a:pt x="1370" y="476"/>
                    <a:pt x="1429" y="476"/>
                  </a:cubicBezTo>
                  <a:cubicBezTo>
                    <a:pt x="1489" y="476"/>
                    <a:pt x="1509" y="506"/>
                    <a:pt x="1509" y="541"/>
                  </a:cubicBezTo>
                  <a:cubicBezTo>
                    <a:pt x="1509" y="651"/>
                    <a:pt x="1509" y="651"/>
                    <a:pt x="1509" y="651"/>
                  </a:cubicBezTo>
                  <a:cubicBezTo>
                    <a:pt x="1509" y="680"/>
                    <a:pt x="1532" y="704"/>
                    <a:pt x="1565" y="705"/>
                  </a:cubicBezTo>
                  <a:cubicBezTo>
                    <a:pt x="1649" y="712"/>
                    <a:pt x="1717" y="729"/>
                    <a:pt x="1773" y="749"/>
                  </a:cubicBezTo>
                  <a:cubicBezTo>
                    <a:pt x="1801" y="760"/>
                    <a:pt x="1839" y="791"/>
                    <a:pt x="1818" y="854"/>
                  </a:cubicBezTo>
                  <a:cubicBezTo>
                    <a:pt x="1797" y="918"/>
                    <a:pt x="1737" y="913"/>
                    <a:pt x="1704" y="901"/>
                  </a:cubicBezTo>
                  <a:cubicBezTo>
                    <a:pt x="1644" y="878"/>
                    <a:pt x="1562" y="857"/>
                    <a:pt x="1455" y="857"/>
                  </a:cubicBezTo>
                  <a:cubicBezTo>
                    <a:pt x="1253" y="857"/>
                    <a:pt x="1178" y="964"/>
                    <a:pt x="1178" y="1057"/>
                  </a:cubicBezTo>
                  <a:cubicBezTo>
                    <a:pt x="1178" y="1178"/>
                    <a:pt x="1274" y="1238"/>
                    <a:pt x="1502" y="1321"/>
                  </a:cubicBezTo>
                  <a:cubicBezTo>
                    <a:pt x="1770" y="1419"/>
                    <a:pt x="1906" y="1540"/>
                    <a:pt x="1906" y="1746"/>
                  </a:cubicBezTo>
                  <a:cubicBezTo>
                    <a:pt x="1906" y="1918"/>
                    <a:pt x="1781" y="2079"/>
                    <a:pt x="1544" y="2132"/>
                  </a:cubicBezTo>
                  <a:close/>
                  <a:moveTo>
                    <a:pt x="1544" y="2132"/>
                  </a:moveTo>
                  <a:cubicBezTo>
                    <a:pt x="1544" y="2132"/>
                    <a:pt x="1544" y="2132"/>
                    <a:pt x="1544" y="21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3" name="Freeform 44"/>
            <p:cNvSpPr>
              <a:spLocks noEditPoints="1"/>
            </p:cNvSpPr>
            <p:nvPr/>
          </p:nvSpPr>
          <p:spPr bwMode="auto">
            <a:xfrm>
              <a:off x="6672011" y="2792697"/>
              <a:ext cx="331360" cy="330886"/>
            </a:xfrm>
            <a:custGeom>
              <a:avLst/>
              <a:gdLst>
                <a:gd name="T0" fmla="*/ 1162 w 1394"/>
                <a:gd name="T1" fmla="*/ 86 h 1392"/>
                <a:gd name="T2" fmla="*/ 1007 w 1394"/>
                <a:gd name="T3" fmla="*/ 240 h 1392"/>
                <a:gd name="T4" fmla="*/ 0 w 1394"/>
                <a:gd name="T5" fmla="*/ 240 h 1392"/>
                <a:gd name="T6" fmla="*/ 0 w 1394"/>
                <a:gd name="T7" fmla="*/ 1392 h 1392"/>
                <a:gd name="T8" fmla="*/ 1150 w 1394"/>
                <a:gd name="T9" fmla="*/ 1392 h 1392"/>
                <a:gd name="T10" fmla="*/ 1150 w 1394"/>
                <a:gd name="T11" fmla="*/ 389 h 1392"/>
                <a:gd name="T12" fmla="*/ 1308 w 1394"/>
                <a:gd name="T13" fmla="*/ 232 h 1392"/>
                <a:gd name="T14" fmla="*/ 1162 w 1394"/>
                <a:gd name="T15" fmla="*/ 86 h 1392"/>
                <a:gd name="T16" fmla="*/ 1162 w 1394"/>
                <a:gd name="T17" fmla="*/ 86 h 1392"/>
                <a:gd name="T18" fmla="*/ 48 w 1394"/>
                <a:gd name="T19" fmla="*/ 1344 h 1392"/>
                <a:gd name="T20" fmla="*/ 48 w 1394"/>
                <a:gd name="T21" fmla="*/ 287 h 1392"/>
                <a:gd name="T22" fmla="*/ 959 w 1394"/>
                <a:gd name="T23" fmla="*/ 287 h 1392"/>
                <a:gd name="T24" fmla="*/ 431 w 1394"/>
                <a:gd name="T25" fmla="*/ 811 h 1392"/>
                <a:gd name="T26" fmla="*/ 426 w 1394"/>
                <a:gd name="T27" fmla="*/ 816 h 1392"/>
                <a:gd name="T28" fmla="*/ 372 w 1394"/>
                <a:gd name="T29" fmla="*/ 1013 h 1392"/>
                <a:gd name="T30" fmla="*/ 572 w 1394"/>
                <a:gd name="T31" fmla="*/ 963 h 1392"/>
                <a:gd name="T32" fmla="*/ 1102 w 1394"/>
                <a:gd name="T33" fmla="*/ 437 h 1392"/>
                <a:gd name="T34" fmla="*/ 1102 w 1394"/>
                <a:gd name="T35" fmla="*/ 1344 h 1392"/>
                <a:gd name="T36" fmla="*/ 48 w 1394"/>
                <a:gd name="T37" fmla="*/ 1344 h 1392"/>
                <a:gd name="T38" fmla="*/ 48 w 1394"/>
                <a:gd name="T39" fmla="*/ 1344 h 1392"/>
                <a:gd name="T40" fmla="*/ 546 w 1394"/>
                <a:gd name="T41" fmla="*/ 917 h 1392"/>
                <a:gd name="T42" fmla="*/ 545 w 1394"/>
                <a:gd name="T43" fmla="*/ 918 h 1392"/>
                <a:gd name="T44" fmla="*/ 470 w 1394"/>
                <a:gd name="T45" fmla="*/ 846 h 1392"/>
                <a:gd name="T46" fmla="*/ 471 w 1394"/>
                <a:gd name="T47" fmla="*/ 842 h 1392"/>
                <a:gd name="T48" fmla="*/ 1161 w 1394"/>
                <a:gd name="T49" fmla="*/ 157 h 1392"/>
                <a:gd name="T50" fmla="*/ 1236 w 1394"/>
                <a:gd name="T51" fmla="*/ 232 h 1392"/>
                <a:gd name="T52" fmla="*/ 546 w 1394"/>
                <a:gd name="T53" fmla="*/ 917 h 1392"/>
                <a:gd name="T54" fmla="*/ 546 w 1394"/>
                <a:gd name="T55" fmla="*/ 917 h 1392"/>
                <a:gd name="T56" fmla="*/ 1277 w 1394"/>
                <a:gd name="T57" fmla="*/ 0 h 1392"/>
                <a:gd name="T58" fmla="*/ 1180 w 1394"/>
                <a:gd name="T59" fmla="*/ 66 h 1392"/>
                <a:gd name="T60" fmla="*/ 1328 w 1394"/>
                <a:gd name="T61" fmla="*/ 212 h 1392"/>
                <a:gd name="T62" fmla="*/ 1394 w 1394"/>
                <a:gd name="T63" fmla="*/ 115 h 1392"/>
                <a:gd name="T64" fmla="*/ 1277 w 1394"/>
                <a:gd name="T65" fmla="*/ 0 h 1392"/>
                <a:gd name="T66" fmla="*/ 605 w 1394"/>
                <a:gd name="T67" fmla="*/ 755 h 1392"/>
                <a:gd name="T68" fmla="*/ 1152 w 1394"/>
                <a:gd name="T69" fmla="*/ 213 h 1392"/>
                <a:gd name="T70" fmla="*/ 1181 w 1394"/>
                <a:gd name="T71" fmla="*/ 242 h 1392"/>
                <a:gd name="T72" fmla="*/ 634 w 1394"/>
                <a:gd name="T73" fmla="*/ 785 h 1392"/>
                <a:gd name="T74" fmla="*/ 605 w 1394"/>
                <a:gd name="T75" fmla="*/ 755 h 1392"/>
                <a:gd name="T76" fmla="*/ 605 w 1394"/>
                <a:gd name="T77" fmla="*/ 755 h 1392"/>
                <a:gd name="T78" fmla="*/ 102 w 1394"/>
                <a:gd name="T79" fmla="*/ 1208 h 1392"/>
                <a:gd name="T80" fmla="*/ 1053 w 1394"/>
                <a:gd name="T81" fmla="*/ 1208 h 1392"/>
                <a:gd name="T82" fmla="*/ 1053 w 1394"/>
                <a:gd name="T83" fmla="*/ 1255 h 1392"/>
                <a:gd name="T84" fmla="*/ 102 w 1394"/>
                <a:gd name="T85" fmla="*/ 1255 h 1392"/>
                <a:gd name="T86" fmla="*/ 102 w 1394"/>
                <a:gd name="T87" fmla="*/ 1208 h 1392"/>
                <a:gd name="T88" fmla="*/ 102 w 1394"/>
                <a:gd name="T89" fmla="*/ 1208 h 1392"/>
                <a:gd name="T90" fmla="*/ 102 w 1394"/>
                <a:gd name="T91" fmla="*/ 1208 h 1392"/>
                <a:gd name="T92" fmla="*/ 102 w 1394"/>
                <a:gd name="T93" fmla="*/ 1208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4" h="1392">
                  <a:moveTo>
                    <a:pt x="1162" y="86"/>
                  </a:moveTo>
                  <a:lnTo>
                    <a:pt x="1007" y="240"/>
                  </a:lnTo>
                  <a:lnTo>
                    <a:pt x="0" y="240"/>
                  </a:lnTo>
                  <a:lnTo>
                    <a:pt x="0" y="1392"/>
                  </a:lnTo>
                  <a:lnTo>
                    <a:pt x="1150" y="1392"/>
                  </a:lnTo>
                  <a:lnTo>
                    <a:pt x="1150" y="389"/>
                  </a:lnTo>
                  <a:lnTo>
                    <a:pt x="1308" y="232"/>
                  </a:lnTo>
                  <a:lnTo>
                    <a:pt x="1162" y="86"/>
                  </a:lnTo>
                  <a:lnTo>
                    <a:pt x="1162" y="86"/>
                  </a:lnTo>
                  <a:close/>
                  <a:moveTo>
                    <a:pt x="48" y="1344"/>
                  </a:moveTo>
                  <a:lnTo>
                    <a:pt x="48" y="287"/>
                  </a:lnTo>
                  <a:lnTo>
                    <a:pt x="959" y="287"/>
                  </a:lnTo>
                  <a:lnTo>
                    <a:pt x="431" y="811"/>
                  </a:lnTo>
                  <a:lnTo>
                    <a:pt x="426" y="816"/>
                  </a:lnTo>
                  <a:lnTo>
                    <a:pt x="372" y="1013"/>
                  </a:lnTo>
                  <a:lnTo>
                    <a:pt x="572" y="963"/>
                  </a:lnTo>
                  <a:lnTo>
                    <a:pt x="1102" y="437"/>
                  </a:lnTo>
                  <a:lnTo>
                    <a:pt x="1102" y="1344"/>
                  </a:lnTo>
                  <a:lnTo>
                    <a:pt x="48" y="1344"/>
                  </a:lnTo>
                  <a:lnTo>
                    <a:pt x="48" y="1344"/>
                  </a:lnTo>
                  <a:close/>
                  <a:moveTo>
                    <a:pt x="546" y="917"/>
                  </a:moveTo>
                  <a:lnTo>
                    <a:pt x="545" y="918"/>
                  </a:lnTo>
                  <a:lnTo>
                    <a:pt x="470" y="846"/>
                  </a:lnTo>
                  <a:lnTo>
                    <a:pt x="471" y="842"/>
                  </a:lnTo>
                  <a:lnTo>
                    <a:pt x="1161" y="157"/>
                  </a:lnTo>
                  <a:lnTo>
                    <a:pt x="1236" y="232"/>
                  </a:lnTo>
                  <a:lnTo>
                    <a:pt x="546" y="917"/>
                  </a:lnTo>
                  <a:lnTo>
                    <a:pt x="546" y="917"/>
                  </a:lnTo>
                  <a:close/>
                  <a:moveTo>
                    <a:pt x="1277" y="0"/>
                  </a:moveTo>
                  <a:lnTo>
                    <a:pt x="1180" y="66"/>
                  </a:lnTo>
                  <a:lnTo>
                    <a:pt x="1328" y="212"/>
                  </a:lnTo>
                  <a:lnTo>
                    <a:pt x="1394" y="115"/>
                  </a:lnTo>
                  <a:lnTo>
                    <a:pt x="1277" y="0"/>
                  </a:lnTo>
                  <a:close/>
                  <a:moveTo>
                    <a:pt x="605" y="755"/>
                  </a:moveTo>
                  <a:lnTo>
                    <a:pt x="1152" y="213"/>
                  </a:lnTo>
                  <a:lnTo>
                    <a:pt x="1181" y="242"/>
                  </a:lnTo>
                  <a:lnTo>
                    <a:pt x="634" y="785"/>
                  </a:lnTo>
                  <a:lnTo>
                    <a:pt x="605" y="755"/>
                  </a:lnTo>
                  <a:lnTo>
                    <a:pt x="605" y="755"/>
                  </a:lnTo>
                  <a:close/>
                  <a:moveTo>
                    <a:pt x="102" y="1208"/>
                  </a:moveTo>
                  <a:lnTo>
                    <a:pt x="1053" y="1208"/>
                  </a:lnTo>
                  <a:lnTo>
                    <a:pt x="1053" y="1255"/>
                  </a:lnTo>
                  <a:lnTo>
                    <a:pt x="102" y="1255"/>
                  </a:lnTo>
                  <a:lnTo>
                    <a:pt x="102" y="1208"/>
                  </a:lnTo>
                  <a:lnTo>
                    <a:pt x="102" y="1208"/>
                  </a:lnTo>
                  <a:close/>
                  <a:moveTo>
                    <a:pt x="102" y="1208"/>
                  </a:moveTo>
                  <a:lnTo>
                    <a:pt x="102" y="1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" name="Freeform 49"/>
            <p:cNvSpPr>
              <a:spLocks noEditPoints="1"/>
            </p:cNvSpPr>
            <p:nvPr/>
          </p:nvSpPr>
          <p:spPr bwMode="auto">
            <a:xfrm>
              <a:off x="7396306" y="2775575"/>
              <a:ext cx="373244" cy="365130"/>
            </a:xfrm>
            <a:custGeom>
              <a:avLst/>
              <a:gdLst>
                <a:gd name="T0" fmla="*/ 705 w 2855"/>
                <a:gd name="T1" fmla="*/ 694 h 2809"/>
                <a:gd name="T2" fmla="*/ 550 w 2855"/>
                <a:gd name="T3" fmla="*/ 848 h 2809"/>
                <a:gd name="T4" fmla="*/ 705 w 2855"/>
                <a:gd name="T5" fmla="*/ 1002 h 2809"/>
                <a:gd name="T6" fmla="*/ 859 w 2855"/>
                <a:gd name="T7" fmla="*/ 848 h 2809"/>
                <a:gd name="T8" fmla="*/ 705 w 2855"/>
                <a:gd name="T9" fmla="*/ 694 h 2809"/>
                <a:gd name="T10" fmla="*/ 1133 w 2855"/>
                <a:gd name="T11" fmla="*/ 694 h 2809"/>
                <a:gd name="T12" fmla="*/ 978 w 2855"/>
                <a:gd name="T13" fmla="*/ 848 h 2809"/>
                <a:gd name="T14" fmla="*/ 1133 w 2855"/>
                <a:gd name="T15" fmla="*/ 1002 h 2809"/>
                <a:gd name="T16" fmla="*/ 1287 w 2855"/>
                <a:gd name="T17" fmla="*/ 848 h 2809"/>
                <a:gd name="T18" fmla="*/ 1133 w 2855"/>
                <a:gd name="T19" fmla="*/ 694 h 2809"/>
                <a:gd name="T20" fmla="*/ 1561 w 2855"/>
                <a:gd name="T21" fmla="*/ 708 h 2809"/>
                <a:gd name="T22" fmla="*/ 1407 w 2855"/>
                <a:gd name="T23" fmla="*/ 862 h 2809"/>
                <a:gd name="T24" fmla="*/ 1561 w 2855"/>
                <a:gd name="T25" fmla="*/ 1016 h 2809"/>
                <a:gd name="T26" fmla="*/ 1715 w 2855"/>
                <a:gd name="T27" fmla="*/ 862 h 2809"/>
                <a:gd name="T28" fmla="*/ 1561 w 2855"/>
                <a:gd name="T29" fmla="*/ 708 h 2809"/>
                <a:gd name="T30" fmla="*/ 2572 w 2855"/>
                <a:gd name="T31" fmla="*/ 988 h 2809"/>
                <a:gd name="T32" fmla="*/ 2265 w 2855"/>
                <a:gd name="T33" fmla="*/ 988 h 2809"/>
                <a:gd name="T34" fmla="*/ 2265 w 2855"/>
                <a:gd name="T35" fmla="*/ 335 h 2809"/>
                <a:gd name="T36" fmla="*/ 1931 w 2855"/>
                <a:gd name="T37" fmla="*/ 0 h 2809"/>
                <a:gd name="T38" fmla="*/ 334 w 2855"/>
                <a:gd name="T39" fmla="*/ 0 h 2809"/>
                <a:gd name="T40" fmla="*/ 0 w 2855"/>
                <a:gd name="T41" fmla="*/ 335 h 2809"/>
                <a:gd name="T42" fmla="*/ 0 w 2855"/>
                <a:gd name="T43" fmla="*/ 1412 h 2809"/>
                <a:gd name="T44" fmla="*/ 329 w 2855"/>
                <a:gd name="T45" fmla="*/ 1746 h 2809"/>
                <a:gd name="T46" fmla="*/ 325 w 2855"/>
                <a:gd name="T47" fmla="*/ 2227 h 2809"/>
                <a:gd name="T48" fmla="*/ 1019 w 2855"/>
                <a:gd name="T49" fmla="*/ 1748 h 2809"/>
                <a:gd name="T50" fmla="*/ 1019 w 2855"/>
                <a:gd name="T51" fmla="*/ 2128 h 2809"/>
                <a:gd name="T52" fmla="*/ 1302 w 2855"/>
                <a:gd name="T53" fmla="*/ 2411 h 2809"/>
                <a:gd name="T54" fmla="*/ 2021 w 2855"/>
                <a:gd name="T55" fmla="*/ 2411 h 2809"/>
                <a:gd name="T56" fmla="*/ 2596 w 2855"/>
                <a:gd name="T57" fmla="*/ 2809 h 2809"/>
                <a:gd name="T58" fmla="*/ 2594 w 2855"/>
                <a:gd name="T59" fmla="*/ 2410 h 2809"/>
                <a:gd name="T60" fmla="*/ 2855 w 2855"/>
                <a:gd name="T61" fmla="*/ 2128 h 2809"/>
                <a:gd name="T62" fmla="*/ 2855 w 2855"/>
                <a:gd name="T63" fmla="*/ 1271 h 2809"/>
                <a:gd name="T64" fmla="*/ 2572 w 2855"/>
                <a:gd name="T65" fmla="*/ 988 h 2809"/>
                <a:gd name="T66" fmla="*/ 970 w 2855"/>
                <a:gd name="T67" fmla="*/ 1582 h 2809"/>
                <a:gd name="T68" fmla="*/ 491 w 2855"/>
                <a:gd name="T69" fmla="*/ 1913 h 2809"/>
                <a:gd name="T70" fmla="*/ 494 w 2855"/>
                <a:gd name="T71" fmla="*/ 1582 h 2809"/>
                <a:gd name="T72" fmla="*/ 334 w 2855"/>
                <a:gd name="T73" fmla="*/ 1582 h 2809"/>
                <a:gd name="T74" fmla="*/ 164 w 2855"/>
                <a:gd name="T75" fmla="*/ 1412 h 2809"/>
                <a:gd name="T76" fmla="*/ 164 w 2855"/>
                <a:gd name="T77" fmla="*/ 335 h 2809"/>
                <a:gd name="T78" fmla="*/ 334 w 2855"/>
                <a:gd name="T79" fmla="*/ 164 h 2809"/>
                <a:gd name="T80" fmla="*/ 1931 w 2855"/>
                <a:gd name="T81" fmla="*/ 164 h 2809"/>
                <a:gd name="T82" fmla="*/ 2101 w 2855"/>
                <a:gd name="T83" fmla="*/ 335 h 2809"/>
                <a:gd name="T84" fmla="*/ 2101 w 2855"/>
                <a:gd name="T85" fmla="*/ 1412 h 2809"/>
                <a:gd name="T86" fmla="*/ 1931 w 2855"/>
                <a:gd name="T87" fmla="*/ 1582 h 2809"/>
                <a:gd name="T88" fmla="*/ 970 w 2855"/>
                <a:gd name="T89" fmla="*/ 1582 h 2809"/>
                <a:gd name="T90" fmla="*/ 2691 w 2855"/>
                <a:gd name="T91" fmla="*/ 2128 h 2809"/>
                <a:gd name="T92" fmla="*/ 2572 w 2855"/>
                <a:gd name="T93" fmla="*/ 2247 h 2809"/>
                <a:gd name="T94" fmla="*/ 2428 w 2855"/>
                <a:gd name="T95" fmla="*/ 2247 h 2809"/>
                <a:gd name="T96" fmla="*/ 2430 w 2855"/>
                <a:gd name="T97" fmla="*/ 2494 h 2809"/>
                <a:gd name="T98" fmla="*/ 2072 w 2855"/>
                <a:gd name="T99" fmla="*/ 2247 h 2809"/>
                <a:gd name="T100" fmla="*/ 1302 w 2855"/>
                <a:gd name="T101" fmla="*/ 2247 h 2809"/>
                <a:gd name="T102" fmla="*/ 1183 w 2855"/>
                <a:gd name="T103" fmla="*/ 2128 h 2809"/>
                <a:gd name="T104" fmla="*/ 1183 w 2855"/>
                <a:gd name="T105" fmla="*/ 1746 h 2809"/>
                <a:gd name="T106" fmla="*/ 1931 w 2855"/>
                <a:gd name="T107" fmla="*/ 1746 h 2809"/>
                <a:gd name="T108" fmla="*/ 2265 w 2855"/>
                <a:gd name="T109" fmla="*/ 1412 h 2809"/>
                <a:gd name="T110" fmla="*/ 2265 w 2855"/>
                <a:gd name="T111" fmla="*/ 1152 h 2809"/>
                <a:gd name="T112" fmla="*/ 2572 w 2855"/>
                <a:gd name="T113" fmla="*/ 1152 h 2809"/>
                <a:gd name="T114" fmla="*/ 2691 w 2855"/>
                <a:gd name="T115" fmla="*/ 1271 h 2809"/>
                <a:gd name="T116" fmla="*/ 2691 w 2855"/>
                <a:gd name="T117" fmla="*/ 2128 h 2809"/>
                <a:gd name="T118" fmla="*/ 2691 w 2855"/>
                <a:gd name="T119" fmla="*/ 2128 h 2809"/>
                <a:gd name="T120" fmla="*/ 2691 w 2855"/>
                <a:gd name="T121" fmla="*/ 2128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55" h="2809">
                  <a:moveTo>
                    <a:pt x="705" y="694"/>
                  </a:moveTo>
                  <a:cubicBezTo>
                    <a:pt x="620" y="694"/>
                    <a:pt x="550" y="763"/>
                    <a:pt x="550" y="848"/>
                  </a:cubicBezTo>
                  <a:cubicBezTo>
                    <a:pt x="550" y="933"/>
                    <a:pt x="620" y="1002"/>
                    <a:pt x="705" y="1002"/>
                  </a:cubicBezTo>
                  <a:cubicBezTo>
                    <a:pt x="790" y="1002"/>
                    <a:pt x="859" y="933"/>
                    <a:pt x="859" y="848"/>
                  </a:cubicBezTo>
                  <a:cubicBezTo>
                    <a:pt x="859" y="763"/>
                    <a:pt x="790" y="694"/>
                    <a:pt x="705" y="694"/>
                  </a:cubicBezTo>
                  <a:close/>
                  <a:moveTo>
                    <a:pt x="1133" y="694"/>
                  </a:moveTo>
                  <a:cubicBezTo>
                    <a:pt x="1048" y="694"/>
                    <a:pt x="978" y="763"/>
                    <a:pt x="978" y="848"/>
                  </a:cubicBezTo>
                  <a:cubicBezTo>
                    <a:pt x="978" y="933"/>
                    <a:pt x="1048" y="1002"/>
                    <a:pt x="1133" y="1002"/>
                  </a:cubicBezTo>
                  <a:cubicBezTo>
                    <a:pt x="1218" y="1002"/>
                    <a:pt x="1287" y="933"/>
                    <a:pt x="1287" y="848"/>
                  </a:cubicBezTo>
                  <a:cubicBezTo>
                    <a:pt x="1287" y="763"/>
                    <a:pt x="1218" y="694"/>
                    <a:pt x="1133" y="694"/>
                  </a:cubicBezTo>
                  <a:close/>
                  <a:moveTo>
                    <a:pt x="1561" y="708"/>
                  </a:moveTo>
                  <a:cubicBezTo>
                    <a:pt x="1476" y="708"/>
                    <a:pt x="1407" y="777"/>
                    <a:pt x="1407" y="862"/>
                  </a:cubicBezTo>
                  <a:cubicBezTo>
                    <a:pt x="1407" y="947"/>
                    <a:pt x="1476" y="1016"/>
                    <a:pt x="1561" y="1016"/>
                  </a:cubicBezTo>
                  <a:cubicBezTo>
                    <a:pt x="1646" y="1016"/>
                    <a:pt x="1715" y="947"/>
                    <a:pt x="1715" y="862"/>
                  </a:cubicBezTo>
                  <a:cubicBezTo>
                    <a:pt x="1715" y="777"/>
                    <a:pt x="1646" y="708"/>
                    <a:pt x="1561" y="708"/>
                  </a:cubicBezTo>
                  <a:close/>
                  <a:moveTo>
                    <a:pt x="2572" y="988"/>
                  </a:moveTo>
                  <a:cubicBezTo>
                    <a:pt x="2265" y="988"/>
                    <a:pt x="2265" y="988"/>
                    <a:pt x="2265" y="988"/>
                  </a:cubicBezTo>
                  <a:cubicBezTo>
                    <a:pt x="2265" y="335"/>
                    <a:pt x="2265" y="335"/>
                    <a:pt x="2265" y="335"/>
                  </a:cubicBezTo>
                  <a:cubicBezTo>
                    <a:pt x="2265" y="150"/>
                    <a:pt x="2115" y="0"/>
                    <a:pt x="1931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150" y="0"/>
                    <a:pt x="0" y="150"/>
                    <a:pt x="0" y="335"/>
                  </a:cubicBezTo>
                  <a:cubicBezTo>
                    <a:pt x="0" y="1412"/>
                    <a:pt x="0" y="1412"/>
                    <a:pt x="0" y="1412"/>
                  </a:cubicBezTo>
                  <a:cubicBezTo>
                    <a:pt x="0" y="1594"/>
                    <a:pt x="147" y="1743"/>
                    <a:pt x="329" y="1746"/>
                  </a:cubicBezTo>
                  <a:cubicBezTo>
                    <a:pt x="325" y="2227"/>
                    <a:pt x="325" y="2227"/>
                    <a:pt x="325" y="2227"/>
                  </a:cubicBezTo>
                  <a:cubicBezTo>
                    <a:pt x="1019" y="1748"/>
                    <a:pt x="1019" y="1748"/>
                    <a:pt x="1019" y="1748"/>
                  </a:cubicBezTo>
                  <a:cubicBezTo>
                    <a:pt x="1019" y="2128"/>
                    <a:pt x="1019" y="2128"/>
                    <a:pt x="1019" y="2128"/>
                  </a:cubicBezTo>
                  <a:cubicBezTo>
                    <a:pt x="1019" y="2284"/>
                    <a:pt x="1146" y="2411"/>
                    <a:pt x="1302" y="2411"/>
                  </a:cubicBezTo>
                  <a:cubicBezTo>
                    <a:pt x="2021" y="2411"/>
                    <a:pt x="2021" y="2411"/>
                    <a:pt x="2021" y="2411"/>
                  </a:cubicBezTo>
                  <a:cubicBezTo>
                    <a:pt x="2596" y="2809"/>
                    <a:pt x="2596" y="2809"/>
                    <a:pt x="2596" y="2809"/>
                  </a:cubicBezTo>
                  <a:cubicBezTo>
                    <a:pt x="2594" y="2410"/>
                    <a:pt x="2594" y="2410"/>
                    <a:pt x="2594" y="2410"/>
                  </a:cubicBezTo>
                  <a:cubicBezTo>
                    <a:pt x="2739" y="2399"/>
                    <a:pt x="2855" y="2276"/>
                    <a:pt x="2855" y="2128"/>
                  </a:cubicBezTo>
                  <a:cubicBezTo>
                    <a:pt x="2855" y="1271"/>
                    <a:pt x="2855" y="1271"/>
                    <a:pt x="2855" y="1271"/>
                  </a:cubicBezTo>
                  <a:cubicBezTo>
                    <a:pt x="2855" y="1115"/>
                    <a:pt x="2728" y="988"/>
                    <a:pt x="2572" y="988"/>
                  </a:cubicBezTo>
                  <a:close/>
                  <a:moveTo>
                    <a:pt x="970" y="1582"/>
                  </a:moveTo>
                  <a:cubicBezTo>
                    <a:pt x="491" y="1913"/>
                    <a:pt x="491" y="1913"/>
                    <a:pt x="491" y="1913"/>
                  </a:cubicBezTo>
                  <a:cubicBezTo>
                    <a:pt x="494" y="1582"/>
                    <a:pt x="494" y="1582"/>
                    <a:pt x="494" y="1582"/>
                  </a:cubicBezTo>
                  <a:cubicBezTo>
                    <a:pt x="334" y="1582"/>
                    <a:pt x="334" y="1582"/>
                    <a:pt x="334" y="1582"/>
                  </a:cubicBezTo>
                  <a:cubicBezTo>
                    <a:pt x="240" y="1582"/>
                    <a:pt x="164" y="1506"/>
                    <a:pt x="164" y="1412"/>
                  </a:cubicBezTo>
                  <a:cubicBezTo>
                    <a:pt x="164" y="335"/>
                    <a:pt x="164" y="335"/>
                    <a:pt x="164" y="335"/>
                  </a:cubicBezTo>
                  <a:cubicBezTo>
                    <a:pt x="164" y="240"/>
                    <a:pt x="240" y="164"/>
                    <a:pt x="334" y="164"/>
                  </a:cubicBezTo>
                  <a:cubicBezTo>
                    <a:pt x="1931" y="164"/>
                    <a:pt x="1931" y="164"/>
                    <a:pt x="1931" y="164"/>
                  </a:cubicBezTo>
                  <a:cubicBezTo>
                    <a:pt x="2025" y="164"/>
                    <a:pt x="2101" y="240"/>
                    <a:pt x="2101" y="335"/>
                  </a:cubicBezTo>
                  <a:cubicBezTo>
                    <a:pt x="2101" y="1412"/>
                    <a:pt x="2101" y="1412"/>
                    <a:pt x="2101" y="1412"/>
                  </a:cubicBezTo>
                  <a:cubicBezTo>
                    <a:pt x="2101" y="1506"/>
                    <a:pt x="2025" y="1582"/>
                    <a:pt x="1931" y="1582"/>
                  </a:cubicBezTo>
                  <a:cubicBezTo>
                    <a:pt x="970" y="1582"/>
                    <a:pt x="970" y="1582"/>
                    <a:pt x="970" y="1582"/>
                  </a:cubicBezTo>
                  <a:close/>
                  <a:moveTo>
                    <a:pt x="2691" y="2128"/>
                  </a:moveTo>
                  <a:cubicBezTo>
                    <a:pt x="2691" y="2193"/>
                    <a:pt x="2638" y="2247"/>
                    <a:pt x="2572" y="2247"/>
                  </a:cubicBezTo>
                  <a:cubicBezTo>
                    <a:pt x="2428" y="2247"/>
                    <a:pt x="2428" y="2247"/>
                    <a:pt x="2428" y="2247"/>
                  </a:cubicBezTo>
                  <a:cubicBezTo>
                    <a:pt x="2430" y="2494"/>
                    <a:pt x="2430" y="2494"/>
                    <a:pt x="2430" y="2494"/>
                  </a:cubicBezTo>
                  <a:cubicBezTo>
                    <a:pt x="2072" y="2247"/>
                    <a:pt x="2072" y="2247"/>
                    <a:pt x="2072" y="2247"/>
                  </a:cubicBezTo>
                  <a:cubicBezTo>
                    <a:pt x="1302" y="2247"/>
                    <a:pt x="1302" y="2247"/>
                    <a:pt x="1302" y="2247"/>
                  </a:cubicBezTo>
                  <a:cubicBezTo>
                    <a:pt x="1236" y="2247"/>
                    <a:pt x="1183" y="2193"/>
                    <a:pt x="1183" y="2128"/>
                  </a:cubicBezTo>
                  <a:cubicBezTo>
                    <a:pt x="1183" y="1746"/>
                    <a:pt x="1183" y="1746"/>
                    <a:pt x="1183" y="1746"/>
                  </a:cubicBezTo>
                  <a:cubicBezTo>
                    <a:pt x="1931" y="1746"/>
                    <a:pt x="1931" y="1746"/>
                    <a:pt x="1931" y="1746"/>
                  </a:cubicBezTo>
                  <a:cubicBezTo>
                    <a:pt x="2115" y="1746"/>
                    <a:pt x="2265" y="1596"/>
                    <a:pt x="2265" y="1412"/>
                  </a:cubicBezTo>
                  <a:cubicBezTo>
                    <a:pt x="2265" y="1152"/>
                    <a:pt x="2265" y="1152"/>
                    <a:pt x="2265" y="1152"/>
                  </a:cubicBezTo>
                  <a:cubicBezTo>
                    <a:pt x="2572" y="1152"/>
                    <a:pt x="2572" y="1152"/>
                    <a:pt x="2572" y="1152"/>
                  </a:cubicBezTo>
                  <a:cubicBezTo>
                    <a:pt x="2638" y="1152"/>
                    <a:pt x="2691" y="1205"/>
                    <a:pt x="2691" y="1271"/>
                  </a:cubicBezTo>
                  <a:cubicBezTo>
                    <a:pt x="2691" y="2128"/>
                    <a:pt x="2691" y="2128"/>
                    <a:pt x="2691" y="2128"/>
                  </a:cubicBezTo>
                  <a:close/>
                  <a:moveTo>
                    <a:pt x="2691" y="2128"/>
                  </a:moveTo>
                  <a:cubicBezTo>
                    <a:pt x="2691" y="2128"/>
                    <a:pt x="2691" y="2128"/>
                    <a:pt x="2691" y="21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85" name="组合 184"/>
            <p:cNvGrpSpPr/>
            <p:nvPr/>
          </p:nvGrpSpPr>
          <p:grpSpPr>
            <a:xfrm>
              <a:off x="8162485" y="2770553"/>
              <a:ext cx="369482" cy="375174"/>
              <a:chOff x="4318000" y="4368800"/>
              <a:chExt cx="1443038" cy="1465263"/>
            </a:xfrm>
            <a:grpFill/>
          </p:grpSpPr>
          <p:sp>
            <p:nvSpPr>
              <p:cNvPr id="195" name="Freeform 53"/>
              <p:cNvSpPr>
                <a:spLocks noEditPoints="1"/>
              </p:cNvSpPr>
              <p:nvPr/>
            </p:nvSpPr>
            <p:spPr bwMode="auto">
              <a:xfrm>
                <a:off x="4318000" y="4368800"/>
                <a:ext cx="1443038" cy="1465263"/>
              </a:xfrm>
              <a:custGeom>
                <a:avLst/>
                <a:gdLst>
                  <a:gd name="T0" fmla="*/ 2265 w 2840"/>
                  <a:gd name="T1" fmla="*/ 2861 h 2896"/>
                  <a:gd name="T2" fmla="*/ 1554 w 2840"/>
                  <a:gd name="T3" fmla="*/ 2114 h 2896"/>
                  <a:gd name="T4" fmla="*/ 351 w 2840"/>
                  <a:gd name="T5" fmla="*/ 2114 h 2896"/>
                  <a:gd name="T6" fmla="*/ 187 w 2840"/>
                  <a:gd name="T7" fmla="*/ 2092 h 2896"/>
                  <a:gd name="T8" fmla="*/ 1 w 2840"/>
                  <a:gd name="T9" fmla="*/ 1899 h 2896"/>
                  <a:gd name="T10" fmla="*/ 1 w 2840"/>
                  <a:gd name="T11" fmla="*/ 269 h 2896"/>
                  <a:gd name="T12" fmla="*/ 68 w 2840"/>
                  <a:gd name="T13" fmla="*/ 83 h 2896"/>
                  <a:gd name="T14" fmla="*/ 292 w 2840"/>
                  <a:gd name="T15" fmla="*/ 0 h 2896"/>
                  <a:gd name="T16" fmla="*/ 2590 w 2840"/>
                  <a:gd name="T17" fmla="*/ 0 h 2896"/>
                  <a:gd name="T18" fmla="*/ 2592 w 2840"/>
                  <a:gd name="T19" fmla="*/ 0 h 2896"/>
                  <a:gd name="T20" fmla="*/ 2717 w 2840"/>
                  <a:gd name="T21" fmla="*/ 49 h 2896"/>
                  <a:gd name="T22" fmla="*/ 2840 w 2840"/>
                  <a:gd name="T23" fmla="*/ 306 h 2896"/>
                  <a:gd name="T24" fmla="*/ 2840 w 2840"/>
                  <a:gd name="T25" fmla="*/ 1855 h 2896"/>
                  <a:gd name="T26" fmla="*/ 2840 w 2840"/>
                  <a:gd name="T27" fmla="*/ 1857 h 2896"/>
                  <a:gd name="T28" fmla="*/ 2808 w 2840"/>
                  <a:gd name="T29" fmla="*/ 1986 h 2896"/>
                  <a:gd name="T30" fmla="*/ 2610 w 2840"/>
                  <a:gd name="T31" fmla="*/ 2129 h 2896"/>
                  <a:gd name="T32" fmla="*/ 2202 w 2840"/>
                  <a:gd name="T33" fmla="*/ 2129 h 2896"/>
                  <a:gd name="T34" fmla="*/ 2202 w 2840"/>
                  <a:gd name="T35" fmla="*/ 2031 h 2896"/>
                  <a:gd name="T36" fmla="*/ 2610 w 2840"/>
                  <a:gd name="T37" fmla="*/ 2031 h 2896"/>
                  <a:gd name="T38" fmla="*/ 2742 w 2840"/>
                  <a:gd name="T39" fmla="*/ 1852 h 2896"/>
                  <a:gd name="T40" fmla="*/ 2742 w 2840"/>
                  <a:gd name="T41" fmla="*/ 306 h 2896"/>
                  <a:gd name="T42" fmla="*/ 2664 w 2840"/>
                  <a:gd name="T43" fmla="*/ 132 h 2896"/>
                  <a:gd name="T44" fmla="*/ 2583 w 2840"/>
                  <a:gd name="T45" fmla="*/ 98 h 2896"/>
                  <a:gd name="T46" fmla="*/ 292 w 2840"/>
                  <a:gd name="T47" fmla="*/ 98 h 2896"/>
                  <a:gd name="T48" fmla="*/ 140 w 2840"/>
                  <a:gd name="T49" fmla="*/ 150 h 2896"/>
                  <a:gd name="T50" fmla="*/ 99 w 2840"/>
                  <a:gd name="T51" fmla="*/ 265 h 2896"/>
                  <a:gd name="T52" fmla="*/ 99 w 2840"/>
                  <a:gd name="T53" fmla="*/ 268 h 2896"/>
                  <a:gd name="T54" fmla="*/ 99 w 2840"/>
                  <a:gd name="T55" fmla="*/ 1899 h 2896"/>
                  <a:gd name="T56" fmla="*/ 212 w 2840"/>
                  <a:gd name="T57" fmla="*/ 1996 h 2896"/>
                  <a:gd name="T58" fmla="*/ 351 w 2840"/>
                  <a:gd name="T59" fmla="*/ 2016 h 2896"/>
                  <a:gd name="T60" fmla="*/ 1596 w 2840"/>
                  <a:gd name="T61" fmla="*/ 2016 h 2896"/>
                  <a:gd name="T62" fmla="*/ 2336 w 2840"/>
                  <a:gd name="T63" fmla="*/ 2794 h 2896"/>
                  <a:gd name="T64" fmla="*/ 2342 w 2840"/>
                  <a:gd name="T65" fmla="*/ 2858 h 2896"/>
                  <a:gd name="T66" fmla="*/ 2265 w 2840"/>
                  <a:gd name="T67" fmla="*/ 2861 h 2896"/>
                  <a:gd name="T68" fmla="*/ 2265 w 2840"/>
                  <a:gd name="T69" fmla="*/ 2861 h 2896"/>
                  <a:gd name="T70" fmla="*/ 2265 w 2840"/>
                  <a:gd name="T71" fmla="*/ 2861 h 2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40" h="2896">
                    <a:moveTo>
                      <a:pt x="2265" y="2861"/>
                    </a:moveTo>
                    <a:cubicBezTo>
                      <a:pt x="1554" y="2114"/>
                      <a:pt x="1554" y="2114"/>
                      <a:pt x="1554" y="2114"/>
                    </a:cubicBezTo>
                    <a:cubicBezTo>
                      <a:pt x="351" y="2114"/>
                      <a:pt x="351" y="2114"/>
                      <a:pt x="351" y="2114"/>
                    </a:cubicBezTo>
                    <a:cubicBezTo>
                      <a:pt x="347" y="2114"/>
                      <a:pt x="268" y="2114"/>
                      <a:pt x="187" y="2092"/>
                    </a:cubicBezTo>
                    <a:cubicBezTo>
                      <a:pt x="25" y="2047"/>
                      <a:pt x="1" y="1952"/>
                      <a:pt x="1" y="1899"/>
                    </a:cubicBezTo>
                    <a:cubicBezTo>
                      <a:pt x="1" y="269"/>
                      <a:pt x="1" y="269"/>
                      <a:pt x="1" y="269"/>
                    </a:cubicBezTo>
                    <a:cubicBezTo>
                      <a:pt x="0" y="253"/>
                      <a:pt x="0" y="157"/>
                      <a:pt x="68" y="83"/>
                    </a:cubicBezTo>
                    <a:cubicBezTo>
                      <a:pt x="120" y="28"/>
                      <a:pt x="195" y="0"/>
                      <a:pt x="292" y="0"/>
                    </a:cubicBezTo>
                    <a:cubicBezTo>
                      <a:pt x="2590" y="0"/>
                      <a:pt x="2590" y="0"/>
                      <a:pt x="2590" y="0"/>
                    </a:cubicBezTo>
                    <a:cubicBezTo>
                      <a:pt x="2592" y="0"/>
                      <a:pt x="2592" y="0"/>
                      <a:pt x="2592" y="0"/>
                    </a:cubicBezTo>
                    <a:cubicBezTo>
                      <a:pt x="2599" y="1"/>
                      <a:pt x="2657" y="8"/>
                      <a:pt x="2717" y="49"/>
                    </a:cubicBezTo>
                    <a:cubicBezTo>
                      <a:pt x="2773" y="88"/>
                      <a:pt x="2840" y="164"/>
                      <a:pt x="2840" y="306"/>
                    </a:cubicBezTo>
                    <a:cubicBezTo>
                      <a:pt x="2840" y="1855"/>
                      <a:pt x="2840" y="1855"/>
                      <a:pt x="2840" y="1855"/>
                    </a:cubicBezTo>
                    <a:cubicBezTo>
                      <a:pt x="2840" y="1857"/>
                      <a:pt x="2840" y="1857"/>
                      <a:pt x="2840" y="1857"/>
                    </a:cubicBezTo>
                    <a:cubicBezTo>
                      <a:pt x="2840" y="1859"/>
                      <a:pt x="2835" y="1923"/>
                      <a:pt x="2808" y="1986"/>
                    </a:cubicBezTo>
                    <a:cubicBezTo>
                      <a:pt x="2768" y="2078"/>
                      <a:pt x="2697" y="2129"/>
                      <a:pt x="2610" y="2129"/>
                    </a:cubicBezTo>
                    <a:cubicBezTo>
                      <a:pt x="2202" y="2129"/>
                      <a:pt x="2202" y="2129"/>
                      <a:pt x="2202" y="2129"/>
                    </a:cubicBezTo>
                    <a:cubicBezTo>
                      <a:pt x="2202" y="2031"/>
                      <a:pt x="2202" y="2031"/>
                      <a:pt x="2202" y="2031"/>
                    </a:cubicBezTo>
                    <a:cubicBezTo>
                      <a:pt x="2610" y="2031"/>
                      <a:pt x="2610" y="2031"/>
                      <a:pt x="2610" y="2031"/>
                    </a:cubicBezTo>
                    <a:cubicBezTo>
                      <a:pt x="2723" y="2031"/>
                      <a:pt x="2740" y="1868"/>
                      <a:pt x="2742" y="1852"/>
                    </a:cubicBezTo>
                    <a:cubicBezTo>
                      <a:pt x="2742" y="306"/>
                      <a:pt x="2742" y="306"/>
                      <a:pt x="2742" y="306"/>
                    </a:cubicBezTo>
                    <a:cubicBezTo>
                      <a:pt x="2742" y="227"/>
                      <a:pt x="2716" y="169"/>
                      <a:pt x="2664" y="132"/>
                    </a:cubicBezTo>
                    <a:cubicBezTo>
                      <a:pt x="2629" y="107"/>
                      <a:pt x="2593" y="100"/>
                      <a:pt x="2583" y="98"/>
                    </a:cubicBezTo>
                    <a:cubicBezTo>
                      <a:pt x="292" y="98"/>
                      <a:pt x="292" y="98"/>
                      <a:pt x="292" y="98"/>
                    </a:cubicBezTo>
                    <a:cubicBezTo>
                      <a:pt x="223" y="98"/>
                      <a:pt x="172" y="116"/>
                      <a:pt x="140" y="150"/>
                    </a:cubicBezTo>
                    <a:cubicBezTo>
                      <a:pt x="96" y="197"/>
                      <a:pt x="99" y="264"/>
                      <a:pt x="99" y="26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99" y="1899"/>
                      <a:pt x="99" y="1899"/>
                      <a:pt x="99" y="1899"/>
                    </a:cubicBezTo>
                    <a:cubicBezTo>
                      <a:pt x="99" y="1943"/>
                      <a:pt x="137" y="1975"/>
                      <a:pt x="212" y="1996"/>
                    </a:cubicBezTo>
                    <a:cubicBezTo>
                      <a:pt x="280" y="2015"/>
                      <a:pt x="350" y="2016"/>
                      <a:pt x="351" y="2016"/>
                    </a:cubicBezTo>
                    <a:cubicBezTo>
                      <a:pt x="1596" y="2016"/>
                      <a:pt x="1596" y="2016"/>
                      <a:pt x="1596" y="2016"/>
                    </a:cubicBezTo>
                    <a:cubicBezTo>
                      <a:pt x="2336" y="2794"/>
                      <a:pt x="2336" y="2794"/>
                      <a:pt x="2336" y="2794"/>
                    </a:cubicBezTo>
                    <a:cubicBezTo>
                      <a:pt x="2336" y="2794"/>
                      <a:pt x="2367" y="2832"/>
                      <a:pt x="2342" y="2858"/>
                    </a:cubicBezTo>
                    <a:cubicBezTo>
                      <a:pt x="2314" y="2896"/>
                      <a:pt x="2265" y="2861"/>
                      <a:pt x="2265" y="2861"/>
                    </a:cubicBezTo>
                    <a:close/>
                    <a:moveTo>
                      <a:pt x="2265" y="2861"/>
                    </a:moveTo>
                    <a:cubicBezTo>
                      <a:pt x="2265" y="2861"/>
                      <a:pt x="2265" y="2861"/>
                      <a:pt x="2265" y="28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6" name="Freeform 54"/>
              <p:cNvSpPr>
                <a:spLocks noEditPoints="1"/>
              </p:cNvSpPr>
              <p:nvPr/>
            </p:nvSpPr>
            <p:spPr bwMode="auto">
              <a:xfrm>
                <a:off x="4849813" y="4700588"/>
                <a:ext cx="354013" cy="476250"/>
              </a:xfrm>
              <a:custGeom>
                <a:avLst/>
                <a:gdLst>
                  <a:gd name="T0" fmla="*/ 223 w 223"/>
                  <a:gd name="T1" fmla="*/ 185 h 300"/>
                  <a:gd name="T2" fmla="*/ 173 w 223"/>
                  <a:gd name="T3" fmla="*/ 185 h 300"/>
                  <a:gd name="T4" fmla="*/ 184 w 223"/>
                  <a:gd name="T5" fmla="*/ 104 h 300"/>
                  <a:gd name="T6" fmla="*/ 223 w 223"/>
                  <a:gd name="T7" fmla="*/ 104 h 300"/>
                  <a:gd name="T8" fmla="*/ 223 w 223"/>
                  <a:gd name="T9" fmla="*/ 72 h 300"/>
                  <a:gd name="T10" fmla="*/ 188 w 223"/>
                  <a:gd name="T11" fmla="*/ 72 h 300"/>
                  <a:gd name="T12" fmla="*/ 198 w 223"/>
                  <a:gd name="T13" fmla="*/ 0 h 300"/>
                  <a:gd name="T14" fmla="*/ 167 w 223"/>
                  <a:gd name="T15" fmla="*/ 0 h 300"/>
                  <a:gd name="T16" fmla="*/ 157 w 223"/>
                  <a:gd name="T17" fmla="*/ 72 h 300"/>
                  <a:gd name="T18" fmla="*/ 90 w 223"/>
                  <a:gd name="T19" fmla="*/ 72 h 300"/>
                  <a:gd name="T20" fmla="*/ 100 w 223"/>
                  <a:gd name="T21" fmla="*/ 0 h 300"/>
                  <a:gd name="T22" fmla="*/ 69 w 223"/>
                  <a:gd name="T23" fmla="*/ 0 h 300"/>
                  <a:gd name="T24" fmla="*/ 59 w 223"/>
                  <a:gd name="T25" fmla="*/ 72 h 300"/>
                  <a:gd name="T26" fmla="*/ 0 w 223"/>
                  <a:gd name="T27" fmla="*/ 72 h 300"/>
                  <a:gd name="T28" fmla="*/ 0 w 223"/>
                  <a:gd name="T29" fmla="*/ 104 h 300"/>
                  <a:gd name="T30" fmla="*/ 54 w 223"/>
                  <a:gd name="T31" fmla="*/ 104 h 300"/>
                  <a:gd name="T32" fmla="*/ 44 w 223"/>
                  <a:gd name="T33" fmla="*/ 185 h 300"/>
                  <a:gd name="T34" fmla="*/ 0 w 223"/>
                  <a:gd name="T35" fmla="*/ 185 h 300"/>
                  <a:gd name="T36" fmla="*/ 0 w 223"/>
                  <a:gd name="T37" fmla="*/ 216 h 300"/>
                  <a:gd name="T38" fmla="*/ 39 w 223"/>
                  <a:gd name="T39" fmla="*/ 216 h 300"/>
                  <a:gd name="T40" fmla="*/ 28 w 223"/>
                  <a:gd name="T41" fmla="*/ 300 h 300"/>
                  <a:gd name="T42" fmla="*/ 59 w 223"/>
                  <a:gd name="T43" fmla="*/ 300 h 300"/>
                  <a:gd name="T44" fmla="*/ 71 w 223"/>
                  <a:gd name="T45" fmla="*/ 216 h 300"/>
                  <a:gd name="T46" fmla="*/ 136 w 223"/>
                  <a:gd name="T47" fmla="*/ 217 h 300"/>
                  <a:gd name="T48" fmla="*/ 125 w 223"/>
                  <a:gd name="T49" fmla="*/ 300 h 300"/>
                  <a:gd name="T50" fmla="*/ 156 w 223"/>
                  <a:gd name="T51" fmla="*/ 300 h 300"/>
                  <a:gd name="T52" fmla="*/ 168 w 223"/>
                  <a:gd name="T53" fmla="*/ 217 h 300"/>
                  <a:gd name="T54" fmla="*/ 223 w 223"/>
                  <a:gd name="T55" fmla="*/ 217 h 300"/>
                  <a:gd name="T56" fmla="*/ 223 w 223"/>
                  <a:gd name="T57" fmla="*/ 185 h 300"/>
                  <a:gd name="T58" fmla="*/ 223 w 223"/>
                  <a:gd name="T59" fmla="*/ 185 h 300"/>
                  <a:gd name="T60" fmla="*/ 75 w 223"/>
                  <a:gd name="T61" fmla="*/ 185 h 300"/>
                  <a:gd name="T62" fmla="*/ 86 w 223"/>
                  <a:gd name="T63" fmla="*/ 104 h 300"/>
                  <a:gd name="T64" fmla="*/ 152 w 223"/>
                  <a:gd name="T65" fmla="*/ 104 h 300"/>
                  <a:gd name="T66" fmla="*/ 141 w 223"/>
                  <a:gd name="T67" fmla="*/ 185 h 300"/>
                  <a:gd name="T68" fmla="*/ 75 w 223"/>
                  <a:gd name="T69" fmla="*/ 185 h 300"/>
                  <a:gd name="T70" fmla="*/ 75 w 223"/>
                  <a:gd name="T71" fmla="*/ 185 h 300"/>
                  <a:gd name="T72" fmla="*/ 75 w 223"/>
                  <a:gd name="T73" fmla="*/ 185 h 300"/>
                  <a:gd name="T74" fmla="*/ 75 w 223"/>
                  <a:gd name="T75" fmla="*/ 18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3" h="300">
                    <a:moveTo>
                      <a:pt x="223" y="185"/>
                    </a:moveTo>
                    <a:lnTo>
                      <a:pt x="173" y="185"/>
                    </a:lnTo>
                    <a:lnTo>
                      <a:pt x="184" y="104"/>
                    </a:lnTo>
                    <a:lnTo>
                      <a:pt x="223" y="104"/>
                    </a:lnTo>
                    <a:lnTo>
                      <a:pt x="223" y="72"/>
                    </a:lnTo>
                    <a:lnTo>
                      <a:pt x="188" y="72"/>
                    </a:lnTo>
                    <a:lnTo>
                      <a:pt x="198" y="0"/>
                    </a:lnTo>
                    <a:lnTo>
                      <a:pt x="167" y="0"/>
                    </a:lnTo>
                    <a:lnTo>
                      <a:pt x="157" y="72"/>
                    </a:lnTo>
                    <a:lnTo>
                      <a:pt x="90" y="72"/>
                    </a:lnTo>
                    <a:lnTo>
                      <a:pt x="100" y="0"/>
                    </a:lnTo>
                    <a:lnTo>
                      <a:pt x="69" y="0"/>
                    </a:lnTo>
                    <a:lnTo>
                      <a:pt x="59" y="72"/>
                    </a:lnTo>
                    <a:lnTo>
                      <a:pt x="0" y="72"/>
                    </a:lnTo>
                    <a:lnTo>
                      <a:pt x="0" y="104"/>
                    </a:lnTo>
                    <a:lnTo>
                      <a:pt x="54" y="104"/>
                    </a:lnTo>
                    <a:lnTo>
                      <a:pt x="44" y="185"/>
                    </a:lnTo>
                    <a:lnTo>
                      <a:pt x="0" y="185"/>
                    </a:lnTo>
                    <a:lnTo>
                      <a:pt x="0" y="216"/>
                    </a:lnTo>
                    <a:lnTo>
                      <a:pt x="39" y="216"/>
                    </a:lnTo>
                    <a:lnTo>
                      <a:pt x="28" y="300"/>
                    </a:lnTo>
                    <a:lnTo>
                      <a:pt x="59" y="300"/>
                    </a:lnTo>
                    <a:lnTo>
                      <a:pt x="71" y="216"/>
                    </a:lnTo>
                    <a:lnTo>
                      <a:pt x="136" y="217"/>
                    </a:lnTo>
                    <a:lnTo>
                      <a:pt x="125" y="300"/>
                    </a:lnTo>
                    <a:lnTo>
                      <a:pt x="156" y="300"/>
                    </a:lnTo>
                    <a:lnTo>
                      <a:pt x="168" y="217"/>
                    </a:lnTo>
                    <a:lnTo>
                      <a:pt x="223" y="217"/>
                    </a:lnTo>
                    <a:lnTo>
                      <a:pt x="223" y="185"/>
                    </a:lnTo>
                    <a:lnTo>
                      <a:pt x="223" y="185"/>
                    </a:lnTo>
                    <a:close/>
                    <a:moveTo>
                      <a:pt x="75" y="185"/>
                    </a:moveTo>
                    <a:lnTo>
                      <a:pt x="86" y="104"/>
                    </a:lnTo>
                    <a:lnTo>
                      <a:pt x="152" y="104"/>
                    </a:lnTo>
                    <a:lnTo>
                      <a:pt x="141" y="185"/>
                    </a:lnTo>
                    <a:lnTo>
                      <a:pt x="75" y="185"/>
                    </a:lnTo>
                    <a:lnTo>
                      <a:pt x="75" y="185"/>
                    </a:lnTo>
                    <a:close/>
                    <a:moveTo>
                      <a:pt x="75" y="185"/>
                    </a:moveTo>
                    <a:lnTo>
                      <a:pt x="75" y="1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7" name="Freeform 55"/>
              <p:cNvSpPr>
                <a:spLocks noEditPoints="1"/>
              </p:cNvSpPr>
              <p:nvPr/>
            </p:nvSpPr>
            <p:spPr bwMode="auto">
              <a:xfrm>
                <a:off x="4849813" y="4700588"/>
                <a:ext cx="354013" cy="476250"/>
              </a:xfrm>
              <a:custGeom>
                <a:avLst/>
                <a:gdLst>
                  <a:gd name="T0" fmla="*/ 223 w 223"/>
                  <a:gd name="T1" fmla="*/ 185 h 300"/>
                  <a:gd name="T2" fmla="*/ 173 w 223"/>
                  <a:gd name="T3" fmla="*/ 185 h 300"/>
                  <a:gd name="T4" fmla="*/ 184 w 223"/>
                  <a:gd name="T5" fmla="*/ 104 h 300"/>
                  <a:gd name="T6" fmla="*/ 223 w 223"/>
                  <a:gd name="T7" fmla="*/ 104 h 300"/>
                  <a:gd name="T8" fmla="*/ 223 w 223"/>
                  <a:gd name="T9" fmla="*/ 72 h 300"/>
                  <a:gd name="T10" fmla="*/ 188 w 223"/>
                  <a:gd name="T11" fmla="*/ 72 h 300"/>
                  <a:gd name="T12" fmla="*/ 198 w 223"/>
                  <a:gd name="T13" fmla="*/ 0 h 300"/>
                  <a:gd name="T14" fmla="*/ 167 w 223"/>
                  <a:gd name="T15" fmla="*/ 0 h 300"/>
                  <a:gd name="T16" fmla="*/ 157 w 223"/>
                  <a:gd name="T17" fmla="*/ 72 h 300"/>
                  <a:gd name="T18" fmla="*/ 90 w 223"/>
                  <a:gd name="T19" fmla="*/ 72 h 300"/>
                  <a:gd name="T20" fmla="*/ 100 w 223"/>
                  <a:gd name="T21" fmla="*/ 0 h 300"/>
                  <a:gd name="T22" fmla="*/ 69 w 223"/>
                  <a:gd name="T23" fmla="*/ 0 h 300"/>
                  <a:gd name="T24" fmla="*/ 59 w 223"/>
                  <a:gd name="T25" fmla="*/ 72 h 300"/>
                  <a:gd name="T26" fmla="*/ 0 w 223"/>
                  <a:gd name="T27" fmla="*/ 72 h 300"/>
                  <a:gd name="T28" fmla="*/ 0 w 223"/>
                  <a:gd name="T29" fmla="*/ 104 h 300"/>
                  <a:gd name="T30" fmla="*/ 54 w 223"/>
                  <a:gd name="T31" fmla="*/ 104 h 300"/>
                  <a:gd name="T32" fmla="*/ 44 w 223"/>
                  <a:gd name="T33" fmla="*/ 185 h 300"/>
                  <a:gd name="T34" fmla="*/ 0 w 223"/>
                  <a:gd name="T35" fmla="*/ 185 h 300"/>
                  <a:gd name="T36" fmla="*/ 0 w 223"/>
                  <a:gd name="T37" fmla="*/ 216 h 300"/>
                  <a:gd name="T38" fmla="*/ 39 w 223"/>
                  <a:gd name="T39" fmla="*/ 216 h 300"/>
                  <a:gd name="T40" fmla="*/ 28 w 223"/>
                  <a:gd name="T41" fmla="*/ 300 h 300"/>
                  <a:gd name="T42" fmla="*/ 59 w 223"/>
                  <a:gd name="T43" fmla="*/ 300 h 300"/>
                  <a:gd name="T44" fmla="*/ 71 w 223"/>
                  <a:gd name="T45" fmla="*/ 216 h 300"/>
                  <a:gd name="T46" fmla="*/ 136 w 223"/>
                  <a:gd name="T47" fmla="*/ 217 h 300"/>
                  <a:gd name="T48" fmla="*/ 125 w 223"/>
                  <a:gd name="T49" fmla="*/ 300 h 300"/>
                  <a:gd name="T50" fmla="*/ 156 w 223"/>
                  <a:gd name="T51" fmla="*/ 300 h 300"/>
                  <a:gd name="T52" fmla="*/ 168 w 223"/>
                  <a:gd name="T53" fmla="*/ 217 h 300"/>
                  <a:gd name="T54" fmla="*/ 223 w 223"/>
                  <a:gd name="T55" fmla="*/ 217 h 300"/>
                  <a:gd name="T56" fmla="*/ 223 w 223"/>
                  <a:gd name="T57" fmla="*/ 185 h 300"/>
                  <a:gd name="T58" fmla="*/ 223 w 223"/>
                  <a:gd name="T59" fmla="*/ 185 h 300"/>
                  <a:gd name="T60" fmla="*/ 75 w 223"/>
                  <a:gd name="T61" fmla="*/ 185 h 300"/>
                  <a:gd name="T62" fmla="*/ 86 w 223"/>
                  <a:gd name="T63" fmla="*/ 104 h 300"/>
                  <a:gd name="T64" fmla="*/ 152 w 223"/>
                  <a:gd name="T65" fmla="*/ 104 h 300"/>
                  <a:gd name="T66" fmla="*/ 141 w 223"/>
                  <a:gd name="T67" fmla="*/ 185 h 300"/>
                  <a:gd name="T68" fmla="*/ 75 w 223"/>
                  <a:gd name="T69" fmla="*/ 185 h 300"/>
                  <a:gd name="T70" fmla="*/ 75 w 223"/>
                  <a:gd name="T71" fmla="*/ 185 h 300"/>
                  <a:gd name="T72" fmla="*/ 75 w 223"/>
                  <a:gd name="T73" fmla="*/ 185 h 300"/>
                  <a:gd name="T74" fmla="*/ 75 w 223"/>
                  <a:gd name="T75" fmla="*/ 18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3" h="300">
                    <a:moveTo>
                      <a:pt x="223" y="185"/>
                    </a:moveTo>
                    <a:lnTo>
                      <a:pt x="173" y="185"/>
                    </a:lnTo>
                    <a:lnTo>
                      <a:pt x="184" y="104"/>
                    </a:lnTo>
                    <a:lnTo>
                      <a:pt x="223" y="104"/>
                    </a:lnTo>
                    <a:lnTo>
                      <a:pt x="223" y="72"/>
                    </a:lnTo>
                    <a:lnTo>
                      <a:pt x="188" y="72"/>
                    </a:lnTo>
                    <a:lnTo>
                      <a:pt x="198" y="0"/>
                    </a:lnTo>
                    <a:lnTo>
                      <a:pt x="167" y="0"/>
                    </a:lnTo>
                    <a:lnTo>
                      <a:pt x="157" y="72"/>
                    </a:lnTo>
                    <a:lnTo>
                      <a:pt x="90" y="72"/>
                    </a:lnTo>
                    <a:lnTo>
                      <a:pt x="100" y="0"/>
                    </a:lnTo>
                    <a:lnTo>
                      <a:pt x="69" y="0"/>
                    </a:lnTo>
                    <a:lnTo>
                      <a:pt x="59" y="72"/>
                    </a:lnTo>
                    <a:lnTo>
                      <a:pt x="0" y="72"/>
                    </a:lnTo>
                    <a:lnTo>
                      <a:pt x="0" y="104"/>
                    </a:lnTo>
                    <a:lnTo>
                      <a:pt x="54" y="104"/>
                    </a:lnTo>
                    <a:lnTo>
                      <a:pt x="44" y="185"/>
                    </a:lnTo>
                    <a:lnTo>
                      <a:pt x="0" y="185"/>
                    </a:lnTo>
                    <a:lnTo>
                      <a:pt x="0" y="216"/>
                    </a:lnTo>
                    <a:lnTo>
                      <a:pt x="39" y="216"/>
                    </a:lnTo>
                    <a:lnTo>
                      <a:pt x="28" y="300"/>
                    </a:lnTo>
                    <a:lnTo>
                      <a:pt x="59" y="300"/>
                    </a:lnTo>
                    <a:lnTo>
                      <a:pt x="71" y="216"/>
                    </a:lnTo>
                    <a:lnTo>
                      <a:pt x="136" y="217"/>
                    </a:lnTo>
                    <a:lnTo>
                      <a:pt x="125" y="300"/>
                    </a:lnTo>
                    <a:lnTo>
                      <a:pt x="156" y="300"/>
                    </a:lnTo>
                    <a:lnTo>
                      <a:pt x="168" y="217"/>
                    </a:lnTo>
                    <a:lnTo>
                      <a:pt x="223" y="217"/>
                    </a:lnTo>
                    <a:lnTo>
                      <a:pt x="223" y="185"/>
                    </a:lnTo>
                    <a:lnTo>
                      <a:pt x="223" y="185"/>
                    </a:lnTo>
                    <a:moveTo>
                      <a:pt x="75" y="185"/>
                    </a:moveTo>
                    <a:lnTo>
                      <a:pt x="86" y="104"/>
                    </a:lnTo>
                    <a:lnTo>
                      <a:pt x="152" y="104"/>
                    </a:lnTo>
                    <a:lnTo>
                      <a:pt x="141" y="185"/>
                    </a:lnTo>
                    <a:lnTo>
                      <a:pt x="75" y="185"/>
                    </a:lnTo>
                    <a:lnTo>
                      <a:pt x="75" y="185"/>
                    </a:lnTo>
                    <a:moveTo>
                      <a:pt x="75" y="185"/>
                    </a:moveTo>
                    <a:lnTo>
                      <a:pt x="75" y="185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86" name="Freeform 59"/>
            <p:cNvSpPr>
              <a:spLocks noEditPoints="1"/>
            </p:cNvSpPr>
            <p:nvPr/>
          </p:nvSpPr>
          <p:spPr bwMode="auto">
            <a:xfrm>
              <a:off x="8924902" y="2782227"/>
              <a:ext cx="357814" cy="351826"/>
            </a:xfrm>
            <a:custGeom>
              <a:avLst/>
              <a:gdLst>
                <a:gd name="T0" fmla="*/ 2871 w 2895"/>
                <a:gd name="T1" fmla="*/ 2473 h 2859"/>
                <a:gd name="T2" fmla="*/ 2446 w 2895"/>
                <a:gd name="T3" fmla="*/ 2099 h 2859"/>
                <a:gd name="T4" fmla="*/ 1893 w 2895"/>
                <a:gd name="T5" fmla="*/ 1555 h 2859"/>
                <a:gd name="T6" fmla="*/ 2214 w 2895"/>
                <a:gd name="T7" fmla="*/ 712 h 2859"/>
                <a:gd name="T8" fmla="*/ 1447 w 2895"/>
                <a:gd name="T9" fmla="*/ 0 h 2859"/>
                <a:gd name="T10" fmla="*/ 681 w 2895"/>
                <a:gd name="T11" fmla="*/ 712 h 2859"/>
                <a:gd name="T12" fmla="*/ 1002 w 2895"/>
                <a:gd name="T13" fmla="*/ 1555 h 2859"/>
                <a:gd name="T14" fmla="*/ 449 w 2895"/>
                <a:gd name="T15" fmla="*/ 2099 h 2859"/>
                <a:gd name="T16" fmla="*/ 24 w 2895"/>
                <a:gd name="T17" fmla="*/ 2473 h 2859"/>
                <a:gd name="T18" fmla="*/ 119 w 2895"/>
                <a:gd name="T19" fmla="*/ 2633 h 2859"/>
                <a:gd name="T20" fmla="*/ 1447 w 2895"/>
                <a:gd name="T21" fmla="*/ 2859 h 2859"/>
                <a:gd name="T22" fmla="*/ 2776 w 2895"/>
                <a:gd name="T23" fmla="*/ 2633 h 2859"/>
                <a:gd name="T24" fmla="*/ 2871 w 2895"/>
                <a:gd name="T25" fmla="*/ 2473 h 2859"/>
                <a:gd name="T26" fmla="*/ 2871 w 2895"/>
                <a:gd name="T27" fmla="*/ 2473 h 2859"/>
                <a:gd name="T28" fmla="*/ 2871 w 2895"/>
                <a:gd name="T29" fmla="*/ 2473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5" h="2859">
                  <a:moveTo>
                    <a:pt x="2871" y="2473"/>
                  </a:moveTo>
                  <a:cubicBezTo>
                    <a:pt x="2843" y="2365"/>
                    <a:pt x="2749" y="2135"/>
                    <a:pt x="2446" y="2099"/>
                  </a:cubicBezTo>
                  <a:cubicBezTo>
                    <a:pt x="2040" y="2051"/>
                    <a:pt x="1598" y="1833"/>
                    <a:pt x="1893" y="1555"/>
                  </a:cubicBezTo>
                  <a:cubicBezTo>
                    <a:pt x="2121" y="1339"/>
                    <a:pt x="2214" y="1023"/>
                    <a:pt x="2214" y="712"/>
                  </a:cubicBezTo>
                  <a:cubicBezTo>
                    <a:pt x="2214" y="480"/>
                    <a:pt x="2074" y="0"/>
                    <a:pt x="1447" y="0"/>
                  </a:cubicBezTo>
                  <a:cubicBezTo>
                    <a:pt x="821" y="0"/>
                    <a:pt x="681" y="480"/>
                    <a:pt x="681" y="712"/>
                  </a:cubicBezTo>
                  <a:cubicBezTo>
                    <a:pt x="681" y="1023"/>
                    <a:pt x="774" y="1339"/>
                    <a:pt x="1002" y="1555"/>
                  </a:cubicBezTo>
                  <a:cubicBezTo>
                    <a:pt x="1297" y="1833"/>
                    <a:pt x="855" y="2051"/>
                    <a:pt x="449" y="2099"/>
                  </a:cubicBezTo>
                  <a:cubicBezTo>
                    <a:pt x="146" y="2135"/>
                    <a:pt x="52" y="2365"/>
                    <a:pt x="24" y="2473"/>
                  </a:cubicBezTo>
                  <a:cubicBezTo>
                    <a:pt x="0" y="2563"/>
                    <a:pt x="48" y="2602"/>
                    <a:pt x="119" y="2633"/>
                  </a:cubicBezTo>
                  <a:cubicBezTo>
                    <a:pt x="311" y="2717"/>
                    <a:pt x="839" y="2859"/>
                    <a:pt x="1447" y="2859"/>
                  </a:cubicBezTo>
                  <a:cubicBezTo>
                    <a:pt x="2056" y="2859"/>
                    <a:pt x="2584" y="2717"/>
                    <a:pt x="2776" y="2633"/>
                  </a:cubicBezTo>
                  <a:cubicBezTo>
                    <a:pt x="2847" y="2602"/>
                    <a:pt x="2895" y="2563"/>
                    <a:pt x="2871" y="2473"/>
                  </a:cubicBezTo>
                  <a:close/>
                  <a:moveTo>
                    <a:pt x="2871" y="2473"/>
                  </a:moveTo>
                  <a:cubicBezTo>
                    <a:pt x="2871" y="2473"/>
                    <a:pt x="2871" y="2473"/>
                    <a:pt x="2871" y="24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87" name="组合 186"/>
            <p:cNvGrpSpPr/>
            <p:nvPr/>
          </p:nvGrpSpPr>
          <p:grpSpPr>
            <a:xfrm>
              <a:off x="10433552" y="2777272"/>
              <a:ext cx="271648" cy="361736"/>
              <a:chOff x="6276976" y="3741738"/>
              <a:chExt cx="1550988" cy="2065337"/>
            </a:xfrm>
            <a:grpFill/>
          </p:grpSpPr>
          <p:sp>
            <p:nvSpPr>
              <p:cNvPr id="193" name="Freeform 63"/>
              <p:cNvSpPr>
                <a:spLocks noEditPoints="1"/>
              </p:cNvSpPr>
              <p:nvPr/>
            </p:nvSpPr>
            <p:spPr bwMode="auto">
              <a:xfrm>
                <a:off x="6276976" y="3741738"/>
                <a:ext cx="1550988" cy="2065337"/>
              </a:xfrm>
              <a:custGeom>
                <a:avLst/>
                <a:gdLst>
                  <a:gd name="T0" fmla="*/ 1067 w 2133"/>
                  <a:gd name="T1" fmla="*/ 2849 h 2849"/>
                  <a:gd name="T2" fmla="*/ 999 w 2133"/>
                  <a:gd name="T3" fmla="*/ 2813 h 2849"/>
                  <a:gd name="T4" fmla="*/ 155 w 2133"/>
                  <a:gd name="T5" fmla="*/ 1561 h 2849"/>
                  <a:gd name="T6" fmla="*/ 154 w 2133"/>
                  <a:gd name="T7" fmla="*/ 1559 h 2849"/>
                  <a:gd name="T8" fmla="*/ 0 w 2133"/>
                  <a:gd name="T9" fmla="*/ 1027 h 2849"/>
                  <a:gd name="T10" fmla="*/ 84 w 2133"/>
                  <a:gd name="T11" fmla="*/ 626 h 2849"/>
                  <a:gd name="T12" fmla="*/ 314 w 2133"/>
                  <a:gd name="T13" fmla="*/ 300 h 2849"/>
                  <a:gd name="T14" fmla="*/ 1067 w 2133"/>
                  <a:gd name="T15" fmla="*/ 0 h 2849"/>
                  <a:gd name="T16" fmla="*/ 1819 w 2133"/>
                  <a:gd name="T17" fmla="*/ 300 h 2849"/>
                  <a:gd name="T18" fmla="*/ 2049 w 2133"/>
                  <a:gd name="T19" fmla="*/ 626 h 2849"/>
                  <a:gd name="T20" fmla="*/ 2133 w 2133"/>
                  <a:gd name="T21" fmla="*/ 1027 h 2849"/>
                  <a:gd name="T22" fmla="*/ 1980 w 2133"/>
                  <a:gd name="T23" fmla="*/ 1558 h 2849"/>
                  <a:gd name="T24" fmla="*/ 1978 w 2133"/>
                  <a:gd name="T25" fmla="*/ 1561 h 2849"/>
                  <a:gd name="T26" fmla="*/ 1135 w 2133"/>
                  <a:gd name="T27" fmla="*/ 2813 h 2849"/>
                  <a:gd name="T28" fmla="*/ 1067 w 2133"/>
                  <a:gd name="T29" fmla="*/ 2849 h 2849"/>
                  <a:gd name="T30" fmla="*/ 1067 w 2133"/>
                  <a:gd name="T31" fmla="*/ 2849 h 2849"/>
                  <a:gd name="T32" fmla="*/ 292 w 2133"/>
                  <a:gd name="T33" fmla="*/ 1471 h 2849"/>
                  <a:gd name="T34" fmla="*/ 1067 w 2133"/>
                  <a:gd name="T35" fmla="*/ 2620 h 2849"/>
                  <a:gd name="T36" fmla="*/ 1842 w 2133"/>
                  <a:gd name="T37" fmla="*/ 1470 h 2849"/>
                  <a:gd name="T38" fmla="*/ 1969 w 2133"/>
                  <a:gd name="T39" fmla="*/ 1027 h 2849"/>
                  <a:gd name="T40" fmla="*/ 1067 w 2133"/>
                  <a:gd name="T41" fmla="*/ 164 h 2849"/>
                  <a:gd name="T42" fmla="*/ 164 w 2133"/>
                  <a:gd name="T43" fmla="*/ 1027 h 2849"/>
                  <a:gd name="T44" fmla="*/ 292 w 2133"/>
                  <a:gd name="T45" fmla="*/ 1471 h 2849"/>
                  <a:gd name="T46" fmla="*/ 292 w 2133"/>
                  <a:gd name="T47" fmla="*/ 1471 h 2849"/>
                  <a:gd name="T48" fmla="*/ 292 w 2133"/>
                  <a:gd name="T49" fmla="*/ 1471 h 2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33" h="2849">
                    <a:moveTo>
                      <a:pt x="1067" y="2849"/>
                    </a:moveTo>
                    <a:cubicBezTo>
                      <a:pt x="1040" y="2849"/>
                      <a:pt x="1015" y="2836"/>
                      <a:pt x="999" y="2813"/>
                    </a:cubicBezTo>
                    <a:cubicBezTo>
                      <a:pt x="155" y="1561"/>
                      <a:pt x="155" y="1561"/>
                      <a:pt x="155" y="1561"/>
                    </a:cubicBezTo>
                    <a:cubicBezTo>
                      <a:pt x="155" y="1561"/>
                      <a:pt x="154" y="1560"/>
                      <a:pt x="154" y="1559"/>
                    </a:cubicBezTo>
                    <a:cubicBezTo>
                      <a:pt x="53" y="1399"/>
                      <a:pt x="0" y="1215"/>
                      <a:pt x="0" y="1027"/>
                    </a:cubicBezTo>
                    <a:cubicBezTo>
                      <a:pt x="0" y="888"/>
                      <a:pt x="28" y="753"/>
                      <a:pt x="84" y="626"/>
                    </a:cubicBezTo>
                    <a:cubicBezTo>
                      <a:pt x="138" y="504"/>
                      <a:pt x="215" y="394"/>
                      <a:pt x="314" y="300"/>
                    </a:cubicBezTo>
                    <a:cubicBezTo>
                      <a:pt x="515" y="106"/>
                      <a:pt x="782" y="0"/>
                      <a:pt x="1067" y="0"/>
                    </a:cubicBezTo>
                    <a:cubicBezTo>
                      <a:pt x="1351" y="0"/>
                      <a:pt x="1618" y="106"/>
                      <a:pt x="1819" y="300"/>
                    </a:cubicBezTo>
                    <a:cubicBezTo>
                      <a:pt x="1918" y="394"/>
                      <a:pt x="1995" y="504"/>
                      <a:pt x="2049" y="626"/>
                    </a:cubicBezTo>
                    <a:cubicBezTo>
                      <a:pt x="2105" y="753"/>
                      <a:pt x="2133" y="888"/>
                      <a:pt x="2133" y="1027"/>
                    </a:cubicBezTo>
                    <a:cubicBezTo>
                      <a:pt x="2133" y="1215"/>
                      <a:pt x="2080" y="1398"/>
                      <a:pt x="1980" y="1558"/>
                    </a:cubicBezTo>
                    <a:cubicBezTo>
                      <a:pt x="1979" y="1559"/>
                      <a:pt x="1979" y="1560"/>
                      <a:pt x="1978" y="1561"/>
                    </a:cubicBezTo>
                    <a:cubicBezTo>
                      <a:pt x="1135" y="2813"/>
                      <a:pt x="1135" y="2813"/>
                      <a:pt x="1135" y="2813"/>
                    </a:cubicBezTo>
                    <a:cubicBezTo>
                      <a:pt x="1120" y="2835"/>
                      <a:pt x="1095" y="2849"/>
                      <a:pt x="1067" y="2849"/>
                    </a:cubicBezTo>
                    <a:cubicBezTo>
                      <a:pt x="1067" y="2849"/>
                      <a:pt x="1067" y="2849"/>
                      <a:pt x="1067" y="2849"/>
                    </a:cubicBezTo>
                    <a:close/>
                    <a:moveTo>
                      <a:pt x="292" y="1471"/>
                    </a:moveTo>
                    <a:cubicBezTo>
                      <a:pt x="1067" y="2620"/>
                      <a:pt x="1067" y="2620"/>
                      <a:pt x="1067" y="2620"/>
                    </a:cubicBezTo>
                    <a:cubicBezTo>
                      <a:pt x="1842" y="1470"/>
                      <a:pt x="1842" y="1470"/>
                      <a:pt x="1842" y="1470"/>
                    </a:cubicBezTo>
                    <a:cubicBezTo>
                      <a:pt x="1925" y="1337"/>
                      <a:pt x="1969" y="1184"/>
                      <a:pt x="1969" y="1027"/>
                    </a:cubicBezTo>
                    <a:cubicBezTo>
                      <a:pt x="1969" y="551"/>
                      <a:pt x="1564" y="164"/>
                      <a:pt x="1067" y="164"/>
                    </a:cubicBezTo>
                    <a:cubicBezTo>
                      <a:pt x="569" y="164"/>
                      <a:pt x="164" y="551"/>
                      <a:pt x="164" y="1027"/>
                    </a:cubicBezTo>
                    <a:cubicBezTo>
                      <a:pt x="164" y="1184"/>
                      <a:pt x="208" y="1337"/>
                      <a:pt x="292" y="1471"/>
                    </a:cubicBezTo>
                    <a:close/>
                    <a:moveTo>
                      <a:pt x="292" y="1471"/>
                    </a:moveTo>
                    <a:cubicBezTo>
                      <a:pt x="292" y="1471"/>
                      <a:pt x="292" y="1471"/>
                      <a:pt x="292" y="14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4" name="Freeform 64"/>
              <p:cNvSpPr>
                <a:spLocks noEditPoints="1"/>
              </p:cNvSpPr>
              <p:nvPr/>
            </p:nvSpPr>
            <p:spPr bwMode="auto">
              <a:xfrm>
                <a:off x="6688138" y="4133850"/>
                <a:ext cx="728663" cy="701675"/>
              </a:xfrm>
              <a:custGeom>
                <a:avLst/>
                <a:gdLst>
                  <a:gd name="T0" fmla="*/ 501 w 1003"/>
                  <a:gd name="T1" fmla="*/ 969 h 969"/>
                  <a:gd name="T2" fmla="*/ 0 w 1003"/>
                  <a:gd name="T3" fmla="*/ 485 h 969"/>
                  <a:gd name="T4" fmla="*/ 501 w 1003"/>
                  <a:gd name="T5" fmla="*/ 0 h 969"/>
                  <a:gd name="T6" fmla="*/ 1003 w 1003"/>
                  <a:gd name="T7" fmla="*/ 485 h 969"/>
                  <a:gd name="T8" fmla="*/ 501 w 1003"/>
                  <a:gd name="T9" fmla="*/ 969 h 969"/>
                  <a:gd name="T10" fmla="*/ 501 w 1003"/>
                  <a:gd name="T11" fmla="*/ 164 h 969"/>
                  <a:gd name="T12" fmla="*/ 164 w 1003"/>
                  <a:gd name="T13" fmla="*/ 485 h 969"/>
                  <a:gd name="T14" fmla="*/ 501 w 1003"/>
                  <a:gd name="T15" fmla="*/ 805 h 969"/>
                  <a:gd name="T16" fmla="*/ 839 w 1003"/>
                  <a:gd name="T17" fmla="*/ 485 h 969"/>
                  <a:gd name="T18" fmla="*/ 501 w 1003"/>
                  <a:gd name="T19" fmla="*/ 164 h 969"/>
                  <a:gd name="T20" fmla="*/ 501 w 1003"/>
                  <a:gd name="T21" fmla="*/ 164 h 969"/>
                  <a:gd name="T22" fmla="*/ 501 w 1003"/>
                  <a:gd name="T23" fmla="*/ 164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03" h="969">
                    <a:moveTo>
                      <a:pt x="501" y="969"/>
                    </a:moveTo>
                    <a:cubicBezTo>
                      <a:pt x="225" y="969"/>
                      <a:pt x="0" y="752"/>
                      <a:pt x="0" y="485"/>
                    </a:cubicBezTo>
                    <a:cubicBezTo>
                      <a:pt x="0" y="217"/>
                      <a:pt x="225" y="0"/>
                      <a:pt x="501" y="0"/>
                    </a:cubicBezTo>
                    <a:cubicBezTo>
                      <a:pt x="778" y="0"/>
                      <a:pt x="1003" y="217"/>
                      <a:pt x="1003" y="485"/>
                    </a:cubicBezTo>
                    <a:cubicBezTo>
                      <a:pt x="1003" y="752"/>
                      <a:pt x="778" y="969"/>
                      <a:pt x="501" y="969"/>
                    </a:cubicBezTo>
                    <a:close/>
                    <a:moveTo>
                      <a:pt x="501" y="164"/>
                    </a:moveTo>
                    <a:cubicBezTo>
                      <a:pt x="315" y="164"/>
                      <a:pt x="164" y="308"/>
                      <a:pt x="164" y="485"/>
                    </a:cubicBezTo>
                    <a:cubicBezTo>
                      <a:pt x="164" y="662"/>
                      <a:pt x="315" y="805"/>
                      <a:pt x="501" y="805"/>
                    </a:cubicBezTo>
                    <a:cubicBezTo>
                      <a:pt x="688" y="805"/>
                      <a:pt x="839" y="662"/>
                      <a:pt x="839" y="485"/>
                    </a:cubicBezTo>
                    <a:cubicBezTo>
                      <a:pt x="839" y="308"/>
                      <a:pt x="688" y="164"/>
                      <a:pt x="501" y="164"/>
                    </a:cubicBezTo>
                    <a:close/>
                    <a:moveTo>
                      <a:pt x="501" y="164"/>
                    </a:moveTo>
                    <a:cubicBezTo>
                      <a:pt x="501" y="164"/>
                      <a:pt x="501" y="164"/>
                      <a:pt x="501" y="1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88" name="Freeform 68"/>
            <p:cNvSpPr>
              <a:spLocks noEditPoints="1"/>
            </p:cNvSpPr>
            <p:nvPr/>
          </p:nvSpPr>
          <p:spPr bwMode="auto">
            <a:xfrm>
              <a:off x="9675651" y="2784492"/>
              <a:ext cx="364966" cy="347296"/>
            </a:xfrm>
            <a:custGeom>
              <a:avLst/>
              <a:gdLst>
                <a:gd name="T0" fmla="*/ 2742 w 2885"/>
                <a:gd name="T1" fmla="*/ 2741 h 2754"/>
                <a:gd name="T2" fmla="*/ 2615 w 2885"/>
                <a:gd name="T3" fmla="*/ 2640 h 2754"/>
                <a:gd name="T4" fmla="*/ 2337 w 2885"/>
                <a:gd name="T5" fmla="*/ 2364 h 2754"/>
                <a:gd name="T6" fmla="*/ 1649 w 2885"/>
                <a:gd name="T7" fmla="*/ 1972 h 2754"/>
                <a:gd name="T8" fmla="*/ 1756 w 2885"/>
                <a:gd name="T9" fmla="*/ 1600 h 2754"/>
                <a:gd name="T10" fmla="*/ 2013 w 2885"/>
                <a:gd name="T11" fmla="*/ 845 h 2754"/>
                <a:gd name="T12" fmla="*/ 1442 w 2885"/>
                <a:gd name="T13" fmla="*/ 260 h 2754"/>
                <a:gd name="T14" fmla="*/ 872 w 2885"/>
                <a:gd name="T15" fmla="*/ 845 h 2754"/>
                <a:gd name="T16" fmla="*/ 1130 w 2885"/>
                <a:gd name="T17" fmla="*/ 1600 h 2754"/>
                <a:gd name="T18" fmla="*/ 1236 w 2885"/>
                <a:gd name="T19" fmla="*/ 1972 h 2754"/>
                <a:gd name="T20" fmla="*/ 547 w 2885"/>
                <a:gd name="T21" fmla="*/ 2364 h 2754"/>
                <a:gd name="T22" fmla="*/ 270 w 2885"/>
                <a:gd name="T23" fmla="*/ 2640 h 2754"/>
                <a:gd name="T24" fmla="*/ 114 w 2885"/>
                <a:gd name="T25" fmla="*/ 2737 h 2754"/>
                <a:gd name="T26" fmla="*/ 16 w 2885"/>
                <a:gd name="T27" fmla="*/ 2581 h 2754"/>
                <a:gd name="T28" fmla="*/ 514 w 2885"/>
                <a:gd name="T29" fmla="*/ 2107 h 2754"/>
                <a:gd name="T30" fmla="*/ 990 w 2885"/>
                <a:gd name="T31" fmla="*/ 1886 h 2754"/>
                <a:gd name="T32" fmla="*/ 942 w 2885"/>
                <a:gd name="T33" fmla="*/ 1780 h 2754"/>
                <a:gd name="T34" fmla="*/ 612 w 2885"/>
                <a:gd name="T35" fmla="*/ 845 h 2754"/>
                <a:gd name="T36" fmla="*/ 1442 w 2885"/>
                <a:gd name="T37" fmla="*/ 0 h 2754"/>
                <a:gd name="T38" fmla="*/ 2272 w 2885"/>
                <a:gd name="T39" fmla="*/ 845 h 2754"/>
                <a:gd name="T40" fmla="*/ 1943 w 2885"/>
                <a:gd name="T41" fmla="*/ 1780 h 2754"/>
                <a:gd name="T42" fmla="*/ 1894 w 2885"/>
                <a:gd name="T43" fmla="*/ 1886 h 2754"/>
                <a:gd name="T44" fmla="*/ 2371 w 2885"/>
                <a:gd name="T45" fmla="*/ 2107 h 2754"/>
                <a:gd name="T46" fmla="*/ 2869 w 2885"/>
                <a:gd name="T47" fmla="*/ 2581 h 2754"/>
                <a:gd name="T48" fmla="*/ 2771 w 2885"/>
                <a:gd name="T49" fmla="*/ 2737 h 2754"/>
                <a:gd name="T50" fmla="*/ 2742 w 2885"/>
                <a:gd name="T51" fmla="*/ 2741 h 2754"/>
                <a:gd name="T52" fmla="*/ 2742 w 2885"/>
                <a:gd name="T53" fmla="*/ 2741 h 2754"/>
                <a:gd name="T54" fmla="*/ 2742 w 2885"/>
                <a:gd name="T55" fmla="*/ 2741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85" h="2754">
                  <a:moveTo>
                    <a:pt x="2742" y="2741"/>
                  </a:moveTo>
                  <a:cubicBezTo>
                    <a:pt x="2683" y="2741"/>
                    <a:pt x="2629" y="2700"/>
                    <a:pt x="2615" y="2640"/>
                  </a:cubicBezTo>
                  <a:cubicBezTo>
                    <a:pt x="2589" y="2527"/>
                    <a:pt x="2520" y="2388"/>
                    <a:pt x="2337" y="2364"/>
                  </a:cubicBezTo>
                  <a:cubicBezTo>
                    <a:pt x="2071" y="2330"/>
                    <a:pt x="1731" y="2206"/>
                    <a:pt x="1649" y="1972"/>
                  </a:cubicBezTo>
                  <a:cubicBezTo>
                    <a:pt x="1624" y="1900"/>
                    <a:pt x="1604" y="1756"/>
                    <a:pt x="1756" y="1600"/>
                  </a:cubicBezTo>
                  <a:cubicBezTo>
                    <a:pt x="1921" y="1427"/>
                    <a:pt x="2013" y="1159"/>
                    <a:pt x="2013" y="845"/>
                  </a:cubicBezTo>
                  <a:cubicBezTo>
                    <a:pt x="2013" y="785"/>
                    <a:pt x="1997" y="260"/>
                    <a:pt x="1442" y="260"/>
                  </a:cubicBezTo>
                  <a:cubicBezTo>
                    <a:pt x="888" y="260"/>
                    <a:pt x="872" y="785"/>
                    <a:pt x="872" y="845"/>
                  </a:cubicBezTo>
                  <a:cubicBezTo>
                    <a:pt x="872" y="1159"/>
                    <a:pt x="964" y="1427"/>
                    <a:pt x="1130" y="1600"/>
                  </a:cubicBezTo>
                  <a:cubicBezTo>
                    <a:pt x="1280" y="1756"/>
                    <a:pt x="1261" y="1900"/>
                    <a:pt x="1236" y="1972"/>
                  </a:cubicBezTo>
                  <a:cubicBezTo>
                    <a:pt x="1154" y="2206"/>
                    <a:pt x="814" y="2330"/>
                    <a:pt x="547" y="2364"/>
                  </a:cubicBezTo>
                  <a:cubicBezTo>
                    <a:pt x="365" y="2388"/>
                    <a:pt x="296" y="2527"/>
                    <a:pt x="270" y="2640"/>
                  </a:cubicBezTo>
                  <a:cubicBezTo>
                    <a:pt x="253" y="2710"/>
                    <a:pt x="183" y="2754"/>
                    <a:pt x="114" y="2737"/>
                  </a:cubicBezTo>
                  <a:cubicBezTo>
                    <a:pt x="44" y="2721"/>
                    <a:pt x="0" y="2651"/>
                    <a:pt x="16" y="2581"/>
                  </a:cubicBezTo>
                  <a:cubicBezTo>
                    <a:pt x="46" y="2454"/>
                    <a:pt x="154" y="2153"/>
                    <a:pt x="514" y="2107"/>
                  </a:cubicBezTo>
                  <a:cubicBezTo>
                    <a:pt x="772" y="2073"/>
                    <a:pt x="962" y="1966"/>
                    <a:pt x="990" y="1886"/>
                  </a:cubicBezTo>
                  <a:cubicBezTo>
                    <a:pt x="1000" y="1859"/>
                    <a:pt x="984" y="1823"/>
                    <a:pt x="942" y="1780"/>
                  </a:cubicBezTo>
                  <a:cubicBezTo>
                    <a:pt x="729" y="1558"/>
                    <a:pt x="612" y="1226"/>
                    <a:pt x="612" y="845"/>
                  </a:cubicBezTo>
                  <a:cubicBezTo>
                    <a:pt x="612" y="552"/>
                    <a:pt x="786" y="0"/>
                    <a:pt x="1442" y="0"/>
                  </a:cubicBezTo>
                  <a:cubicBezTo>
                    <a:pt x="2099" y="0"/>
                    <a:pt x="2272" y="552"/>
                    <a:pt x="2272" y="845"/>
                  </a:cubicBezTo>
                  <a:cubicBezTo>
                    <a:pt x="2272" y="1226"/>
                    <a:pt x="2155" y="1558"/>
                    <a:pt x="1943" y="1780"/>
                  </a:cubicBezTo>
                  <a:cubicBezTo>
                    <a:pt x="1901" y="1823"/>
                    <a:pt x="1885" y="1859"/>
                    <a:pt x="1894" y="1886"/>
                  </a:cubicBezTo>
                  <a:cubicBezTo>
                    <a:pt x="1922" y="1966"/>
                    <a:pt x="2113" y="2073"/>
                    <a:pt x="2371" y="2107"/>
                  </a:cubicBezTo>
                  <a:cubicBezTo>
                    <a:pt x="2731" y="2153"/>
                    <a:pt x="2839" y="2454"/>
                    <a:pt x="2869" y="2581"/>
                  </a:cubicBezTo>
                  <a:cubicBezTo>
                    <a:pt x="2885" y="2651"/>
                    <a:pt x="2841" y="2721"/>
                    <a:pt x="2771" y="2737"/>
                  </a:cubicBezTo>
                  <a:cubicBezTo>
                    <a:pt x="2762" y="2740"/>
                    <a:pt x="2752" y="2741"/>
                    <a:pt x="2742" y="2741"/>
                  </a:cubicBezTo>
                  <a:close/>
                  <a:moveTo>
                    <a:pt x="2742" y="2741"/>
                  </a:moveTo>
                  <a:cubicBezTo>
                    <a:pt x="2742" y="2741"/>
                    <a:pt x="2742" y="2741"/>
                    <a:pt x="2742" y="27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" name="Freeform 72"/>
            <p:cNvSpPr>
              <a:spLocks noEditPoints="1"/>
            </p:cNvSpPr>
            <p:nvPr/>
          </p:nvSpPr>
          <p:spPr bwMode="auto">
            <a:xfrm>
              <a:off x="11098135" y="2736149"/>
              <a:ext cx="365762" cy="443982"/>
            </a:xfrm>
            <a:custGeom>
              <a:avLst/>
              <a:gdLst>
                <a:gd name="T0" fmla="*/ 2110 w 2337"/>
                <a:gd name="T1" fmla="*/ 1553 h 2849"/>
                <a:gd name="T2" fmla="*/ 1825 w 2337"/>
                <a:gd name="T3" fmla="*/ 912 h 2849"/>
                <a:gd name="T4" fmla="*/ 1438 w 2337"/>
                <a:gd name="T5" fmla="*/ 314 h 2849"/>
                <a:gd name="T6" fmla="*/ 1441 w 2337"/>
                <a:gd name="T7" fmla="*/ 272 h 2849"/>
                <a:gd name="T8" fmla="*/ 1168 w 2337"/>
                <a:gd name="T9" fmla="*/ 0 h 2849"/>
                <a:gd name="T10" fmla="*/ 896 w 2337"/>
                <a:gd name="T11" fmla="*/ 272 h 2849"/>
                <a:gd name="T12" fmla="*/ 899 w 2337"/>
                <a:gd name="T13" fmla="*/ 314 h 2849"/>
                <a:gd name="T14" fmla="*/ 512 w 2337"/>
                <a:gd name="T15" fmla="*/ 912 h 2849"/>
                <a:gd name="T16" fmla="*/ 226 w 2337"/>
                <a:gd name="T17" fmla="*/ 1553 h 2849"/>
                <a:gd name="T18" fmla="*/ 0 w 2337"/>
                <a:gd name="T19" fmla="*/ 2000 h 2849"/>
                <a:gd name="T20" fmla="*/ 226 w 2337"/>
                <a:gd name="T21" fmla="*/ 2276 h 2849"/>
                <a:gd name="T22" fmla="*/ 769 w 2337"/>
                <a:gd name="T23" fmla="*/ 2437 h 2849"/>
                <a:gd name="T24" fmla="*/ 768 w 2337"/>
                <a:gd name="T25" fmla="*/ 2448 h 2849"/>
                <a:gd name="T26" fmla="*/ 1168 w 2337"/>
                <a:gd name="T27" fmla="*/ 2849 h 2849"/>
                <a:gd name="T28" fmla="*/ 1569 w 2337"/>
                <a:gd name="T29" fmla="*/ 2448 h 2849"/>
                <a:gd name="T30" fmla="*/ 1568 w 2337"/>
                <a:gd name="T31" fmla="*/ 2437 h 2849"/>
                <a:gd name="T32" fmla="*/ 2111 w 2337"/>
                <a:gd name="T33" fmla="*/ 2276 h 2849"/>
                <a:gd name="T34" fmla="*/ 2337 w 2337"/>
                <a:gd name="T35" fmla="*/ 2000 h 2849"/>
                <a:gd name="T36" fmla="*/ 2110 w 2337"/>
                <a:gd name="T37" fmla="*/ 1553 h 2849"/>
                <a:gd name="T38" fmla="*/ 1168 w 2337"/>
                <a:gd name="T39" fmla="*/ 161 h 2849"/>
                <a:gd name="T40" fmla="*/ 1280 w 2337"/>
                <a:gd name="T41" fmla="*/ 272 h 2849"/>
                <a:gd name="T42" fmla="*/ 1168 w 2337"/>
                <a:gd name="T43" fmla="*/ 384 h 2849"/>
                <a:gd name="T44" fmla="*/ 1057 w 2337"/>
                <a:gd name="T45" fmla="*/ 272 h 2849"/>
                <a:gd name="T46" fmla="*/ 1168 w 2337"/>
                <a:gd name="T47" fmla="*/ 161 h 2849"/>
                <a:gd name="T48" fmla="*/ 343 w 2337"/>
                <a:gd name="T49" fmla="*/ 1664 h 2849"/>
                <a:gd name="T50" fmla="*/ 673 w 2337"/>
                <a:gd name="T51" fmla="*/ 912 h 2849"/>
                <a:gd name="T52" fmla="*/ 971 w 2337"/>
                <a:gd name="T53" fmla="*/ 458 h 2849"/>
                <a:gd name="T54" fmla="*/ 1168 w 2337"/>
                <a:gd name="T55" fmla="*/ 545 h 2849"/>
                <a:gd name="T56" fmla="*/ 1366 w 2337"/>
                <a:gd name="T57" fmla="*/ 458 h 2849"/>
                <a:gd name="T58" fmla="*/ 1664 w 2337"/>
                <a:gd name="T59" fmla="*/ 912 h 2849"/>
                <a:gd name="T60" fmla="*/ 1994 w 2337"/>
                <a:gd name="T61" fmla="*/ 1664 h 2849"/>
                <a:gd name="T62" fmla="*/ 1997 w 2337"/>
                <a:gd name="T63" fmla="*/ 1667 h 2849"/>
                <a:gd name="T64" fmla="*/ 2059 w 2337"/>
                <a:gd name="T65" fmla="*/ 1734 h 2849"/>
                <a:gd name="T66" fmla="*/ 1737 w 2337"/>
                <a:gd name="T67" fmla="*/ 1864 h 2849"/>
                <a:gd name="T68" fmla="*/ 1168 w 2337"/>
                <a:gd name="T69" fmla="*/ 1920 h 2849"/>
                <a:gd name="T70" fmla="*/ 600 w 2337"/>
                <a:gd name="T71" fmla="*/ 1864 h 2849"/>
                <a:gd name="T72" fmla="*/ 277 w 2337"/>
                <a:gd name="T73" fmla="*/ 1734 h 2849"/>
                <a:gd name="T74" fmla="*/ 343 w 2337"/>
                <a:gd name="T75" fmla="*/ 1664 h 2849"/>
                <a:gd name="T76" fmla="*/ 1168 w 2337"/>
                <a:gd name="T77" fmla="*/ 2688 h 2849"/>
                <a:gd name="T78" fmla="*/ 929 w 2337"/>
                <a:gd name="T79" fmla="*/ 2455 h 2849"/>
                <a:gd name="T80" fmla="*/ 1168 w 2337"/>
                <a:gd name="T81" fmla="*/ 2465 h 2849"/>
                <a:gd name="T82" fmla="*/ 1408 w 2337"/>
                <a:gd name="T83" fmla="*/ 2455 h 2849"/>
                <a:gd name="T84" fmla="*/ 1168 w 2337"/>
                <a:gd name="T85" fmla="*/ 2688 h 2849"/>
                <a:gd name="T86" fmla="*/ 1168 w 2337"/>
                <a:gd name="T87" fmla="*/ 2304 h 2849"/>
                <a:gd name="T88" fmla="*/ 161 w 2337"/>
                <a:gd name="T89" fmla="*/ 2000 h 2849"/>
                <a:gd name="T90" fmla="*/ 194 w 2337"/>
                <a:gd name="T91" fmla="*/ 1853 h 2849"/>
                <a:gd name="T92" fmla="*/ 578 w 2337"/>
                <a:gd name="T93" fmla="*/ 2015 h 2849"/>
                <a:gd name="T94" fmla="*/ 1168 w 2337"/>
                <a:gd name="T95" fmla="*/ 2081 h 2849"/>
                <a:gd name="T96" fmla="*/ 1759 w 2337"/>
                <a:gd name="T97" fmla="*/ 2014 h 2849"/>
                <a:gd name="T98" fmla="*/ 2143 w 2337"/>
                <a:gd name="T99" fmla="*/ 1853 h 2849"/>
                <a:gd name="T100" fmla="*/ 2176 w 2337"/>
                <a:gd name="T101" fmla="*/ 2000 h 2849"/>
                <a:gd name="T102" fmla="*/ 1168 w 2337"/>
                <a:gd name="T103" fmla="*/ 2304 h 2849"/>
                <a:gd name="T104" fmla="*/ 1168 w 2337"/>
                <a:gd name="T105" fmla="*/ 2304 h 2849"/>
                <a:gd name="T106" fmla="*/ 1168 w 2337"/>
                <a:gd name="T107" fmla="*/ 2304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7" h="2849">
                  <a:moveTo>
                    <a:pt x="2110" y="1553"/>
                  </a:moveTo>
                  <a:cubicBezTo>
                    <a:pt x="1970" y="1406"/>
                    <a:pt x="1825" y="1254"/>
                    <a:pt x="1825" y="912"/>
                  </a:cubicBezTo>
                  <a:cubicBezTo>
                    <a:pt x="1825" y="653"/>
                    <a:pt x="1673" y="420"/>
                    <a:pt x="1438" y="314"/>
                  </a:cubicBezTo>
                  <a:cubicBezTo>
                    <a:pt x="1440" y="300"/>
                    <a:pt x="1441" y="286"/>
                    <a:pt x="1441" y="272"/>
                  </a:cubicBezTo>
                  <a:cubicBezTo>
                    <a:pt x="1441" y="122"/>
                    <a:pt x="1319" y="0"/>
                    <a:pt x="1168" y="0"/>
                  </a:cubicBezTo>
                  <a:cubicBezTo>
                    <a:pt x="1018" y="0"/>
                    <a:pt x="896" y="122"/>
                    <a:pt x="896" y="272"/>
                  </a:cubicBezTo>
                  <a:cubicBezTo>
                    <a:pt x="896" y="286"/>
                    <a:pt x="897" y="300"/>
                    <a:pt x="899" y="314"/>
                  </a:cubicBezTo>
                  <a:cubicBezTo>
                    <a:pt x="664" y="420"/>
                    <a:pt x="512" y="653"/>
                    <a:pt x="512" y="912"/>
                  </a:cubicBezTo>
                  <a:cubicBezTo>
                    <a:pt x="512" y="1254"/>
                    <a:pt x="367" y="1406"/>
                    <a:pt x="226" y="1553"/>
                  </a:cubicBezTo>
                  <a:cubicBezTo>
                    <a:pt x="110" y="1675"/>
                    <a:pt x="0" y="1790"/>
                    <a:pt x="0" y="2000"/>
                  </a:cubicBezTo>
                  <a:cubicBezTo>
                    <a:pt x="0" y="2101"/>
                    <a:pt x="78" y="2197"/>
                    <a:pt x="226" y="2276"/>
                  </a:cubicBezTo>
                  <a:cubicBezTo>
                    <a:pt x="363" y="2350"/>
                    <a:pt x="550" y="2406"/>
                    <a:pt x="769" y="2437"/>
                  </a:cubicBezTo>
                  <a:cubicBezTo>
                    <a:pt x="768" y="2441"/>
                    <a:pt x="768" y="2444"/>
                    <a:pt x="768" y="2448"/>
                  </a:cubicBezTo>
                  <a:cubicBezTo>
                    <a:pt x="768" y="2669"/>
                    <a:pt x="948" y="2849"/>
                    <a:pt x="1168" y="2849"/>
                  </a:cubicBezTo>
                  <a:cubicBezTo>
                    <a:pt x="1389" y="2849"/>
                    <a:pt x="1569" y="2669"/>
                    <a:pt x="1569" y="2448"/>
                  </a:cubicBezTo>
                  <a:cubicBezTo>
                    <a:pt x="1569" y="2444"/>
                    <a:pt x="1569" y="2441"/>
                    <a:pt x="1568" y="2437"/>
                  </a:cubicBezTo>
                  <a:cubicBezTo>
                    <a:pt x="1787" y="2406"/>
                    <a:pt x="1974" y="2350"/>
                    <a:pt x="2111" y="2276"/>
                  </a:cubicBezTo>
                  <a:cubicBezTo>
                    <a:pt x="2259" y="2197"/>
                    <a:pt x="2337" y="2101"/>
                    <a:pt x="2337" y="2000"/>
                  </a:cubicBezTo>
                  <a:cubicBezTo>
                    <a:pt x="2337" y="1790"/>
                    <a:pt x="2227" y="1675"/>
                    <a:pt x="2110" y="1553"/>
                  </a:cubicBezTo>
                  <a:close/>
                  <a:moveTo>
                    <a:pt x="1168" y="161"/>
                  </a:moveTo>
                  <a:cubicBezTo>
                    <a:pt x="1230" y="161"/>
                    <a:pt x="1280" y="211"/>
                    <a:pt x="1280" y="272"/>
                  </a:cubicBezTo>
                  <a:cubicBezTo>
                    <a:pt x="1280" y="334"/>
                    <a:pt x="1230" y="384"/>
                    <a:pt x="1168" y="384"/>
                  </a:cubicBezTo>
                  <a:cubicBezTo>
                    <a:pt x="1107" y="384"/>
                    <a:pt x="1057" y="334"/>
                    <a:pt x="1057" y="272"/>
                  </a:cubicBezTo>
                  <a:cubicBezTo>
                    <a:pt x="1057" y="211"/>
                    <a:pt x="1107" y="161"/>
                    <a:pt x="1168" y="161"/>
                  </a:cubicBezTo>
                  <a:close/>
                  <a:moveTo>
                    <a:pt x="343" y="1664"/>
                  </a:moveTo>
                  <a:cubicBezTo>
                    <a:pt x="490" y="1510"/>
                    <a:pt x="673" y="1319"/>
                    <a:pt x="673" y="912"/>
                  </a:cubicBezTo>
                  <a:cubicBezTo>
                    <a:pt x="673" y="714"/>
                    <a:pt x="789" y="537"/>
                    <a:pt x="971" y="458"/>
                  </a:cubicBezTo>
                  <a:cubicBezTo>
                    <a:pt x="1023" y="513"/>
                    <a:pt x="1094" y="545"/>
                    <a:pt x="1168" y="545"/>
                  </a:cubicBezTo>
                  <a:cubicBezTo>
                    <a:pt x="1243" y="545"/>
                    <a:pt x="1314" y="513"/>
                    <a:pt x="1366" y="458"/>
                  </a:cubicBezTo>
                  <a:cubicBezTo>
                    <a:pt x="1547" y="537"/>
                    <a:pt x="1664" y="714"/>
                    <a:pt x="1664" y="912"/>
                  </a:cubicBezTo>
                  <a:cubicBezTo>
                    <a:pt x="1664" y="1319"/>
                    <a:pt x="1847" y="1510"/>
                    <a:pt x="1994" y="1664"/>
                  </a:cubicBezTo>
                  <a:cubicBezTo>
                    <a:pt x="1997" y="1667"/>
                    <a:pt x="1997" y="1667"/>
                    <a:pt x="1997" y="1667"/>
                  </a:cubicBezTo>
                  <a:cubicBezTo>
                    <a:pt x="2019" y="1690"/>
                    <a:pt x="2040" y="1712"/>
                    <a:pt x="2059" y="1734"/>
                  </a:cubicBezTo>
                  <a:cubicBezTo>
                    <a:pt x="1998" y="1785"/>
                    <a:pt x="1884" y="1830"/>
                    <a:pt x="1737" y="1864"/>
                  </a:cubicBezTo>
                  <a:cubicBezTo>
                    <a:pt x="1572" y="1901"/>
                    <a:pt x="1375" y="1920"/>
                    <a:pt x="1168" y="1920"/>
                  </a:cubicBezTo>
                  <a:cubicBezTo>
                    <a:pt x="962" y="1920"/>
                    <a:pt x="765" y="1901"/>
                    <a:pt x="600" y="1864"/>
                  </a:cubicBezTo>
                  <a:cubicBezTo>
                    <a:pt x="452" y="1831"/>
                    <a:pt x="339" y="1785"/>
                    <a:pt x="277" y="1734"/>
                  </a:cubicBezTo>
                  <a:cubicBezTo>
                    <a:pt x="297" y="1712"/>
                    <a:pt x="319" y="1689"/>
                    <a:pt x="343" y="1664"/>
                  </a:cubicBezTo>
                  <a:close/>
                  <a:moveTo>
                    <a:pt x="1168" y="2688"/>
                  </a:moveTo>
                  <a:cubicBezTo>
                    <a:pt x="1038" y="2688"/>
                    <a:pt x="932" y="2584"/>
                    <a:pt x="929" y="2455"/>
                  </a:cubicBezTo>
                  <a:cubicBezTo>
                    <a:pt x="1009" y="2462"/>
                    <a:pt x="1089" y="2465"/>
                    <a:pt x="1168" y="2465"/>
                  </a:cubicBezTo>
                  <a:cubicBezTo>
                    <a:pt x="1247" y="2465"/>
                    <a:pt x="1328" y="2462"/>
                    <a:pt x="1408" y="2455"/>
                  </a:cubicBezTo>
                  <a:cubicBezTo>
                    <a:pt x="1405" y="2584"/>
                    <a:pt x="1298" y="2688"/>
                    <a:pt x="1168" y="2688"/>
                  </a:cubicBezTo>
                  <a:close/>
                  <a:moveTo>
                    <a:pt x="1168" y="2304"/>
                  </a:moveTo>
                  <a:cubicBezTo>
                    <a:pt x="504" y="2304"/>
                    <a:pt x="161" y="2091"/>
                    <a:pt x="161" y="2000"/>
                  </a:cubicBezTo>
                  <a:cubicBezTo>
                    <a:pt x="161" y="1946"/>
                    <a:pt x="171" y="1899"/>
                    <a:pt x="194" y="1853"/>
                  </a:cubicBezTo>
                  <a:cubicBezTo>
                    <a:pt x="283" y="1919"/>
                    <a:pt x="416" y="1975"/>
                    <a:pt x="578" y="2015"/>
                  </a:cubicBezTo>
                  <a:cubicBezTo>
                    <a:pt x="754" y="2058"/>
                    <a:pt x="958" y="2081"/>
                    <a:pt x="1168" y="2081"/>
                  </a:cubicBezTo>
                  <a:cubicBezTo>
                    <a:pt x="1379" y="2081"/>
                    <a:pt x="1583" y="2058"/>
                    <a:pt x="1759" y="2014"/>
                  </a:cubicBezTo>
                  <a:cubicBezTo>
                    <a:pt x="1921" y="1974"/>
                    <a:pt x="2054" y="1919"/>
                    <a:pt x="2143" y="1853"/>
                  </a:cubicBezTo>
                  <a:cubicBezTo>
                    <a:pt x="2166" y="1899"/>
                    <a:pt x="2176" y="1946"/>
                    <a:pt x="2176" y="2000"/>
                  </a:cubicBezTo>
                  <a:cubicBezTo>
                    <a:pt x="2176" y="2091"/>
                    <a:pt x="1833" y="2304"/>
                    <a:pt x="1168" y="2304"/>
                  </a:cubicBezTo>
                  <a:close/>
                  <a:moveTo>
                    <a:pt x="1168" y="2304"/>
                  </a:moveTo>
                  <a:cubicBezTo>
                    <a:pt x="1168" y="2304"/>
                    <a:pt x="1168" y="2304"/>
                    <a:pt x="1168" y="23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11856829" y="2773223"/>
              <a:ext cx="370986" cy="369834"/>
              <a:chOff x="3603625" y="-247651"/>
              <a:chExt cx="2554288" cy="2546351"/>
            </a:xfrm>
            <a:grpFill/>
          </p:grpSpPr>
          <p:sp>
            <p:nvSpPr>
              <p:cNvPr id="191" name="Freeform 83"/>
              <p:cNvSpPr>
                <a:spLocks noEditPoints="1"/>
              </p:cNvSpPr>
              <p:nvPr/>
            </p:nvSpPr>
            <p:spPr bwMode="auto">
              <a:xfrm>
                <a:off x="3603625" y="-247651"/>
                <a:ext cx="2554288" cy="2546351"/>
              </a:xfrm>
              <a:custGeom>
                <a:avLst/>
                <a:gdLst>
                  <a:gd name="T0" fmla="*/ 1087 w 2837"/>
                  <a:gd name="T1" fmla="*/ 2400 h 2837"/>
                  <a:gd name="T2" fmla="*/ 232 w 2837"/>
                  <a:gd name="T3" fmla="*/ 2239 h 2837"/>
                  <a:gd name="T4" fmla="*/ 0 w 2837"/>
                  <a:gd name="T5" fmla="*/ 1678 h 2837"/>
                  <a:gd name="T6" fmla="*/ 490 w 2837"/>
                  <a:gd name="T7" fmla="*/ 959 h 2837"/>
                  <a:gd name="T8" fmla="*/ 959 w 2837"/>
                  <a:gd name="T9" fmla="*/ 490 h 2837"/>
                  <a:gd name="T10" fmla="*/ 1678 w 2837"/>
                  <a:gd name="T11" fmla="*/ 0 h 2837"/>
                  <a:gd name="T12" fmla="*/ 2239 w 2837"/>
                  <a:gd name="T13" fmla="*/ 232 h 2837"/>
                  <a:gd name="T14" fmla="*/ 2400 w 2837"/>
                  <a:gd name="T15" fmla="*/ 1087 h 2837"/>
                  <a:gd name="T16" fmla="*/ 2400 w 2837"/>
                  <a:gd name="T17" fmla="*/ 1750 h 2837"/>
                  <a:gd name="T18" fmla="*/ 2239 w 2837"/>
                  <a:gd name="T19" fmla="*/ 2605 h 2837"/>
                  <a:gd name="T20" fmla="*/ 1678 w 2837"/>
                  <a:gd name="T21" fmla="*/ 2837 h 2837"/>
                  <a:gd name="T22" fmla="*/ 1713 w 2837"/>
                  <a:gd name="T23" fmla="*/ 2368 h 2837"/>
                  <a:gd name="T24" fmla="*/ 1882 w 2837"/>
                  <a:gd name="T25" fmla="*/ 2298 h 2837"/>
                  <a:gd name="T26" fmla="*/ 2298 w 2837"/>
                  <a:gd name="T27" fmla="*/ 1881 h 2837"/>
                  <a:gd name="T28" fmla="*/ 2368 w 2837"/>
                  <a:gd name="T29" fmla="*/ 1713 h 2837"/>
                  <a:gd name="T30" fmla="*/ 2368 w 2837"/>
                  <a:gd name="T31" fmla="*/ 1124 h 2837"/>
                  <a:gd name="T32" fmla="*/ 2298 w 2837"/>
                  <a:gd name="T33" fmla="*/ 956 h 2837"/>
                  <a:gd name="T34" fmla="*/ 1882 w 2837"/>
                  <a:gd name="T35" fmla="*/ 539 h 2837"/>
                  <a:gd name="T36" fmla="*/ 1713 w 2837"/>
                  <a:gd name="T37" fmla="*/ 469 h 2837"/>
                  <a:gd name="T38" fmla="*/ 1124 w 2837"/>
                  <a:gd name="T39" fmla="*/ 469 h 2837"/>
                  <a:gd name="T40" fmla="*/ 956 w 2837"/>
                  <a:gd name="T41" fmla="*/ 539 h 2837"/>
                  <a:gd name="T42" fmla="*/ 539 w 2837"/>
                  <a:gd name="T43" fmla="*/ 956 h 2837"/>
                  <a:gd name="T44" fmla="*/ 470 w 2837"/>
                  <a:gd name="T45" fmla="*/ 1124 h 2837"/>
                  <a:gd name="T46" fmla="*/ 470 w 2837"/>
                  <a:gd name="T47" fmla="*/ 1713 h 2837"/>
                  <a:gd name="T48" fmla="*/ 539 w 2837"/>
                  <a:gd name="T49" fmla="*/ 1882 h 2837"/>
                  <a:gd name="T50" fmla="*/ 956 w 2837"/>
                  <a:gd name="T51" fmla="*/ 2298 h 2837"/>
                  <a:gd name="T52" fmla="*/ 1124 w 2837"/>
                  <a:gd name="T53" fmla="*/ 2368 h 2837"/>
                  <a:gd name="T54" fmla="*/ 1259 w 2837"/>
                  <a:gd name="T55" fmla="*/ 2719 h 2837"/>
                  <a:gd name="T56" fmla="*/ 971 w 2837"/>
                  <a:gd name="T57" fmla="*/ 2221 h 2837"/>
                  <a:gd name="T58" fmla="*/ 386 w 2837"/>
                  <a:gd name="T59" fmla="*/ 2226 h 2837"/>
                  <a:gd name="T60" fmla="*/ 535 w 2837"/>
                  <a:gd name="T61" fmla="*/ 1669 h 2837"/>
                  <a:gd name="T62" fmla="*/ 118 w 2837"/>
                  <a:gd name="T63" fmla="*/ 1259 h 2837"/>
                  <a:gd name="T64" fmla="*/ 617 w 2837"/>
                  <a:gd name="T65" fmla="*/ 971 h 2837"/>
                  <a:gd name="T66" fmla="*/ 611 w 2837"/>
                  <a:gd name="T67" fmla="*/ 386 h 2837"/>
                  <a:gd name="T68" fmla="*/ 1168 w 2837"/>
                  <a:gd name="T69" fmla="*/ 535 h 2837"/>
                  <a:gd name="T70" fmla="*/ 1578 w 2837"/>
                  <a:gd name="T71" fmla="*/ 118 h 2837"/>
                  <a:gd name="T72" fmla="*/ 1866 w 2837"/>
                  <a:gd name="T73" fmla="*/ 616 h 2837"/>
                  <a:gd name="T74" fmla="*/ 2451 w 2837"/>
                  <a:gd name="T75" fmla="*/ 611 h 2837"/>
                  <a:gd name="T76" fmla="*/ 2302 w 2837"/>
                  <a:gd name="T77" fmla="*/ 1168 h 2837"/>
                  <a:gd name="T78" fmla="*/ 2719 w 2837"/>
                  <a:gd name="T79" fmla="*/ 1578 h 2837"/>
                  <a:gd name="T80" fmla="*/ 2221 w 2837"/>
                  <a:gd name="T81" fmla="*/ 1866 h 2837"/>
                  <a:gd name="T82" fmla="*/ 2226 w 2837"/>
                  <a:gd name="T83" fmla="*/ 2451 h 2837"/>
                  <a:gd name="T84" fmla="*/ 1669 w 2837"/>
                  <a:gd name="T85" fmla="*/ 2302 h 2837"/>
                  <a:gd name="T86" fmla="*/ 1295 w 2837"/>
                  <a:gd name="T87" fmla="*/ 2677 h 2837"/>
                  <a:gd name="T88" fmla="*/ 1658 w 2837"/>
                  <a:gd name="T89" fmla="*/ 2261 h 2837"/>
                  <a:gd name="T90" fmla="*/ 2221 w 2837"/>
                  <a:gd name="T91" fmla="*/ 2395 h 2837"/>
                  <a:gd name="T92" fmla="*/ 2183 w 2837"/>
                  <a:gd name="T93" fmla="*/ 1845 h 2837"/>
                  <a:gd name="T94" fmla="*/ 2677 w 2837"/>
                  <a:gd name="T95" fmla="*/ 1542 h 2837"/>
                  <a:gd name="T96" fmla="*/ 2261 w 2837"/>
                  <a:gd name="T97" fmla="*/ 1179 h 2837"/>
                  <a:gd name="T98" fmla="*/ 2396 w 2837"/>
                  <a:gd name="T99" fmla="*/ 616 h 2837"/>
                  <a:gd name="T100" fmla="*/ 1845 w 2837"/>
                  <a:gd name="T101" fmla="*/ 654 h 2837"/>
                  <a:gd name="T102" fmla="*/ 1542 w 2837"/>
                  <a:gd name="T103" fmla="*/ 160 h 2837"/>
                  <a:gd name="T104" fmla="*/ 1179 w 2837"/>
                  <a:gd name="T105" fmla="*/ 576 h 2837"/>
                  <a:gd name="T106" fmla="*/ 616 w 2837"/>
                  <a:gd name="T107" fmla="*/ 441 h 2837"/>
                  <a:gd name="T108" fmla="*/ 654 w 2837"/>
                  <a:gd name="T109" fmla="*/ 992 h 2837"/>
                  <a:gd name="T110" fmla="*/ 160 w 2837"/>
                  <a:gd name="T111" fmla="*/ 1295 h 2837"/>
                  <a:gd name="T112" fmla="*/ 576 w 2837"/>
                  <a:gd name="T113" fmla="*/ 1658 h 2837"/>
                  <a:gd name="T114" fmla="*/ 442 w 2837"/>
                  <a:gd name="T115" fmla="*/ 2221 h 2837"/>
                  <a:gd name="T116" fmla="*/ 992 w 2837"/>
                  <a:gd name="T117" fmla="*/ 2184 h 2837"/>
                  <a:gd name="T118" fmla="*/ 1295 w 2837"/>
                  <a:gd name="T119" fmla="*/ 2677 h 2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37" h="2837">
                    <a:moveTo>
                      <a:pt x="1678" y="2837"/>
                    </a:moveTo>
                    <a:cubicBezTo>
                      <a:pt x="1159" y="2837"/>
                      <a:pt x="1159" y="2837"/>
                      <a:pt x="1159" y="2837"/>
                    </a:cubicBezTo>
                    <a:cubicBezTo>
                      <a:pt x="1087" y="2400"/>
                      <a:pt x="1087" y="2400"/>
                      <a:pt x="1087" y="2400"/>
                    </a:cubicBezTo>
                    <a:cubicBezTo>
                      <a:pt x="1043" y="2386"/>
                      <a:pt x="1001" y="2368"/>
                      <a:pt x="959" y="2347"/>
                    </a:cubicBezTo>
                    <a:cubicBezTo>
                      <a:pt x="599" y="2605"/>
                      <a:pt x="599" y="2605"/>
                      <a:pt x="599" y="2605"/>
                    </a:cubicBezTo>
                    <a:cubicBezTo>
                      <a:pt x="232" y="2239"/>
                      <a:pt x="232" y="2239"/>
                      <a:pt x="232" y="2239"/>
                    </a:cubicBezTo>
                    <a:cubicBezTo>
                      <a:pt x="490" y="1878"/>
                      <a:pt x="490" y="1878"/>
                      <a:pt x="490" y="1878"/>
                    </a:cubicBezTo>
                    <a:cubicBezTo>
                      <a:pt x="470" y="1837"/>
                      <a:pt x="452" y="1794"/>
                      <a:pt x="437" y="1751"/>
                    </a:cubicBezTo>
                    <a:cubicBezTo>
                      <a:pt x="0" y="1678"/>
                      <a:pt x="0" y="1678"/>
                      <a:pt x="0" y="1678"/>
                    </a:cubicBezTo>
                    <a:cubicBezTo>
                      <a:pt x="0" y="1160"/>
                      <a:pt x="0" y="1160"/>
                      <a:pt x="0" y="1160"/>
                    </a:cubicBezTo>
                    <a:cubicBezTo>
                      <a:pt x="437" y="1087"/>
                      <a:pt x="437" y="1087"/>
                      <a:pt x="437" y="1087"/>
                    </a:cubicBezTo>
                    <a:cubicBezTo>
                      <a:pt x="452" y="1043"/>
                      <a:pt x="469" y="1001"/>
                      <a:pt x="490" y="959"/>
                    </a:cubicBezTo>
                    <a:cubicBezTo>
                      <a:pt x="232" y="599"/>
                      <a:pt x="232" y="599"/>
                      <a:pt x="232" y="599"/>
                    </a:cubicBezTo>
                    <a:cubicBezTo>
                      <a:pt x="599" y="232"/>
                      <a:pt x="599" y="232"/>
                      <a:pt x="599" y="232"/>
                    </a:cubicBezTo>
                    <a:cubicBezTo>
                      <a:pt x="959" y="490"/>
                      <a:pt x="959" y="490"/>
                      <a:pt x="959" y="490"/>
                    </a:cubicBezTo>
                    <a:cubicBezTo>
                      <a:pt x="1000" y="469"/>
                      <a:pt x="1043" y="452"/>
                      <a:pt x="1087" y="437"/>
                    </a:cubicBezTo>
                    <a:cubicBezTo>
                      <a:pt x="1159" y="0"/>
                      <a:pt x="1159" y="0"/>
                      <a:pt x="1159" y="0"/>
                    </a:cubicBezTo>
                    <a:cubicBezTo>
                      <a:pt x="1678" y="0"/>
                      <a:pt x="1678" y="0"/>
                      <a:pt x="1678" y="0"/>
                    </a:cubicBezTo>
                    <a:cubicBezTo>
                      <a:pt x="1751" y="437"/>
                      <a:pt x="1751" y="437"/>
                      <a:pt x="1751" y="437"/>
                    </a:cubicBezTo>
                    <a:cubicBezTo>
                      <a:pt x="1794" y="452"/>
                      <a:pt x="1837" y="469"/>
                      <a:pt x="1878" y="490"/>
                    </a:cubicBezTo>
                    <a:cubicBezTo>
                      <a:pt x="2239" y="232"/>
                      <a:pt x="2239" y="232"/>
                      <a:pt x="2239" y="232"/>
                    </a:cubicBezTo>
                    <a:cubicBezTo>
                      <a:pt x="2605" y="599"/>
                      <a:pt x="2605" y="599"/>
                      <a:pt x="2605" y="599"/>
                    </a:cubicBezTo>
                    <a:cubicBezTo>
                      <a:pt x="2347" y="959"/>
                      <a:pt x="2347" y="959"/>
                      <a:pt x="2347" y="959"/>
                    </a:cubicBezTo>
                    <a:cubicBezTo>
                      <a:pt x="2368" y="1000"/>
                      <a:pt x="2385" y="1043"/>
                      <a:pt x="2400" y="1087"/>
                    </a:cubicBezTo>
                    <a:cubicBezTo>
                      <a:pt x="2837" y="1160"/>
                      <a:pt x="2837" y="1160"/>
                      <a:pt x="2837" y="1160"/>
                    </a:cubicBezTo>
                    <a:cubicBezTo>
                      <a:pt x="2837" y="1678"/>
                      <a:pt x="2837" y="1678"/>
                      <a:pt x="2837" y="1678"/>
                    </a:cubicBezTo>
                    <a:cubicBezTo>
                      <a:pt x="2400" y="1750"/>
                      <a:pt x="2400" y="1750"/>
                      <a:pt x="2400" y="1750"/>
                    </a:cubicBezTo>
                    <a:cubicBezTo>
                      <a:pt x="2385" y="1794"/>
                      <a:pt x="2368" y="1836"/>
                      <a:pt x="2347" y="1878"/>
                    </a:cubicBezTo>
                    <a:cubicBezTo>
                      <a:pt x="2605" y="2238"/>
                      <a:pt x="2605" y="2238"/>
                      <a:pt x="2605" y="2238"/>
                    </a:cubicBezTo>
                    <a:cubicBezTo>
                      <a:pt x="2239" y="2605"/>
                      <a:pt x="2239" y="2605"/>
                      <a:pt x="2239" y="2605"/>
                    </a:cubicBezTo>
                    <a:cubicBezTo>
                      <a:pt x="1878" y="2347"/>
                      <a:pt x="1878" y="2347"/>
                      <a:pt x="1878" y="2347"/>
                    </a:cubicBezTo>
                    <a:cubicBezTo>
                      <a:pt x="1837" y="2368"/>
                      <a:pt x="1794" y="2385"/>
                      <a:pt x="1751" y="2400"/>
                    </a:cubicBezTo>
                    <a:cubicBezTo>
                      <a:pt x="1678" y="2837"/>
                      <a:pt x="1678" y="2837"/>
                      <a:pt x="1678" y="2837"/>
                    </a:cubicBezTo>
                    <a:close/>
                    <a:moveTo>
                      <a:pt x="1196" y="2795"/>
                    </a:moveTo>
                    <a:cubicBezTo>
                      <a:pt x="1642" y="2795"/>
                      <a:pt x="1642" y="2795"/>
                      <a:pt x="1642" y="2795"/>
                    </a:cubicBezTo>
                    <a:cubicBezTo>
                      <a:pt x="1713" y="2368"/>
                      <a:pt x="1713" y="2368"/>
                      <a:pt x="1713" y="2368"/>
                    </a:cubicBezTo>
                    <a:cubicBezTo>
                      <a:pt x="1725" y="2364"/>
                      <a:pt x="1725" y="2364"/>
                      <a:pt x="1725" y="2364"/>
                    </a:cubicBezTo>
                    <a:cubicBezTo>
                      <a:pt x="1775" y="2347"/>
                      <a:pt x="1824" y="2327"/>
                      <a:pt x="1870" y="2304"/>
                    </a:cubicBezTo>
                    <a:cubicBezTo>
                      <a:pt x="1882" y="2298"/>
                      <a:pt x="1882" y="2298"/>
                      <a:pt x="1882" y="2298"/>
                    </a:cubicBezTo>
                    <a:cubicBezTo>
                      <a:pt x="2234" y="2549"/>
                      <a:pt x="2234" y="2549"/>
                      <a:pt x="2234" y="2549"/>
                    </a:cubicBezTo>
                    <a:cubicBezTo>
                      <a:pt x="2549" y="2234"/>
                      <a:pt x="2549" y="2234"/>
                      <a:pt x="2549" y="2234"/>
                    </a:cubicBezTo>
                    <a:cubicBezTo>
                      <a:pt x="2298" y="1881"/>
                      <a:pt x="2298" y="1881"/>
                      <a:pt x="2298" y="1881"/>
                    </a:cubicBezTo>
                    <a:cubicBezTo>
                      <a:pt x="2304" y="1870"/>
                      <a:pt x="2304" y="1870"/>
                      <a:pt x="2304" y="1870"/>
                    </a:cubicBezTo>
                    <a:cubicBezTo>
                      <a:pt x="2327" y="1823"/>
                      <a:pt x="2348" y="1775"/>
                      <a:pt x="2364" y="1725"/>
                    </a:cubicBezTo>
                    <a:cubicBezTo>
                      <a:pt x="2368" y="1713"/>
                      <a:pt x="2368" y="1713"/>
                      <a:pt x="2368" y="1713"/>
                    </a:cubicBezTo>
                    <a:cubicBezTo>
                      <a:pt x="2795" y="1642"/>
                      <a:pt x="2795" y="1642"/>
                      <a:pt x="2795" y="1642"/>
                    </a:cubicBezTo>
                    <a:cubicBezTo>
                      <a:pt x="2795" y="1196"/>
                      <a:pt x="2795" y="1196"/>
                      <a:pt x="2795" y="1196"/>
                    </a:cubicBezTo>
                    <a:cubicBezTo>
                      <a:pt x="2368" y="1124"/>
                      <a:pt x="2368" y="1124"/>
                      <a:pt x="2368" y="1124"/>
                    </a:cubicBezTo>
                    <a:cubicBezTo>
                      <a:pt x="2364" y="1112"/>
                      <a:pt x="2364" y="1112"/>
                      <a:pt x="2364" y="1112"/>
                    </a:cubicBezTo>
                    <a:cubicBezTo>
                      <a:pt x="2348" y="1062"/>
                      <a:pt x="2327" y="1014"/>
                      <a:pt x="2304" y="967"/>
                    </a:cubicBezTo>
                    <a:cubicBezTo>
                      <a:pt x="2298" y="956"/>
                      <a:pt x="2298" y="956"/>
                      <a:pt x="2298" y="956"/>
                    </a:cubicBezTo>
                    <a:cubicBezTo>
                      <a:pt x="2549" y="603"/>
                      <a:pt x="2549" y="603"/>
                      <a:pt x="2549" y="603"/>
                    </a:cubicBezTo>
                    <a:cubicBezTo>
                      <a:pt x="2234" y="288"/>
                      <a:pt x="2234" y="288"/>
                      <a:pt x="2234" y="288"/>
                    </a:cubicBezTo>
                    <a:cubicBezTo>
                      <a:pt x="1882" y="539"/>
                      <a:pt x="1882" y="539"/>
                      <a:pt x="1882" y="539"/>
                    </a:cubicBezTo>
                    <a:cubicBezTo>
                      <a:pt x="1870" y="533"/>
                      <a:pt x="1870" y="533"/>
                      <a:pt x="1870" y="533"/>
                    </a:cubicBezTo>
                    <a:cubicBezTo>
                      <a:pt x="1823" y="510"/>
                      <a:pt x="1774" y="489"/>
                      <a:pt x="1725" y="473"/>
                    </a:cubicBezTo>
                    <a:cubicBezTo>
                      <a:pt x="1713" y="469"/>
                      <a:pt x="1713" y="469"/>
                      <a:pt x="1713" y="469"/>
                    </a:cubicBezTo>
                    <a:cubicBezTo>
                      <a:pt x="1642" y="43"/>
                      <a:pt x="1642" y="43"/>
                      <a:pt x="1642" y="43"/>
                    </a:cubicBezTo>
                    <a:cubicBezTo>
                      <a:pt x="1196" y="43"/>
                      <a:pt x="1196" y="43"/>
                      <a:pt x="1196" y="43"/>
                    </a:cubicBezTo>
                    <a:cubicBezTo>
                      <a:pt x="1124" y="469"/>
                      <a:pt x="1124" y="469"/>
                      <a:pt x="1124" y="469"/>
                    </a:cubicBezTo>
                    <a:cubicBezTo>
                      <a:pt x="1112" y="473"/>
                      <a:pt x="1112" y="473"/>
                      <a:pt x="1112" y="473"/>
                    </a:cubicBezTo>
                    <a:cubicBezTo>
                      <a:pt x="1062" y="490"/>
                      <a:pt x="1013" y="510"/>
                      <a:pt x="967" y="533"/>
                    </a:cubicBezTo>
                    <a:cubicBezTo>
                      <a:pt x="956" y="539"/>
                      <a:pt x="956" y="539"/>
                      <a:pt x="956" y="539"/>
                    </a:cubicBezTo>
                    <a:cubicBezTo>
                      <a:pt x="603" y="288"/>
                      <a:pt x="603" y="288"/>
                      <a:pt x="603" y="288"/>
                    </a:cubicBezTo>
                    <a:cubicBezTo>
                      <a:pt x="288" y="603"/>
                      <a:pt x="288" y="603"/>
                      <a:pt x="288" y="603"/>
                    </a:cubicBezTo>
                    <a:cubicBezTo>
                      <a:pt x="539" y="956"/>
                      <a:pt x="539" y="956"/>
                      <a:pt x="539" y="956"/>
                    </a:cubicBezTo>
                    <a:cubicBezTo>
                      <a:pt x="534" y="967"/>
                      <a:pt x="534" y="967"/>
                      <a:pt x="534" y="967"/>
                    </a:cubicBezTo>
                    <a:cubicBezTo>
                      <a:pt x="510" y="1014"/>
                      <a:pt x="490" y="1063"/>
                      <a:pt x="474" y="1112"/>
                    </a:cubicBezTo>
                    <a:cubicBezTo>
                      <a:pt x="470" y="1124"/>
                      <a:pt x="470" y="1124"/>
                      <a:pt x="470" y="1124"/>
                    </a:cubicBezTo>
                    <a:cubicBezTo>
                      <a:pt x="43" y="1196"/>
                      <a:pt x="43" y="1196"/>
                      <a:pt x="43" y="1196"/>
                    </a:cubicBezTo>
                    <a:cubicBezTo>
                      <a:pt x="43" y="1642"/>
                      <a:pt x="43" y="1642"/>
                      <a:pt x="43" y="1642"/>
                    </a:cubicBezTo>
                    <a:cubicBezTo>
                      <a:pt x="470" y="1713"/>
                      <a:pt x="470" y="1713"/>
                      <a:pt x="470" y="1713"/>
                    </a:cubicBezTo>
                    <a:cubicBezTo>
                      <a:pt x="473" y="1725"/>
                      <a:pt x="473" y="1725"/>
                      <a:pt x="473" y="1725"/>
                    </a:cubicBezTo>
                    <a:cubicBezTo>
                      <a:pt x="490" y="1775"/>
                      <a:pt x="510" y="1824"/>
                      <a:pt x="534" y="1870"/>
                    </a:cubicBezTo>
                    <a:cubicBezTo>
                      <a:pt x="539" y="1882"/>
                      <a:pt x="539" y="1882"/>
                      <a:pt x="539" y="1882"/>
                    </a:cubicBezTo>
                    <a:cubicBezTo>
                      <a:pt x="288" y="2234"/>
                      <a:pt x="288" y="2234"/>
                      <a:pt x="288" y="2234"/>
                    </a:cubicBezTo>
                    <a:cubicBezTo>
                      <a:pt x="603" y="2549"/>
                      <a:pt x="603" y="2549"/>
                      <a:pt x="603" y="2549"/>
                    </a:cubicBezTo>
                    <a:cubicBezTo>
                      <a:pt x="956" y="2298"/>
                      <a:pt x="956" y="2298"/>
                      <a:pt x="956" y="2298"/>
                    </a:cubicBezTo>
                    <a:cubicBezTo>
                      <a:pt x="967" y="2304"/>
                      <a:pt x="967" y="2304"/>
                      <a:pt x="967" y="2304"/>
                    </a:cubicBezTo>
                    <a:cubicBezTo>
                      <a:pt x="1014" y="2328"/>
                      <a:pt x="1063" y="2348"/>
                      <a:pt x="1112" y="2364"/>
                    </a:cubicBezTo>
                    <a:cubicBezTo>
                      <a:pt x="1124" y="2368"/>
                      <a:pt x="1124" y="2368"/>
                      <a:pt x="1124" y="2368"/>
                    </a:cubicBezTo>
                    <a:cubicBezTo>
                      <a:pt x="1196" y="2795"/>
                      <a:pt x="1196" y="2795"/>
                      <a:pt x="1196" y="2795"/>
                    </a:cubicBezTo>
                    <a:close/>
                    <a:moveTo>
                      <a:pt x="1578" y="2719"/>
                    </a:moveTo>
                    <a:cubicBezTo>
                      <a:pt x="1259" y="2719"/>
                      <a:pt x="1259" y="2719"/>
                      <a:pt x="1259" y="2719"/>
                    </a:cubicBezTo>
                    <a:cubicBezTo>
                      <a:pt x="1191" y="2309"/>
                      <a:pt x="1191" y="2309"/>
                      <a:pt x="1191" y="2309"/>
                    </a:cubicBezTo>
                    <a:cubicBezTo>
                      <a:pt x="1168" y="2302"/>
                      <a:pt x="1168" y="2302"/>
                      <a:pt x="1168" y="2302"/>
                    </a:cubicBezTo>
                    <a:cubicBezTo>
                      <a:pt x="1100" y="2283"/>
                      <a:pt x="1034" y="2256"/>
                      <a:pt x="971" y="2221"/>
                    </a:cubicBezTo>
                    <a:cubicBezTo>
                      <a:pt x="950" y="2209"/>
                      <a:pt x="950" y="2209"/>
                      <a:pt x="950" y="2209"/>
                    </a:cubicBezTo>
                    <a:cubicBezTo>
                      <a:pt x="611" y="2451"/>
                      <a:pt x="611" y="2451"/>
                      <a:pt x="611" y="2451"/>
                    </a:cubicBezTo>
                    <a:cubicBezTo>
                      <a:pt x="386" y="2226"/>
                      <a:pt x="386" y="2226"/>
                      <a:pt x="386" y="2226"/>
                    </a:cubicBezTo>
                    <a:cubicBezTo>
                      <a:pt x="628" y="1887"/>
                      <a:pt x="628" y="1887"/>
                      <a:pt x="628" y="1887"/>
                    </a:cubicBezTo>
                    <a:cubicBezTo>
                      <a:pt x="617" y="1866"/>
                      <a:pt x="617" y="1866"/>
                      <a:pt x="617" y="1866"/>
                    </a:cubicBezTo>
                    <a:cubicBezTo>
                      <a:pt x="582" y="1804"/>
                      <a:pt x="554" y="1738"/>
                      <a:pt x="535" y="1669"/>
                    </a:cubicBezTo>
                    <a:cubicBezTo>
                      <a:pt x="529" y="1647"/>
                      <a:pt x="529" y="1647"/>
                      <a:pt x="529" y="1647"/>
                    </a:cubicBezTo>
                    <a:cubicBezTo>
                      <a:pt x="118" y="1578"/>
                      <a:pt x="118" y="1578"/>
                      <a:pt x="118" y="1578"/>
                    </a:cubicBezTo>
                    <a:cubicBezTo>
                      <a:pt x="118" y="1259"/>
                      <a:pt x="118" y="1259"/>
                      <a:pt x="118" y="1259"/>
                    </a:cubicBezTo>
                    <a:cubicBezTo>
                      <a:pt x="529" y="1191"/>
                      <a:pt x="529" y="1191"/>
                      <a:pt x="529" y="1191"/>
                    </a:cubicBezTo>
                    <a:cubicBezTo>
                      <a:pt x="535" y="1168"/>
                      <a:pt x="535" y="1168"/>
                      <a:pt x="535" y="1168"/>
                    </a:cubicBezTo>
                    <a:cubicBezTo>
                      <a:pt x="554" y="1100"/>
                      <a:pt x="582" y="1034"/>
                      <a:pt x="617" y="971"/>
                    </a:cubicBezTo>
                    <a:cubicBezTo>
                      <a:pt x="628" y="950"/>
                      <a:pt x="628" y="950"/>
                      <a:pt x="628" y="950"/>
                    </a:cubicBezTo>
                    <a:cubicBezTo>
                      <a:pt x="386" y="611"/>
                      <a:pt x="386" y="611"/>
                      <a:pt x="386" y="611"/>
                    </a:cubicBezTo>
                    <a:cubicBezTo>
                      <a:pt x="611" y="386"/>
                      <a:pt x="611" y="386"/>
                      <a:pt x="611" y="386"/>
                    </a:cubicBezTo>
                    <a:cubicBezTo>
                      <a:pt x="950" y="628"/>
                      <a:pt x="950" y="628"/>
                      <a:pt x="950" y="628"/>
                    </a:cubicBezTo>
                    <a:cubicBezTo>
                      <a:pt x="971" y="616"/>
                      <a:pt x="971" y="616"/>
                      <a:pt x="971" y="616"/>
                    </a:cubicBezTo>
                    <a:cubicBezTo>
                      <a:pt x="1033" y="582"/>
                      <a:pt x="1099" y="554"/>
                      <a:pt x="1168" y="535"/>
                    </a:cubicBezTo>
                    <a:cubicBezTo>
                      <a:pt x="1191" y="529"/>
                      <a:pt x="1191" y="529"/>
                      <a:pt x="1191" y="529"/>
                    </a:cubicBezTo>
                    <a:cubicBezTo>
                      <a:pt x="1259" y="118"/>
                      <a:pt x="1259" y="118"/>
                      <a:pt x="1259" y="118"/>
                    </a:cubicBezTo>
                    <a:cubicBezTo>
                      <a:pt x="1578" y="118"/>
                      <a:pt x="1578" y="118"/>
                      <a:pt x="1578" y="118"/>
                    </a:cubicBezTo>
                    <a:cubicBezTo>
                      <a:pt x="1647" y="528"/>
                      <a:pt x="1647" y="528"/>
                      <a:pt x="1647" y="528"/>
                    </a:cubicBezTo>
                    <a:cubicBezTo>
                      <a:pt x="1669" y="535"/>
                      <a:pt x="1669" y="535"/>
                      <a:pt x="1669" y="535"/>
                    </a:cubicBezTo>
                    <a:cubicBezTo>
                      <a:pt x="1737" y="554"/>
                      <a:pt x="1803" y="581"/>
                      <a:pt x="1866" y="616"/>
                    </a:cubicBezTo>
                    <a:cubicBezTo>
                      <a:pt x="1887" y="628"/>
                      <a:pt x="1887" y="628"/>
                      <a:pt x="1887" y="628"/>
                    </a:cubicBezTo>
                    <a:cubicBezTo>
                      <a:pt x="2226" y="386"/>
                      <a:pt x="2226" y="386"/>
                      <a:pt x="2226" y="386"/>
                    </a:cubicBezTo>
                    <a:cubicBezTo>
                      <a:pt x="2451" y="611"/>
                      <a:pt x="2451" y="611"/>
                      <a:pt x="2451" y="611"/>
                    </a:cubicBezTo>
                    <a:cubicBezTo>
                      <a:pt x="2209" y="950"/>
                      <a:pt x="2209" y="950"/>
                      <a:pt x="2209" y="950"/>
                    </a:cubicBezTo>
                    <a:cubicBezTo>
                      <a:pt x="2221" y="971"/>
                      <a:pt x="2221" y="971"/>
                      <a:pt x="2221" y="971"/>
                    </a:cubicBezTo>
                    <a:cubicBezTo>
                      <a:pt x="2255" y="1033"/>
                      <a:pt x="2283" y="1099"/>
                      <a:pt x="2302" y="1168"/>
                    </a:cubicBezTo>
                    <a:cubicBezTo>
                      <a:pt x="2309" y="1191"/>
                      <a:pt x="2309" y="1191"/>
                      <a:pt x="2309" y="1191"/>
                    </a:cubicBezTo>
                    <a:cubicBezTo>
                      <a:pt x="2719" y="1259"/>
                      <a:pt x="2719" y="1259"/>
                      <a:pt x="2719" y="1259"/>
                    </a:cubicBezTo>
                    <a:cubicBezTo>
                      <a:pt x="2719" y="1578"/>
                      <a:pt x="2719" y="1578"/>
                      <a:pt x="2719" y="1578"/>
                    </a:cubicBezTo>
                    <a:cubicBezTo>
                      <a:pt x="2309" y="1646"/>
                      <a:pt x="2309" y="1646"/>
                      <a:pt x="2309" y="1646"/>
                    </a:cubicBezTo>
                    <a:cubicBezTo>
                      <a:pt x="2302" y="1669"/>
                      <a:pt x="2302" y="1669"/>
                      <a:pt x="2302" y="1669"/>
                    </a:cubicBezTo>
                    <a:cubicBezTo>
                      <a:pt x="2283" y="1737"/>
                      <a:pt x="2256" y="1803"/>
                      <a:pt x="2221" y="1866"/>
                    </a:cubicBezTo>
                    <a:cubicBezTo>
                      <a:pt x="2209" y="1887"/>
                      <a:pt x="2209" y="1887"/>
                      <a:pt x="2209" y="1887"/>
                    </a:cubicBezTo>
                    <a:cubicBezTo>
                      <a:pt x="2451" y="2226"/>
                      <a:pt x="2451" y="2226"/>
                      <a:pt x="2451" y="2226"/>
                    </a:cubicBezTo>
                    <a:cubicBezTo>
                      <a:pt x="2226" y="2451"/>
                      <a:pt x="2226" y="2451"/>
                      <a:pt x="2226" y="2451"/>
                    </a:cubicBezTo>
                    <a:cubicBezTo>
                      <a:pt x="1887" y="2209"/>
                      <a:pt x="1887" y="2209"/>
                      <a:pt x="1887" y="2209"/>
                    </a:cubicBezTo>
                    <a:cubicBezTo>
                      <a:pt x="1866" y="2221"/>
                      <a:pt x="1866" y="2221"/>
                      <a:pt x="1866" y="2221"/>
                    </a:cubicBezTo>
                    <a:cubicBezTo>
                      <a:pt x="1804" y="2255"/>
                      <a:pt x="1738" y="2283"/>
                      <a:pt x="1669" y="2302"/>
                    </a:cubicBezTo>
                    <a:cubicBezTo>
                      <a:pt x="1647" y="2309"/>
                      <a:pt x="1647" y="2309"/>
                      <a:pt x="1647" y="2309"/>
                    </a:cubicBezTo>
                    <a:cubicBezTo>
                      <a:pt x="1578" y="2719"/>
                      <a:pt x="1578" y="2719"/>
                      <a:pt x="1578" y="2719"/>
                    </a:cubicBezTo>
                    <a:close/>
                    <a:moveTo>
                      <a:pt x="1295" y="2677"/>
                    </a:moveTo>
                    <a:cubicBezTo>
                      <a:pt x="1542" y="2677"/>
                      <a:pt x="1542" y="2677"/>
                      <a:pt x="1542" y="2677"/>
                    </a:cubicBezTo>
                    <a:cubicBezTo>
                      <a:pt x="1609" y="2275"/>
                      <a:pt x="1609" y="2275"/>
                      <a:pt x="1609" y="2275"/>
                    </a:cubicBezTo>
                    <a:cubicBezTo>
                      <a:pt x="1658" y="2261"/>
                      <a:pt x="1658" y="2261"/>
                      <a:pt x="1658" y="2261"/>
                    </a:cubicBezTo>
                    <a:cubicBezTo>
                      <a:pt x="1723" y="2243"/>
                      <a:pt x="1786" y="2217"/>
                      <a:pt x="1845" y="2184"/>
                    </a:cubicBezTo>
                    <a:cubicBezTo>
                      <a:pt x="1890" y="2159"/>
                      <a:pt x="1890" y="2159"/>
                      <a:pt x="1890" y="2159"/>
                    </a:cubicBezTo>
                    <a:cubicBezTo>
                      <a:pt x="2221" y="2395"/>
                      <a:pt x="2221" y="2395"/>
                      <a:pt x="2221" y="2395"/>
                    </a:cubicBezTo>
                    <a:cubicBezTo>
                      <a:pt x="2396" y="2221"/>
                      <a:pt x="2396" y="2221"/>
                      <a:pt x="2396" y="2221"/>
                    </a:cubicBezTo>
                    <a:cubicBezTo>
                      <a:pt x="2159" y="1889"/>
                      <a:pt x="2159" y="1889"/>
                      <a:pt x="2159" y="1889"/>
                    </a:cubicBezTo>
                    <a:cubicBezTo>
                      <a:pt x="2183" y="1845"/>
                      <a:pt x="2183" y="1845"/>
                      <a:pt x="2183" y="1845"/>
                    </a:cubicBezTo>
                    <a:cubicBezTo>
                      <a:pt x="2217" y="1785"/>
                      <a:pt x="2243" y="1722"/>
                      <a:pt x="2261" y="1658"/>
                    </a:cubicBezTo>
                    <a:cubicBezTo>
                      <a:pt x="2275" y="1609"/>
                      <a:pt x="2275" y="1609"/>
                      <a:pt x="2275" y="1609"/>
                    </a:cubicBezTo>
                    <a:cubicBezTo>
                      <a:pt x="2677" y="1542"/>
                      <a:pt x="2677" y="1542"/>
                      <a:pt x="2677" y="1542"/>
                    </a:cubicBezTo>
                    <a:cubicBezTo>
                      <a:pt x="2677" y="1295"/>
                      <a:pt x="2677" y="1295"/>
                      <a:pt x="2677" y="1295"/>
                    </a:cubicBezTo>
                    <a:cubicBezTo>
                      <a:pt x="2275" y="1228"/>
                      <a:pt x="2275" y="1228"/>
                      <a:pt x="2275" y="1228"/>
                    </a:cubicBezTo>
                    <a:cubicBezTo>
                      <a:pt x="2261" y="1179"/>
                      <a:pt x="2261" y="1179"/>
                      <a:pt x="2261" y="1179"/>
                    </a:cubicBezTo>
                    <a:cubicBezTo>
                      <a:pt x="2243" y="1114"/>
                      <a:pt x="2217" y="1051"/>
                      <a:pt x="2184" y="992"/>
                    </a:cubicBezTo>
                    <a:cubicBezTo>
                      <a:pt x="2159" y="948"/>
                      <a:pt x="2159" y="948"/>
                      <a:pt x="2159" y="948"/>
                    </a:cubicBezTo>
                    <a:cubicBezTo>
                      <a:pt x="2396" y="616"/>
                      <a:pt x="2396" y="616"/>
                      <a:pt x="2396" y="616"/>
                    </a:cubicBezTo>
                    <a:cubicBezTo>
                      <a:pt x="2221" y="441"/>
                      <a:pt x="2221" y="441"/>
                      <a:pt x="2221" y="441"/>
                    </a:cubicBezTo>
                    <a:cubicBezTo>
                      <a:pt x="1890" y="678"/>
                      <a:pt x="1890" y="678"/>
                      <a:pt x="1890" y="678"/>
                    </a:cubicBezTo>
                    <a:cubicBezTo>
                      <a:pt x="1845" y="654"/>
                      <a:pt x="1845" y="654"/>
                      <a:pt x="1845" y="654"/>
                    </a:cubicBezTo>
                    <a:cubicBezTo>
                      <a:pt x="1786" y="620"/>
                      <a:pt x="1722" y="594"/>
                      <a:pt x="1658" y="576"/>
                    </a:cubicBezTo>
                    <a:cubicBezTo>
                      <a:pt x="1609" y="562"/>
                      <a:pt x="1609" y="562"/>
                      <a:pt x="1609" y="562"/>
                    </a:cubicBezTo>
                    <a:cubicBezTo>
                      <a:pt x="1542" y="160"/>
                      <a:pt x="1542" y="160"/>
                      <a:pt x="1542" y="160"/>
                    </a:cubicBezTo>
                    <a:cubicBezTo>
                      <a:pt x="1295" y="160"/>
                      <a:pt x="1295" y="160"/>
                      <a:pt x="1295" y="160"/>
                    </a:cubicBezTo>
                    <a:cubicBezTo>
                      <a:pt x="1228" y="562"/>
                      <a:pt x="1228" y="562"/>
                      <a:pt x="1228" y="562"/>
                    </a:cubicBezTo>
                    <a:cubicBezTo>
                      <a:pt x="1179" y="576"/>
                      <a:pt x="1179" y="576"/>
                      <a:pt x="1179" y="576"/>
                    </a:cubicBezTo>
                    <a:cubicBezTo>
                      <a:pt x="1114" y="594"/>
                      <a:pt x="1051" y="621"/>
                      <a:pt x="992" y="654"/>
                    </a:cubicBezTo>
                    <a:cubicBezTo>
                      <a:pt x="948" y="678"/>
                      <a:pt x="948" y="678"/>
                      <a:pt x="948" y="678"/>
                    </a:cubicBezTo>
                    <a:cubicBezTo>
                      <a:pt x="616" y="441"/>
                      <a:pt x="616" y="441"/>
                      <a:pt x="616" y="441"/>
                    </a:cubicBezTo>
                    <a:cubicBezTo>
                      <a:pt x="442" y="616"/>
                      <a:pt x="442" y="616"/>
                      <a:pt x="442" y="616"/>
                    </a:cubicBezTo>
                    <a:cubicBezTo>
                      <a:pt x="678" y="948"/>
                      <a:pt x="678" y="948"/>
                      <a:pt x="678" y="948"/>
                    </a:cubicBezTo>
                    <a:cubicBezTo>
                      <a:pt x="654" y="992"/>
                      <a:pt x="654" y="992"/>
                      <a:pt x="654" y="992"/>
                    </a:cubicBezTo>
                    <a:cubicBezTo>
                      <a:pt x="621" y="1051"/>
                      <a:pt x="594" y="1114"/>
                      <a:pt x="576" y="1179"/>
                    </a:cubicBezTo>
                    <a:cubicBezTo>
                      <a:pt x="562" y="1228"/>
                      <a:pt x="562" y="1228"/>
                      <a:pt x="562" y="1228"/>
                    </a:cubicBezTo>
                    <a:cubicBezTo>
                      <a:pt x="160" y="1295"/>
                      <a:pt x="160" y="1295"/>
                      <a:pt x="160" y="1295"/>
                    </a:cubicBezTo>
                    <a:cubicBezTo>
                      <a:pt x="160" y="1542"/>
                      <a:pt x="160" y="1542"/>
                      <a:pt x="160" y="1542"/>
                    </a:cubicBezTo>
                    <a:cubicBezTo>
                      <a:pt x="562" y="1609"/>
                      <a:pt x="562" y="1609"/>
                      <a:pt x="562" y="1609"/>
                    </a:cubicBezTo>
                    <a:cubicBezTo>
                      <a:pt x="576" y="1658"/>
                      <a:pt x="576" y="1658"/>
                      <a:pt x="576" y="1658"/>
                    </a:cubicBezTo>
                    <a:cubicBezTo>
                      <a:pt x="595" y="1723"/>
                      <a:pt x="621" y="1786"/>
                      <a:pt x="654" y="1845"/>
                    </a:cubicBezTo>
                    <a:cubicBezTo>
                      <a:pt x="678" y="1889"/>
                      <a:pt x="678" y="1889"/>
                      <a:pt x="678" y="1889"/>
                    </a:cubicBezTo>
                    <a:cubicBezTo>
                      <a:pt x="442" y="2221"/>
                      <a:pt x="442" y="2221"/>
                      <a:pt x="442" y="2221"/>
                    </a:cubicBezTo>
                    <a:cubicBezTo>
                      <a:pt x="616" y="2396"/>
                      <a:pt x="616" y="2396"/>
                      <a:pt x="616" y="2396"/>
                    </a:cubicBezTo>
                    <a:cubicBezTo>
                      <a:pt x="948" y="2159"/>
                      <a:pt x="948" y="2159"/>
                      <a:pt x="948" y="2159"/>
                    </a:cubicBezTo>
                    <a:cubicBezTo>
                      <a:pt x="992" y="2184"/>
                      <a:pt x="992" y="2184"/>
                      <a:pt x="992" y="2184"/>
                    </a:cubicBezTo>
                    <a:cubicBezTo>
                      <a:pt x="1052" y="2217"/>
                      <a:pt x="1115" y="2243"/>
                      <a:pt x="1179" y="2261"/>
                    </a:cubicBezTo>
                    <a:cubicBezTo>
                      <a:pt x="1228" y="2275"/>
                      <a:pt x="1228" y="2275"/>
                      <a:pt x="1228" y="2275"/>
                    </a:cubicBezTo>
                    <a:cubicBezTo>
                      <a:pt x="1295" y="2677"/>
                      <a:pt x="1295" y="2677"/>
                      <a:pt x="1295" y="2677"/>
                    </a:cubicBezTo>
                    <a:close/>
                    <a:moveTo>
                      <a:pt x="1295" y="2677"/>
                    </a:moveTo>
                    <a:cubicBezTo>
                      <a:pt x="1295" y="2677"/>
                      <a:pt x="1295" y="2677"/>
                      <a:pt x="1295" y="267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2" name="Freeform 84"/>
              <p:cNvSpPr>
                <a:spLocks noEditPoints="1"/>
              </p:cNvSpPr>
              <p:nvPr/>
            </p:nvSpPr>
            <p:spPr bwMode="auto">
              <a:xfrm>
                <a:off x="4510088" y="655637"/>
                <a:ext cx="741363" cy="739775"/>
              </a:xfrm>
              <a:custGeom>
                <a:avLst/>
                <a:gdLst>
                  <a:gd name="T0" fmla="*/ 412 w 823"/>
                  <a:gd name="T1" fmla="*/ 823 h 823"/>
                  <a:gd name="T2" fmla="*/ 0 w 823"/>
                  <a:gd name="T3" fmla="*/ 412 h 823"/>
                  <a:gd name="T4" fmla="*/ 412 w 823"/>
                  <a:gd name="T5" fmla="*/ 0 h 823"/>
                  <a:gd name="T6" fmla="*/ 823 w 823"/>
                  <a:gd name="T7" fmla="*/ 412 h 823"/>
                  <a:gd name="T8" fmla="*/ 412 w 823"/>
                  <a:gd name="T9" fmla="*/ 823 h 823"/>
                  <a:gd name="T10" fmla="*/ 412 w 823"/>
                  <a:gd name="T11" fmla="*/ 59 h 823"/>
                  <a:gd name="T12" fmla="*/ 59 w 823"/>
                  <a:gd name="T13" fmla="*/ 412 h 823"/>
                  <a:gd name="T14" fmla="*/ 412 w 823"/>
                  <a:gd name="T15" fmla="*/ 765 h 823"/>
                  <a:gd name="T16" fmla="*/ 765 w 823"/>
                  <a:gd name="T17" fmla="*/ 412 h 823"/>
                  <a:gd name="T18" fmla="*/ 412 w 823"/>
                  <a:gd name="T19" fmla="*/ 59 h 823"/>
                  <a:gd name="T20" fmla="*/ 412 w 823"/>
                  <a:gd name="T21" fmla="*/ 59 h 823"/>
                  <a:gd name="T22" fmla="*/ 412 w 823"/>
                  <a:gd name="T23" fmla="*/ 59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3" h="823">
                    <a:moveTo>
                      <a:pt x="412" y="823"/>
                    </a:moveTo>
                    <a:cubicBezTo>
                      <a:pt x="184" y="823"/>
                      <a:pt x="0" y="639"/>
                      <a:pt x="0" y="412"/>
                    </a:cubicBezTo>
                    <a:cubicBezTo>
                      <a:pt x="0" y="185"/>
                      <a:pt x="184" y="0"/>
                      <a:pt x="412" y="0"/>
                    </a:cubicBezTo>
                    <a:cubicBezTo>
                      <a:pt x="639" y="0"/>
                      <a:pt x="823" y="185"/>
                      <a:pt x="823" y="412"/>
                    </a:cubicBezTo>
                    <a:cubicBezTo>
                      <a:pt x="823" y="639"/>
                      <a:pt x="639" y="823"/>
                      <a:pt x="412" y="823"/>
                    </a:cubicBezTo>
                    <a:close/>
                    <a:moveTo>
                      <a:pt x="412" y="59"/>
                    </a:moveTo>
                    <a:cubicBezTo>
                      <a:pt x="217" y="59"/>
                      <a:pt x="59" y="217"/>
                      <a:pt x="59" y="412"/>
                    </a:cubicBezTo>
                    <a:cubicBezTo>
                      <a:pt x="59" y="606"/>
                      <a:pt x="217" y="765"/>
                      <a:pt x="412" y="765"/>
                    </a:cubicBezTo>
                    <a:cubicBezTo>
                      <a:pt x="606" y="765"/>
                      <a:pt x="765" y="606"/>
                      <a:pt x="765" y="412"/>
                    </a:cubicBezTo>
                    <a:cubicBezTo>
                      <a:pt x="765" y="217"/>
                      <a:pt x="606" y="59"/>
                      <a:pt x="412" y="59"/>
                    </a:cubicBezTo>
                    <a:close/>
                    <a:moveTo>
                      <a:pt x="412" y="59"/>
                    </a:moveTo>
                    <a:cubicBezTo>
                      <a:pt x="412" y="59"/>
                      <a:pt x="412" y="59"/>
                      <a:pt x="412" y="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206" name="组合 205"/>
          <p:cNvGrpSpPr/>
          <p:nvPr/>
        </p:nvGrpSpPr>
        <p:grpSpPr>
          <a:xfrm>
            <a:off x="8669424" y="5430181"/>
            <a:ext cx="351904" cy="325318"/>
            <a:chOff x="5370165" y="880022"/>
            <a:chExt cx="1155701" cy="1068388"/>
          </a:xfrm>
          <a:solidFill>
            <a:schemeClr val="bg1">
              <a:lumMod val="65000"/>
            </a:schemeClr>
          </a:solidFill>
        </p:grpSpPr>
        <p:sp>
          <p:nvSpPr>
            <p:cNvPr id="219" name="Freeform 76"/>
            <p:cNvSpPr>
              <a:spLocks noEditPoints="1"/>
            </p:cNvSpPr>
            <p:nvPr/>
          </p:nvSpPr>
          <p:spPr bwMode="auto">
            <a:xfrm>
              <a:off x="5370165" y="880022"/>
              <a:ext cx="781050" cy="1065213"/>
            </a:xfrm>
            <a:custGeom>
              <a:avLst/>
              <a:gdLst>
                <a:gd name="T0" fmla="*/ 100 w 1933"/>
                <a:gd name="T1" fmla="*/ 2550 h 2648"/>
                <a:gd name="T2" fmla="*/ 501 w 1933"/>
                <a:gd name="T3" fmla="*/ 1848 h 2648"/>
                <a:gd name="T4" fmla="*/ 912 w 1933"/>
                <a:gd name="T5" fmla="*/ 1547 h 2648"/>
                <a:gd name="T6" fmla="*/ 982 w 1933"/>
                <a:gd name="T7" fmla="*/ 1509 h 2648"/>
                <a:gd name="T8" fmla="*/ 917 w 1933"/>
                <a:gd name="T9" fmla="*/ 1464 h 2648"/>
                <a:gd name="T10" fmla="*/ 713 w 1933"/>
                <a:gd name="T11" fmla="*/ 1261 h 2648"/>
                <a:gd name="T12" fmla="*/ 552 w 1933"/>
                <a:gd name="T13" fmla="*/ 730 h 2648"/>
                <a:gd name="T14" fmla="*/ 912 w 1933"/>
                <a:gd name="T15" fmla="*/ 200 h 2648"/>
                <a:gd name="T16" fmla="*/ 1522 w 1933"/>
                <a:gd name="T17" fmla="*/ 221 h 2648"/>
                <a:gd name="T18" fmla="*/ 1821 w 1933"/>
                <a:gd name="T19" fmla="*/ 703 h 2648"/>
                <a:gd name="T20" fmla="*/ 1462 w 1933"/>
                <a:gd name="T21" fmla="*/ 1454 h 2648"/>
                <a:gd name="T22" fmla="*/ 1391 w 1933"/>
                <a:gd name="T23" fmla="*/ 1513 h 2648"/>
                <a:gd name="T24" fmla="*/ 1479 w 1933"/>
                <a:gd name="T25" fmla="*/ 1539 h 2648"/>
                <a:gd name="T26" fmla="*/ 1840 w 1933"/>
                <a:gd name="T27" fmla="*/ 1835 h 2648"/>
                <a:gd name="T28" fmla="*/ 1933 w 1933"/>
                <a:gd name="T29" fmla="*/ 1803 h 2648"/>
                <a:gd name="T30" fmla="*/ 1587 w 1933"/>
                <a:gd name="T31" fmla="*/ 1474 h 2648"/>
                <a:gd name="T32" fmla="*/ 1838 w 1933"/>
                <a:gd name="T33" fmla="*/ 1127 h 2648"/>
                <a:gd name="T34" fmla="*/ 1919 w 1933"/>
                <a:gd name="T35" fmla="*/ 695 h 2648"/>
                <a:gd name="T36" fmla="*/ 1817 w 1933"/>
                <a:gd name="T37" fmla="*/ 376 h 2648"/>
                <a:gd name="T38" fmla="*/ 1572 w 1933"/>
                <a:gd name="T39" fmla="*/ 136 h 2648"/>
                <a:gd name="T40" fmla="*/ 868 w 1933"/>
                <a:gd name="T41" fmla="*/ 113 h 2648"/>
                <a:gd name="T42" fmla="*/ 593 w 1933"/>
                <a:gd name="T43" fmla="*/ 348 h 2648"/>
                <a:gd name="T44" fmla="*/ 455 w 1933"/>
                <a:gd name="T45" fmla="*/ 719 h 2648"/>
                <a:gd name="T46" fmla="*/ 495 w 1933"/>
                <a:gd name="T47" fmla="*/ 1064 h 2648"/>
                <a:gd name="T48" fmla="*/ 637 w 1933"/>
                <a:gd name="T49" fmla="*/ 1323 h 2648"/>
                <a:gd name="T50" fmla="*/ 802 w 1933"/>
                <a:gd name="T51" fmla="*/ 1498 h 2648"/>
                <a:gd name="T52" fmla="*/ 436 w 1933"/>
                <a:gd name="T53" fmla="*/ 1774 h 2648"/>
                <a:gd name="T54" fmla="*/ 138 w 1933"/>
                <a:gd name="T55" fmla="*/ 2132 h 2648"/>
                <a:gd name="T56" fmla="*/ 0 w 1933"/>
                <a:gd name="T57" fmla="*/ 2599 h 2648"/>
                <a:gd name="T58" fmla="*/ 0 w 1933"/>
                <a:gd name="T59" fmla="*/ 2648 h 2648"/>
                <a:gd name="T60" fmla="*/ 1718 w 1933"/>
                <a:gd name="T61" fmla="*/ 2648 h 2648"/>
                <a:gd name="T62" fmla="*/ 1718 w 1933"/>
                <a:gd name="T63" fmla="*/ 2550 h 2648"/>
                <a:gd name="T64" fmla="*/ 100 w 1933"/>
                <a:gd name="T65" fmla="*/ 2550 h 2648"/>
                <a:gd name="T66" fmla="*/ 100 w 1933"/>
                <a:gd name="T67" fmla="*/ 2550 h 2648"/>
                <a:gd name="T68" fmla="*/ 100 w 1933"/>
                <a:gd name="T69" fmla="*/ 2550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3" h="2648">
                  <a:moveTo>
                    <a:pt x="100" y="2550"/>
                  </a:moveTo>
                  <a:cubicBezTo>
                    <a:pt x="121" y="2257"/>
                    <a:pt x="327" y="2009"/>
                    <a:pt x="501" y="1848"/>
                  </a:cubicBezTo>
                  <a:cubicBezTo>
                    <a:pt x="704" y="1661"/>
                    <a:pt x="910" y="1548"/>
                    <a:pt x="912" y="1547"/>
                  </a:cubicBezTo>
                  <a:cubicBezTo>
                    <a:pt x="982" y="1509"/>
                    <a:pt x="982" y="1509"/>
                    <a:pt x="982" y="1509"/>
                  </a:cubicBezTo>
                  <a:cubicBezTo>
                    <a:pt x="917" y="1464"/>
                    <a:pt x="917" y="1464"/>
                    <a:pt x="917" y="1464"/>
                  </a:cubicBezTo>
                  <a:cubicBezTo>
                    <a:pt x="916" y="1463"/>
                    <a:pt x="810" y="1389"/>
                    <a:pt x="713" y="1261"/>
                  </a:cubicBezTo>
                  <a:cubicBezTo>
                    <a:pt x="586" y="1093"/>
                    <a:pt x="532" y="914"/>
                    <a:pt x="552" y="730"/>
                  </a:cubicBezTo>
                  <a:cubicBezTo>
                    <a:pt x="579" y="494"/>
                    <a:pt x="710" y="301"/>
                    <a:pt x="912" y="200"/>
                  </a:cubicBezTo>
                  <a:cubicBezTo>
                    <a:pt x="1107" y="103"/>
                    <a:pt x="1335" y="110"/>
                    <a:pt x="1522" y="221"/>
                  </a:cubicBezTo>
                  <a:cubicBezTo>
                    <a:pt x="1698" y="325"/>
                    <a:pt x="1804" y="496"/>
                    <a:pt x="1821" y="703"/>
                  </a:cubicBezTo>
                  <a:cubicBezTo>
                    <a:pt x="1842" y="971"/>
                    <a:pt x="1712" y="1245"/>
                    <a:pt x="1462" y="1454"/>
                  </a:cubicBezTo>
                  <a:cubicBezTo>
                    <a:pt x="1391" y="1513"/>
                    <a:pt x="1391" y="1513"/>
                    <a:pt x="1391" y="1513"/>
                  </a:cubicBezTo>
                  <a:cubicBezTo>
                    <a:pt x="1479" y="1539"/>
                    <a:pt x="1479" y="1539"/>
                    <a:pt x="1479" y="1539"/>
                  </a:cubicBezTo>
                  <a:cubicBezTo>
                    <a:pt x="1482" y="1539"/>
                    <a:pt x="1768" y="1624"/>
                    <a:pt x="1840" y="1835"/>
                  </a:cubicBezTo>
                  <a:cubicBezTo>
                    <a:pt x="1933" y="1803"/>
                    <a:pt x="1933" y="1803"/>
                    <a:pt x="1933" y="1803"/>
                  </a:cubicBezTo>
                  <a:cubicBezTo>
                    <a:pt x="1871" y="1621"/>
                    <a:pt x="1692" y="1519"/>
                    <a:pt x="1587" y="1474"/>
                  </a:cubicBezTo>
                  <a:cubicBezTo>
                    <a:pt x="1696" y="1370"/>
                    <a:pt x="1781" y="1254"/>
                    <a:pt x="1838" y="1127"/>
                  </a:cubicBezTo>
                  <a:cubicBezTo>
                    <a:pt x="1902" y="986"/>
                    <a:pt x="1930" y="837"/>
                    <a:pt x="1919" y="695"/>
                  </a:cubicBezTo>
                  <a:cubicBezTo>
                    <a:pt x="1909" y="579"/>
                    <a:pt x="1875" y="472"/>
                    <a:pt x="1817" y="376"/>
                  </a:cubicBezTo>
                  <a:cubicBezTo>
                    <a:pt x="1756" y="277"/>
                    <a:pt x="1674" y="197"/>
                    <a:pt x="1572" y="136"/>
                  </a:cubicBezTo>
                  <a:cubicBezTo>
                    <a:pt x="1357" y="9"/>
                    <a:pt x="1094" y="0"/>
                    <a:pt x="868" y="113"/>
                  </a:cubicBezTo>
                  <a:cubicBezTo>
                    <a:pt x="758" y="167"/>
                    <a:pt x="663" y="249"/>
                    <a:pt x="593" y="348"/>
                  </a:cubicBezTo>
                  <a:cubicBezTo>
                    <a:pt x="517" y="456"/>
                    <a:pt x="470" y="581"/>
                    <a:pt x="455" y="719"/>
                  </a:cubicBezTo>
                  <a:cubicBezTo>
                    <a:pt x="442" y="835"/>
                    <a:pt x="455" y="951"/>
                    <a:pt x="495" y="1064"/>
                  </a:cubicBezTo>
                  <a:cubicBezTo>
                    <a:pt x="526" y="1153"/>
                    <a:pt x="574" y="1240"/>
                    <a:pt x="637" y="1323"/>
                  </a:cubicBezTo>
                  <a:cubicBezTo>
                    <a:pt x="697" y="1402"/>
                    <a:pt x="758" y="1461"/>
                    <a:pt x="802" y="1498"/>
                  </a:cubicBezTo>
                  <a:cubicBezTo>
                    <a:pt x="722" y="1547"/>
                    <a:pt x="580" y="1642"/>
                    <a:pt x="436" y="1774"/>
                  </a:cubicBezTo>
                  <a:cubicBezTo>
                    <a:pt x="310" y="1890"/>
                    <a:pt x="210" y="2010"/>
                    <a:pt x="138" y="2132"/>
                  </a:cubicBezTo>
                  <a:cubicBezTo>
                    <a:pt x="46" y="2286"/>
                    <a:pt x="0" y="2443"/>
                    <a:pt x="0" y="2599"/>
                  </a:cubicBezTo>
                  <a:cubicBezTo>
                    <a:pt x="0" y="2648"/>
                    <a:pt x="0" y="2648"/>
                    <a:pt x="0" y="2648"/>
                  </a:cubicBezTo>
                  <a:cubicBezTo>
                    <a:pt x="1718" y="2648"/>
                    <a:pt x="1718" y="2648"/>
                    <a:pt x="1718" y="2648"/>
                  </a:cubicBezTo>
                  <a:cubicBezTo>
                    <a:pt x="1718" y="2550"/>
                    <a:pt x="1718" y="2550"/>
                    <a:pt x="1718" y="2550"/>
                  </a:cubicBezTo>
                  <a:cubicBezTo>
                    <a:pt x="100" y="2550"/>
                    <a:pt x="100" y="2550"/>
                    <a:pt x="100" y="2550"/>
                  </a:cubicBezTo>
                  <a:close/>
                  <a:moveTo>
                    <a:pt x="100" y="2550"/>
                  </a:moveTo>
                  <a:cubicBezTo>
                    <a:pt x="100" y="2550"/>
                    <a:pt x="100" y="2550"/>
                    <a:pt x="100" y="25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0" name="Freeform 77"/>
            <p:cNvSpPr>
              <a:spLocks noEditPoints="1"/>
            </p:cNvSpPr>
            <p:nvPr/>
          </p:nvSpPr>
          <p:spPr bwMode="auto">
            <a:xfrm>
              <a:off x="6060728" y="1486447"/>
              <a:ext cx="465138" cy="461963"/>
            </a:xfrm>
            <a:custGeom>
              <a:avLst/>
              <a:gdLst>
                <a:gd name="T0" fmla="*/ 160 w 293"/>
                <a:gd name="T1" fmla="*/ 0 h 291"/>
                <a:gd name="T2" fmla="*/ 134 w 293"/>
                <a:gd name="T3" fmla="*/ 0 h 291"/>
                <a:gd name="T4" fmla="*/ 134 w 293"/>
                <a:gd name="T5" fmla="*/ 132 h 291"/>
                <a:gd name="T6" fmla="*/ 0 w 293"/>
                <a:gd name="T7" fmla="*/ 132 h 291"/>
                <a:gd name="T8" fmla="*/ 0 w 293"/>
                <a:gd name="T9" fmla="*/ 159 h 291"/>
                <a:gd name="T10" fmla="*/ 134 w 293"/>
                <a:gd name="T11" fmla="*/ 159 h 291"/>
                <a:gd name="T12" fmla="*/ 134 w 293"/>
                <a:gd name="T13" fmla="*/ 291 h 291"/>
                <a:gd name="T14" fmla="*/ 160 w 293"/>
                <a:gd name="T15" fmla="*/ 291 h 291"/>
                <a:gd name="T16" fmla="*/ 160 w 293"/>
                <a:gd name="T17" fmla="*/ 159 h 291"/>
                <a:gd name="T18" fmla="*/ 293 w 293"/>
                <a:gd name="T19" fmla="*/ 159 h 291"/>
                <a:gd name="T20" fmla="*/ 293 w 293"/>
                <a:gd name="T21" fmla="*/ 132 h 291"/>
                <a:gd name="T22" fmla="*/ 160 w 293"/>
                <a:gd name="T23" fmla="*/ 132 h 291"/>
                <a:gd name="T24" fmla="*/ 160 w 293"/>
                <a:gd name="T25" fmla="*/ 0 h 291"/>
                <a:gd name="T26" fmla="*/ 160 w 293"/>
                <a:gd name="T27" fmla="*/ 0 h 291"/>
                <a:gd name="T28" fmla="*/ 160 w 293"/>
                <a:gd name="T2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3" h="291">
                  <a:moveTo>
                    <a:pt x="160" y="0"/>
                  </a:moveTo>
                  <a:lnTo>
                    <a:pt x="134" y="0"/>
                  </a:lnTo>
                  <a:lnTo>
                    <a:pt x="134" y="132"/>
                  </a:lnTo>
                  <a:lnTo>
                    <a:pt x="0" y="132"/>
                  </a:lnTo>
                  <a:lnTo>
                    <a:pt x="0" y="159"/>
                  </a:lnTo>
                  <a:lnTo>
                    <a:pt x="134" y="159"/>
                  </a:lnTo>
                  <a:lnTo>
                    <a:pt x="134" y="291"/>
                  </a:lnTo>
                  <a:lnTo>
                    <a:pt x="160" y="291"/>
                  </a:lnTo>
                  <a:lnTo>
                    <a:pt x="160" y="159"/>
                  </a:lnTo>
                  <a:lnTo>
                    <a:pt x="293" y="159"/>
                  </a:lnTo>
                  <a:lnTo>
                    <a:pt x="293" y="132"/>
                  </a:lnTo>
                  <a:lnTo>
                    <a:pt x="160" y="132"/>
                  </a:lnTo>
                  <a:lnTo>
                    <a:pt x="160" y="0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1" name="Freeform 78"/>
            <p:cNvSpPr>
              <a:spLocks noEditPoints="1"/>
            </p:cNvSpPr>
            <p:nvPr/>
          </p:nvSpPr>
          <p:spPr bwMode="auto">
            <a:xfrm>
              <a:off x="6060728" y="1486447"/>
              <a:ext cx="465138" cy="461963"/>
            </a:xfrm>
            <a:custGeom>
              <a:avLst/>
              <a:gdLst>
                <a:gd name="T0" fmla="*/ 160 w 293"/>
                <a:gd name="T1" fmla="*/ 0 h 291"/>
                <a:gd name="T2" fmla="*/ 134 w 293"/>
                <a:gd name="T3" fmla="*/ 0 h 291"/>
                <a:gd name="T4" fmla="*/ 134 w 293"/>
                <a:gd name="T5" fmla="*/ 132 h 291"/>
                <a:gd name="T6" fmla="*/ 0 w 293"/>
                <a:gd name="T7" fmla="*/ 132 h 291"/>
                <a:gd name="T8" fmla="*/ 0 w 293"/>
                <a:gd name="T9" fmla="*/ 159 h 291"/>
                <a:gd name="T10" fmla="*/ 134 w 293"/>
                <a:gd name="T11" fmla="*/ 159 h 291"/>
                <a:gd name="T12" fmla="*/ 134 w 293"/>
                <a:gd name="T13" fmla="*/ 291 h 291"/>
                <a:gd name="T14" fmla="*/ 160 w 293"/>
                <a:gd name="T15" fmla="*/ 291 h 291"/>
                <a:gd name="T16" fmla="*/ 160 w 293"/>
                <a:gd name="T17" fmla="*/ 159 h 291"/>
                <a:gd name="T18" fmla="*/ 293 w 293"/>
                <a:gd name="T19" fmla="*/ 159 h 291"/>
                <a:gd name="T20" fmla="*/ 293 w 293"/>
                <a:gd name="T21" fmla="*/ 132 h 291"/>
                <a:gd name="T22" fmla="*/ 160 w 293"/>
                <a:gd name="T23" fmla="*/ 132 h 291"/>
                <a:gd name="T24" fmla="*/ 160 w 293"/>
                <a:gd name="T25" fmla="*/ 0 h 291"/>
                <a:gd name="T26" fmla="*/ 160 w 293"/>
                <a:gd name="T27" fmla="*/ 0 h 291"/>
                <a:gd name="T28" fmla="*/ 160 w 293"/>
                <a:gd name="T2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3" h="291">
                  <a:moveTo>
                    <a:pt x="160" y="0"/>
                  </a:moveTo>
                  <a:lnTo>
                    <a:pt x="134" y="0"/>
                  </a:lnTo>
                  <a:lnTo>
                    <a:pt x="134" y="132"/>
                  </a:lnTo>
                  <a:lnTo>
                    <a:pt x="0" y="132"/>
                  </a:lnTo>
                  <a:lnTo>
                    <a:pt x="0" y="159"/>
                  </a:lnTo>
                  <a:lnTo>
                    <a:pt x="134" y="159"/>
                  </a:lnTo>
                  <a:lnTo>
                    <a:pt x="134" y="291"/>
                  </a:lnTo>
                  <a:lnTo>
                    <a:pt x="160" y="291"/>
                  </a:lnTo>
                  <a:lnTo>
                    <a:pt x="160" y="159"/>
                  </a:lnTo>
                  <a:lnTo>
                    <a:pt x="293" y="159"/>
                  </a:lnTo>
                  <a:lnTo>
                    <a:pt x="293" y="132"/>
                  </a:lnTo>
                  <a:lnTo>
                    <a:pt x="160" y="132"/>
                  </a:lnTo>
                  <a:lnTo>
                    <a:pt x="160" y="0"/>
                  </a:lnTo>
                  <a:moveTo>
                    <a:pt x="160" y="0"/>
                  </a:moveTo>
                  <a:lnTo>
                    <a:pt x="16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7290217" y="5421759"/>
            <a:ext cx="348978" cy="347878"/>
            <a:chOff x="7584844" y="-32447"/>
            <a:chExt cx="2516188" cy="2508251"/>
          </a:xfrm>
          <a:solidFill>
            <a:schemeClr val="bg1">
              <a:lumMod val="65000"/>
            </a:schemeClr>
          </a:solidFill>
        </p:grpSpPr>
        <p:sp>
          <p:nvSpPr>
            <p:cNvPr id="217" name="Freeform 82"/>
            <p:cNvSpPr>
              <a:spLocks noEditPoints="1"/>
            </p:cNvSpPr>
            <p:nvPr/>
          </p:nvSpPr>
          <p:spPr bwMode="auto">
            <a:xfrm>
              <a:off x="7584844" y="-32447"/>
              <a:ext cx="2516188" cy="2508251"/>
            </a:xfrm>
            <a:custGeom>
              <a:avLst/>
              <a:gdLst>
                <a:gd name="T0" fmla="*/ 1157 w 2795"/>
                <a:gd name="T1" fmla="*/ 2795 h 2795"/>
                <a:gd name="T2" fmla="*/ 936 w 2795"/>
                <a:gd name="T3" fmla="*/ 2302 h 2795"/>
                <a:gd name="T4" fmla="*/ 239 w 2795"/>
                <a:gd name="T5" fmla="*/ 2215 h 2795"/>
                <a:gd name="T6" fmla="*/ 432 w 2795"/>
                <a:gd name="T7" fmla="*/ 1711 h 2795"/>
                <a:gd name="T8" fmla="*/ 0 w 2795"/>
                <a:gd name="T9" fmla="*/ 1157 h 2795"/>
                <a:gd name="T10" fmla="*/ 494 w 2795"/>
                <a:gd name="T11" fmla="*/ 936 h 2795"/>
                <a:gd name="T12" fmla="*/ 580 w 2795"/>
                <a:gd name="T13" fmla="*/ 239 h 2795"/>
                <a:gd name="T14" fmla="*/ 1085 w 2795"/>
                <a:gd name="T15" fmla="*/ 432 h 2795"/>
                <a:gd name="T16" fmla="*/ 1639 w 2795"/>
                <a:gd name="T17" fmla="*/ 0 h 2795"/>
                <a:gd name="T18" fmla="*/ 1859 w 2795"/>
                <a:gd name="T19" fmla="*/ 493 h 2795"/>
                <a:gd name="T20" fmla="*/ 2556 w 2795"/>
                <a:gd name="T21" fmla="*/ 580 h 2795"/>
                <a:gd name="T22" fmla="*/ 2363 w 2795"/>
                <a:gd name="T23" fmla="*/ 1084 h 2795"/>
                <a:gd name="T24" fmla="*/ 2795 w 2795"/>
                <a:gd name="T25" fmla="*/ 1639 h 2795"/>
                <a:gd name="T26" fmla="*/ 2301 w 2795"/>
                <a:gd name="T27" fmla="*/ 1859 h 2795"/>
                <a:gd name="T28" fmla="*/ 2215 w 2795"/>
                <a:gd name="T29" fmla="*/ 2556 h 2795"/>
                <a:gd name="T30" fmla="*/ 1711 w 2795"/>
                <a:gd name="T31" fmla="*/ 2363 h 2795"/>
                <a:gd name="T32" fmla="*/ 1256 w 2795"/>
                <a:gd name="T33" fmla="*/ 2677 h 2795"/>
                <a:gd name="T34" fmla="*/ 1607 w 2795"/>
                <a:gd name="T35" fmla="*/ 2271 h 2795"/>
                <a:gd name="T36" fmla="*/ 1835 w 2795"/>
                <a:gd name="T37" fmla="*/ 2181 h 2795"/>
                <a:gd name="T38" fmla="*/ 2203 w 2795"/>
                <a:gd name="T39" fmla="*/ 2402 h 2795"/>
                <a:gd name="T40" fmla="*/ 2163 w 2795"/>
                <a:gd name="T41" fmla="*/ 1867 h 2795"/>
                <a:gd name="T42" fmla="*/ 2261 w 2795"/>
                <a:gd name="T43" fmla="*/ 1642 h 2795"/>
                <a:gd name="T44" fmla="*/ 2677 w 2795"/>
                <a:gd name="T45" fmla="*/ 1539 h 2795"/>
                <a:gd name="T46" fmla="*/ 2271 w 2795"/>
                <a:gd name="T47" fmla="*/ 1188 h 2795"/>
                <a:gd name="T48" fmla="*/ 2181 w 2795"/>
                <a:gd name="T49" fmla="*/ 961 h 2795"/>
                <a:gd name="T50" fmla="*/ 2402 w 2795"/>
                <a:gd name="T51" fmla="*/ 593 h 2795"/>
                <a:gd name="T52" fmla="*/ 1867 w 2795"/>
                <a:gd name="T53" fmla="*/ 632 h 2795"/>
                <a:gd name="T54" fmla="*/ 1643 w 2795"/>
                <a:gd name="T55" fmla="*/ 534 h 2795"/>
                <a:gd name="T56" fmla="*/ 1539 w 2795"/>
                <a:gd name="T57" fmla="*/ 118 h 2795"/>
                <a:gd name="T58" fmla="*/ 1188 w 2795"/>
                <a:gd name="T59" fmla="*/ 524 h 2795"/>
                <a:gd name="T60" fmla="*/ 961 w 2795"/>
                <a:gd name="T61" fmla="*/ 614 h 2795"/>
                <a:gd name="T62" fmla="*/ 593 w 2795"/>
                <a:gd name="T63" fmla="*/ 393 h 2795"/>
                <a:gd name="T64" fmla="*/ 632 w 2795"/>
                <a:gd name="T65" fmla="*/ 928 h 2795"/>
                <a:gd name="T66" fmla="*/ 535 w 2795"/>
                <a:gd name="T67" fmla="*/ 1153 h 2795"/>
                <a:gd name="T68" fmla="*/ 118 w 2795"/>
                <a:gd name="T69" fmla="*/ 1256 h 2795"/>
                <a:gd name="T70" fmla="*/ 524 w 2795"/>
                <a:gd name="T71" fmla="*/ 1607 h 2795"/>
                <a:gd name="T72" fmla="*/ 614 w 2795"/>
                <a:gd name="T73" fmla="*/ 1835 h 2795"/>
                <a:gd name="T74" fmla="*/ 393 w 2795"/>
                <a:gd name="T75" fmla="*/ 2203 h 2795"/>
                <a:gd name="T76" fmla="*/ 928 w 2795"/>
                <a:gd name="T77" fmla="*/ 2163 h 2795"/>
                <a:gd name="T78" fmla="*/ 1153 w 2795"/>
                <a:gd name="T79" fmla="*/ 2261 h 2795"/>
                <a:gd name="T80" fmla="*/ 1256 w 2795"/>
                <a:gd name="T81" fmla="*/ 2677 h 2795"/>
                <a:gd name="T82" fmla="*/ 1256 w 2795"/>
                <a:gd name="T83" fmla="*/ 2677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95" h="2795">
                  <a:moveTo>
                    <a:pt x="1639" y="2795"/>
                  </a:moveTo>
                  <a:cubicBezTo>
                    <a:pt x="1157" y="2795"/>
                    <a:pt x="1157" y="2795"/>
                    <a:pt x="1157" y="2795"/>
                  </a:cubicBezTo>
                  <a:cubicBezTo>
                    <a:pt x="1085" y="2363"/>
                    <a:pt x="1085" y="2363"/>
                    <a:pt x="1085" y="2363"/>
                  </a:cubicBezTo>
                  <a:cubicBezTo>
                    <a:pt x="1034" y="2347"/>
                    <a:pt x="984" y="2326"/>
                    <a:pt x="936" y="2302"/>
                  </a:cubicBezTo>
                  <a:cubicBezTo>
                    <a:pt x="580" y="2556"/>
                    <a:pt x="580" y="2556"/>
                    <a:pt x="580" y="2556"/>
                  </a:cubicBezTo>
                  <a:cubicBezTo>
                    <a:pt x="239" y="2215"/>
                    <a:pt x="239" y="2215"/>
                    <a:pt x="239" y="2215"/>
                  </a:cubicBezTo>
                  <a:cubicBezTo>
                    <a:pt x="494" y="1859"/>
                    <a:pt x="494" y="1859"/>
                    <a:pt x="494" y="1859"/>
                  </a:cubicBezTo>
                  <a:cubicBezTo>
                    <a:pt x="469" y="1811"/>
                    <a:pt x="449" y="1762"/>
                    <a:pt x="432" y="1711"/>
                  </a:cubicBezTo>
                  <a:cubicBezTo>
                    <a:pt x="0" y="1639"/>
                    <a:pt x="0" y="1639"/>
                    <a:pt x="0" y="1639"/>
                  </a:cubicBezTo>
                  <a:cubicBezTo>
                    <a:pt x="0" y="1157"/>
                    <a:pt x="0" y="1157"/>
                    <a:pt x="0" y="1157"/>
                  </a:cubicBezTo>
                  <a:cubicBezTo>
                    <a:pt x="432" y="1084"/>
                    <a:pt x="432" y="1084"/>
                    <a:pt x="432" y="1084"/>
                  </a:cubicBezTo>
                  <a:cubicBezTo>
                    <a:pt x="449" y="1034"/>
                    <a:pt x="469" y="984"/>
                    <a:pt x="494" y="936"/>
                  </a:cubicBezTo>
                  <a:cubicBezTo>
                    <a:pt x="239" y="580"/>
                    <a:pt x="239" y="580"/>
                    <a:pt x="239" y="580"/>
                  </a:cubicBezTo>
                  <a:cubicBezTo>
                    <a:pt x="580" y="239"/>
                    <a:pt x="580" y="239"/>
                    <a:pt x="580" y="239"/>
                  </a:cubicBezTo>
                  <a:cubicBezTo>
                    <a:pt x="936" y="494"/>
                    <a:pt x="936" y="494"/>
                    <a:pt x="936" y="494"/>
                  </a:cubicBezTo>
                  <a:cubicBezTo>
                    <a:pt x="984" y="469"/>
                    <a:pt x="1034" y="449"/>
                    <a:pt x="1085" y="432"/>
                  </a:cubicBezTo>
                  <a:cubicBezTo>
                    <a:pt x="1157" y="0"/>
                    <a:pt x="1157" y="0"/>
                    <a:pt x="1157" y="0"/>
                  </a:cubicBezTo>
                  <a:cubicBezTo>
                    <a:pt x="1639" y="0"/>
                    <a:pt x="1639" y="0"/>
                    <a:pt x="1639" y="0"/>
                  </a:cubicBezTo>
                  <a:cubicBezTo>
                    <a:pt x="1711" y="432"/>
                    <a:pt x="1711" y="432"/>
                    <a:pt x="1711" y="432"/>
                  </a:cubicBezTo>
                  <a:cubicBezTo>
                    <a:pt x="1761" y="448"/>
                    <a:pt x="1811" y="469"/>
                    <a:pt x="1859" y="493"/>
                  </a:cubicBezTo>
                  <a:cubicBezTo>
                    <a:pt x="2215" y="239"/>
                    <a:pt x="2215" y="239"/>
                    <a:pt x="2215" y="239"/>
                  </a:cubicBezTo>
                  <a:cubicBezTo>
                    <a:pt x="2556" y="580"/>
                    <a:pt x="2556" y="580"/>
                    <a:pt x="2556" y="580"/>
                  </a:cubicBezTo>
                  <a:cubicBezTo>
                    <a:pt x="2302" y="936"/>
                    <a:pt x="2302" y="936"/>
                    <a:pt x="2302" y="936"/>
                  </a:cubicBezTo>
                  <a:cubicBezTo>
                    <a:pt x="2326" y="984"/>
                    <a:pt x="2346" y="1033"/>
                    <a:pt x="2363" y="1084"/>
                  </a:cubicBezTo>
                  <a:cubicBezTo>
                    <a:pt x="2795" y="1157"/>
                    <a:pt x="2795" y="1157"/>
                    <a:pt x="2795" y="1157"/>
                  </a:cubicBezTo>
                  <a:cubicBezTo>
                    <a:pt x="2795" y="1639"/>
                    <a:pt x="2795" y="1639"/>
                    <a:pt x="2795" y="1639"/>
                  </a:cubicBezTo>
                  <a:cubicBezTo>
                    <a:pt x="2363" y="1710"/>
                    <a:pt x="2363" y="1710"/>
                    <a:pt x="2363" y="1710"/>
                  </a:cubicBezTo>
                  <a:cubicBezTo>
                    <a:pt x="2346" y="1761"/>
                    <a:pt x="2326" y="1811"/>
                    <a:pt x="2301" y="1859"/>
                  </a:cubicBezTo>
                  <a:cubicBezTo>
                    <a:pt x="2556" y="2215"/>
                    <a:pt x="2556" y="2215"/>
                    <a:pt x="2556" y="2215"/>
                  </a:cubicBezTo>
                  <a:cubicBezTo>
                    <a:pt x="2215" y="2556"/>
                    <a:pt x="2215" y="2556"/>
                    <a:pt x="2215" y="2556"/>
                  </a:cubicBezTo>
                  <a:cubicBezTo>
                    <a:pt x="1859" y="2302"/>
                    <a:pt x="1859" y="2302"/>
                    <a:pt x="1859" y="2302"/>
                  </a:cubicBezTo>
                  <a:cubicBezTo>
                    <a:pt x="1811" y="2326"/>
                    <a:pt x="1762" y="2346"/>
                    <a:pt x="1711" y="2363"/>
                  </a:cubicBezTo>
                  <a:cubicBezTo>
                    <a:pt x="1639" y="2795"/>
                    <a:pt x="1639" y="2795"/>
                    <a:pt x="1639" y="2795"/>
                  </a:cubicBezTo>
                  <a:close/>
                  <a:moveTo>
                    <a:pt x="1256" y="2677"/>
                  </a:moveTo>
                  <a:cubicBezTo>
                    <a:pt x="1539" y="2677"/>
                    <a:pt x="1539" y="2677"/>
                    <a:pt x="1539" y="2677"/>
                  </a:cubicBezTo>
                  <a:cubicBezTo>
                    <a:pt x="1607" y="2271"/>
                    <a:pt x="1607" y="2271"/>
                    <a:pt x="1607" y="2271"/>
                  </a:cubicBezTo>
                  <a:cubicBezTo>
                    <a:pt x="1643" y="2261"/>
                    <a:pt x="1643" y="2261"/>
                    <a:pt x="1643" y="2261"/>
                  </a:cubicBezTo>
                  <a:cubicBezTo>
                    <a:pt x="1709" y="2242"/>
                    <a:pt x="1774" y="2215"/>
                    <a:pt x="1835" y="2181"/>
                  </a:cubicBezTo>
                  <a:cubicBezTo>
                    <a:pt x="1867" y="2163"/>
                    <a:pt x="1867" y="2163"/>
                    <a:pt x="1867" y="2163"/>
                  </a:cubicBezTo>
                  <a:cubicBezTo>
                    <a:pt x="2203" y="2402"/>
                    <a:pt x="2203" y="2402"/>
                    <a:pt x="2203" y="2402"/>
                  </a:cubicBezTo>
                  <a:cubicBezTo>
                    <a:pt x="2402" y="2202"/>
                    <a:pt x="2402" y="2202"/>
                    <a:pt x="2402" y="2202"/>
                  </a:cubicBezTo>
                  <a:cubicBezTo>
                    <a:pt x="2163" y="1867"/>
                    <a:pt x="2163" y="1867"/>
                    <a:pt x="2163" y="1867"/>
                  </a:cubicBezTo>
                  <a:cubicBezTo>
                    <a:pt x="2181" y="1834"/>
                    <a:pt x="2181" y="1834"/>
                    <a:pt x="2181" y="1834"/>
                  </a:cubicBezTo>
                  <a:cubicBezTo>
                    <a:pt x="2215" y="1773"/>
                    <a:pt x="2242" y="1709"/>
                    <a:pt x="2261" y="1642"/>
                  </a:cubicBezTo>
                  <a:cubicBezTo>
                    <a:pt x="2271" y="1606"/>
                    <a:pt x="2271" y="1606"/>
                    <a:pt x="2271" y="1606"/>
                  </a:cubicBezTo>
                  <a:cubicBezTo>
                    <a:pt x="2677" y="1539"/>
                    <a:pt x="2677" y="1539"/>
                    <a:pt x="2677" y="1539"/>
                  </a:cubicBezTo>
                  <a:cubicBezTo>
                    <a:pt x="2677" y="1256"/>
                    <a:pt x="2677" y="1256"/>
                    <a:pt x="2677" y="1256"/>
                  </a:cubicBezTo>
                  <a:cubicBezTo>
                    <a:pt x="2271" y="1188"/>
                    <a:pt x="2271" y="1188"/>
                    <a:pt x="2271" y="1188"/>
                  </a:cubicBezTo>
                  <a:cubicBezTo>
                    <a:pt x="2261" y="1153"/>
                    <a:pt x="2261" y="1153"/>
                    <a:pt x="2261" y="1153"/>
                  </a:cubicBezTo>
                  <a:cubicBezTo>
                    <a:pt x="2242" y="1086"/>
                    <a:pt x="2215" y="1021"/>
                    <a:pt x="2181" y="961"/>
                  </a:cubicBezTo>
                  <a:cubicBezTo>
                    <a:pt x="2163" y="928"/>
                    <a:pt x="2163" y="928"/>
                    <a:pt x="2163" y="928"/>
                  </a:cubicBezTo>
                  <a:cubicBezTo>
                    <a:pt x="2402" y="593"/>
                    <a:pt x="2402" y="593"/>
                    <a:pt x="2402" y="593"/>
                  </a:cubicBezTo>
                  <a:cubicBezTo>
                    <a:pt x="2203" y="393"/>
                    <a:pt x="2203" y="393"/>
                    <a:pt x="2203" y="393"/>
                  </a:cubicBezTo>
                  <a:cubicBezTo>
                    <a:pt x="1867" y="632"/>
                    <a:pt x="1867" y="632"/>
                    <a:pt x="1867" y="632"/>
                  </a:cubicBezTo>
                  <a:cubicBezTo>
                    <a:pt x="1835" y="614"/>
                    <a:pt x="1835" y="614"/>
                    <a:pt x="1835" y="614"/>
                  </a:cubicBezTo>
                  <a:cubicBezTo>
                    <a:pt x="1773" y="580"/>
                    <a:pt x="1709" y="553"/>
                    <a:pt x="1643" y="534"/>
                  </a:cubicBezTo>
                  <a:cubicBezTo>
                    <a:pt x="1607" y="524"/>
                    <a:pt x="1607" y="524"/>
                    <a:pt x="1607" y="524"/>
                  </a:cubicBezTo>
                  <a:cubicBezTo>
                    <a:pt x="1539" y="118"/>
                    <a:pt x="1539" y="118"/>
                    <a:pt x="1539" y="118"/>
                  </a:cubicBezTo>
                  <a:cubicBezTo>
                    <a:pt x="1256" y="118"/>
                    <a:pt x="1256" y="118"/>
                    <a:pt x="1256" y="118"/>
                  </a:cubicBezTo>
                  <a:cubicBezTo>
                    <a:pt x="1188" y="524"/>
                    <a:pt x="1188" y="524"/>
                    <a:pt x="1188" y="524"/>
                  </a:cubicBezTo>
                  <a:cubicBezTo>
                    <a:pt x="1153" y="535"/>
                    <a:pt x="1153" y="535"/>
                    <a:pt x="1153" y="535"/>
                  </a:cubicBezTo>
                  <a:cubicBezTo>
                    <a:pt x="1086" y="553"/>
                    <a:pt x="1021" y="580"/>
                    <a:pt x="961" y="614"/>
                  </a:cubicBezTo>
                  <a:cubicBezTo>
                    <a:pt x="928" y="632"/>
                    <a:pt x="928" y="632"/>
                    <a:pt x="928" y="632"/>
                  </a:cubicBezTo>
                  <a:cubicBezTo>
                    <a:pt x="593" y="393"/>
                    <a:pt x="593" y="393"/>
                    <a:pt x="593" y="393"/>
                  </a:cubicBezTo>
                  <a:cubicBezTo>
                    <a:pt x="393" y="593"/>
                    <a:pt x="393" y="593"/>
                    <a:pt x="393" y="593"/>
                  </a:cubicBezTo>
                  <a:cubicBezTo>
                    <a:pt x="632" y="928"/>
                    <a:pt x="632" y="928"/>
                    <a:pt x="632" y="928"/>
                  </a:cubicBezTo>
                  <a:cubicBezTo>
                    <a:pt x="614" y="961"/>
                    <a:pt x="614" y="961"/>
                    <a:pt x="614" y="961"/>
                  </a:cubicBezTo>
                  <a:cubicBezTo>
                    <a:pt x="580" y="1022"/>
                    <a:pt x="553" y="1086"/>
                    <a:pt x="535" y="1153"/>
                  </a:cubicBezTo>
                  <a:cubicBezTo>
                    <a:pt x="524" y="1188"/>
                    <a:pt x="524" y="1188"/>
                    <a:pt x="524" y="1188"/>
                  </a:cubicBezTo>
                  <a:cubicBezTo>
                    <a:pt x="118" y="1256"/>
                    <a:pt x="118" y="1256"/>
                    <a:pt x="118" y="1256"/>
                  </a:cubicBezTo>
                  <a:cubicBezTo>
                    <a:pt x="118" y="1539"/>
                    <a:pt x="118" y="1539"/>
                    <a:pt x="118" y="1539"/>
                  </a:cubicBezTo>
                  <a:cubicBezTo>
                    <a:pt x="524" y="1607"/>
                    <a:pt x="524" y="1607"/>
                    <a:pt x="524" y="1607"/>
                  </a:cubicBezTo>
                  <a:cubicBezTo>
                    <a:pt x="535" y="1643"/>
                    <a:pt x="535" y="1643"/>
                    <a:pt x="535" y="1643"/>
                  </a:cubicBezTo>
                  <a:cubicBezTo>
                    <a:pt x="554" y="1710"/>
                    <a:pt x="580" y="1774"/>
                    <a:pt x="614" y="1835"/>
                  </a:cubicBezTo>
                  <a:cubicBezTo>
                    <a:pt x="632" y="1867"/>
                    <a:pt x="632" y="1867"/>
                    <a:pt x="632" y="1867"/>
                  </a:cubicBezTo>
                  <a:cubicBezTo>
                    <a:pt x="393" y="2203"/>
                    <a:pt x="393" y="2203"/>
                    <a:pt x="393" y="2203"/>
                  </a:cubicBezTo>
                  <a:cubicBezTo>
                    <a:pt x="593" y="2402"/>
                    <a:pt x="593" y="2402"/>
                    <a:pt x="593" y="2402"/>
                  </a:cubicBezTo>
                  <a:cubicBezTo>
                    <a:pt x="928" y="2163"/>
                    <a:pt x="928" y="2163"/>
                    <a:pt x="928" y="2163"/>
                  </a:cubicBezTo>
                  <a:cubicBezTo>
                    <a:pt x="961" y="2181"/>
                    <a:pt x="961" y="2181"/>
                    <a:pt x="961" y="2181"/>
                  </a:cubicBezTo>
                  <a:cubicBezTo>
                    <a:pt x="1022" y="2215"/>
                    <a:pt x="1086" y="2242"/>
                    <a:pt x="1153" y="2261"/>
                  </a:cubicBezTo>
                  <a:cubicBezTo>
                    <a:pt x="1188" y="2271"/>
                    <a:pt x="1188" y="2271"/>
                    <a:pt x="1188" y="2271"/>
                  </a:cubicBezTo>
                  <a:cubicBezTo>
                    <a:pt x="1256" y="2677"/>
                    <a:pt x="1256" y="2677"/>
                    <a:pt x="1256" y="2677"/>
                  </a:cubicBezTo>
                  <a:close/>
                  <a:moveTo>
                    <a:pt x="1256" y="2677"/>
                  </a:moveTo>
                  <a:cubicBezTo>
                    <a:pt x="1256" y="2677"/>
                    <a:pt x="1256" y="2677"/>
                    <a:pt x="1256" y="26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8" name="Freeform 85"/>
            <p:cNvSpPr>
              <a:spLocks noEditPoints="1"/>
            </p:cNvSpPr>
            <p:nvPr/>
          </p:nvSpPr>
          <p:spPr bwMode="auto">
            <a:xfrm>
              <a:off x="8424632" y="805753"/>
              <a:ext cx="836613" cy="833438"/>
            </a:xfrm>
            <a:custGeom>
              <a:avLst/>
              <a:gdLst>
                <a:gd name="T0" fmla="*/ 465 w 929"/>
                <a:gd name="T1" fmla="*/ 929 h 929"/>
                <a:gd name="T2" fmla="*/ 0 w 929"/>
                <a:gd name="T3" fmla="*/ 465 h 929"/>
                <a:gd name="T4" fmla="*/ 465 w 929"/>
                <a:gd name="T5" fmla="*/ 0 h 929"/>
                <a:gd name="T6" fmla="*/ 929 w 929"/>
                <a:gd name="T7" fmla="*/ 465 h 929"/>
                <a:gd name="T8" fmla="*/ 465 w 929"/>
                <a:gd name="T9" fmla="*/ 929 h 929"/>
                <a:gd name="T10" fmla="*/ 465 w 929"/>
                <a:gd name="T11" fmla="*/ 164 h 929"/>
                <a:gd name="T12" fmla="*/ 164 w 929"/>
                <a:gd name="T13" fmla="*/ 465 h 929"/>
                <a:gd name="T14" fmla="*/ 465 w 929"/>
                <a:gd name="T15" fmla="*/ 765 h 929"/>
                <a:gd name="T16" fmla="*/ 765 w 929"/>
                <a:gd name="T17" fmla="*/ 465 h 929"/>
                <a:gd name="T18" fmla="*/ 465 w 929"/>
                <a:gd name="T19" fmla="*/ 164 h 929"/>
                <a:gd name="T20" fmla="*/ 465 w 929"/>
                <a:gd name="T21" fmla="*/ 164 h 929"/>
                <a:gd name="T22" fmla="*/ 465 w 929"/>
                <a:gd name="T23" fmla="*/ 164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9" h="929">
                  <a:moveTo>
                    <a:pt x="465" y="929"/>
                  </a:moveTo>
                  <a:cubicBezTo>
                    <a:pt x="209" y="929"/>
                    <a:pt x="0" y="721"/>
                    <a:pt x="0" y="465"/>
                  </a:cubicBezTo>
                  <a:cubicBezTo>
                    <a:pt x="0" y="209"/>
                    <a:pt x="209" y="0"/>
                    <a:pt x="465" y="0"/>
                  </a:cubicBezTo>
                  <a:cubicBezTo>
                    <a:pt x="721" y="0"/>
                    <a:pt x="929" y="209"/>
                    <a:pt x="929" y="465"/>
                  </a:cubicBezTo>
                  <a:cubicBezTo>
                    <a:pt x="929" y="721"/>
                    <a:pt x="721" y="929"/>
                    <a:pt x="465" y="929"/>
                  </a:cubicBezTo>
                  <a:close/>
                  <a:moveTo>
                    <a:pt x="465" y="164"/>
                  </a:moveTo>
                  <a:cubicBezTo>
                    <a:pt x="299" y="164"/>
                    <a:pt x="164" y="299"/>
                    <a:pt x="164" y="465"/>
                  </a:cubicBezTo>
                  <a:cubicBezTo>
                    <a:pt x="164" y="630"/>
                    <a:pt x="299" y="765"/>
                    <a:pt x="465" y="765"/>
                  </a:cubicBezTo>
                  <a:cubicBezTo>
                    <a:pt x="630" y="765"/>
                    <a:pt x="765" y="630"/>
                    <a:pt x="765" y="465"/>
                  </a:cubicBezTo>
                  <a:cubicBezTo>
                    <a:pt x="765" y="299"/>
                    <a:pt x="630" y="164"/>
                    <a:pt x="465" y="164"/>
                  </a:cubicBezTo>
                  <a:close/>
                  <a:moveTo>
                    <a:pt x="465" y="164"/>
                  </a:moveTo>
                  <a:cubicBezTo>
                    <a:pt x="465" y="164"/>
                    <a:pt x="465" y="164"/>
                    <a:pt x="465" y="1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8" name="Freeform 89"/>
          <p:cNvSpPr>
            <a:spLocks noEditPoints="1"/>
          </p:cNvSpPr>
          <p:nvPr/>
        </p:nvSpPr>
        <p:spPr bwMode="auto">
          <a:xfrm>
            <a:off x="8020050" y="5438775"/>
            <a:ext cx="285750" cy="314325"/>
          </a:xfrm>
          <a:custGeom>
            <a:avLst/>
            <a:gdLst>
              <a:gd name="T0" fmla="*/ 1707 w 2390"/>
              <a:gd name="T1" fmla="*/ 1496 h 2644"/>
              <a:gd name="T2" fmla="*/ 467 w 2390"/>
              <a:gd name="T3" fmla="*/ 1496 h 2644"/>
              <a:gd name="T4" fmla="*/ 385 w 2390"/>
              <a:gd name="T5" fmla="*/ 1578 h 2644"/>
              <a:gd name="T6" fmla="*/ 467 w 2390"/>
              <a:gd name="T7" fmla="*/ 1660 h 2644"/>
              <a:gd name="T8" fmla="*/ 1707 w 2390"/>
              <a:gd name="T9" fmla="*/ 1660 h 2644"/>
              <a:gd name="T10" fmla="*/ 1789 w 2390"/>
              <a:gd name="T11" fmla="*/ 1578 h 2644"/>
              <a:gd name="T12" fmla="*/ 1707 w 2390"/>
              <a:gd name="T13" fmla="*/ 1496 h 2644"/>
              <a:gd name="T14" fmla="*/ 1707 w 2390"/>
              <a:gd name="T15" fmla="*/ 1967 h 2644"/>
              <a:gd name="T16" fmla="*/ 467 w 2390"/>
              <a:gd name="T17" fmla="*/ 1967 h 2644"/>
              <a:gd name="T18" fmla="*/ 385 w 2390"/>
              <a:gd name="T19" fmla="*/ 2049 h 2644"/>
              <a:gd name="T20" fmla="*/ 467 w 2390"/>
              <a:gd name="T21" fmla="*/ 2131 h 2644"/>
              <a:gd name="T22" fmla="*/ 1707 w 2390"/>
              <a:gd name="T23" fmla="*/ 2131 h 2644"/>
              <a:gd name="T24" fmla="*/ 1789 w 2390"/>
              <a:gd name="T25" fmla="*/ 2049 h 2644"/>
              <a:gd name="T26" fmla="*/ 1707 w 2390"/>
              <a:gd name="T27" fmla="*/ 1967 h 2644"/>
              <a:gd name="T28" fmla="*/ 2091 w 2390"/>
              <a:gd name="T29" fmla="*/ 812 h 2644"/>
              <a:gd name="T30" fmla="*/ 2009 w 2390"/>
              <a:gd name="T31" fmla="*/ 894 h 2644"/>
              <a:gd name="T32" fmla="*/ 2009 w 2390"/>
              <a:gd name="T33" fmla="*/ 2476 h 2644"/>
              <a:gd name="T34" fmla="*/ 2009 w 2390"/>
              <a:gd name="T35" fmla="*/ 2477 h 2644"/>
              <a:gd name="T36" fmla="*/ 1991 w 2390"/>
              <a:gd name="T37" fmla="*/ 2480 h 2644"/>
              <a:gd name="T38" fmla="*/ 188 w 2390"/>
              <a:gd name="T39" fmla="*/ 2480 h 2644"/>
              <a:gd name="T40" fmla="*/ 164 w 2390"/>
              <a:gd name="T41" fmla="*/ 2457 h 2644"/>
              <a:gd name="T42" fmla="*/ 164 w 2390"/>
              <a:gd name="T43" fmla="*/ 196 h 2644"/>
              <a:gd name="T44" fmla="*/ 170 w 2390"/>
              <a:gd name="T45" fmla="*/ 164 h 2644"/>
              <a:gd name="T46" fmla="*/ 1365 w 2390"/>
              <a:gd name="T47" fmla="*/ 164 h 2644"/>
              <a:gd name="T48" fmla="*/ 1447 w 2390"/>
              <a:gd name="T49" fmla="*/ 82 h 2644"/>
              <a:gd name="T50" fmla="*/ 1365 w 2390"/>
              <a:gd name="T51" fmla="*/ 0 h 2644"/>
              <a:gd name="T52" fmla="*/ 168 w 2390"/>
              <a:gd name="T53" fmla="*/ 0 h 2644"/>
              <a:gd name="T54" fmla="*/ 0 w 2390"/>
              <a:gd name="T55" fmla="*/ 196 h 2644"/>
              <a:gd name="T56" fmla="*/ 0 w 2390"/>
              <a:gd name="T57" fmla="*/ 2457 h 2644"/>
              <a:gd name="T58" fmla="*/ 188 w 2390"/>
              <a:gd name="T59" fmla="*/ 2644 h 2644"/>
              <a:gd name="T60" fmla="*/ 1991 w 2390"/>
              <a:gd name="T61" fmla="*/ 2644 h 2644"/>
              <a:gd name="T62" fmla="*/ 2173 w 2390"/>
              <a:gd name="T63" fmla="*/ 2476 h 2644"/>
              <a:gd name="T64" fmla="*/ 2173 w 2390"/>
              <a:gd name="T65" fmla="*/ 894 h 2644"/>
              <a:gd name="T66" fmla="*/ 2091 w 2390"/>
              <a:gd name="T67" fmla="*/ 812 h 2644"/>
              <a:gd name="T68" fmla="*/ 2358 w 2390"/>
              <a:gd name="T69" fmla="*/ 33 h 2644"/>
              <a:gd name="T70" fmla="*/ 2243 w 2390"/>
              <a:gd name="T71" fmla="*/ 33 h 2644"/>
              <a:gd name="T72" fmla="*/ 1698 w 2390"/>
              <a:gd name="T73" fmla="*/ 578 h 2644"/>
              <a:gd name="T74" fmla="*/ 1455 w 2390"/>
              <a:gd name="T75" fmla="*/ 334 h 2644"/>
              <a:gd name="T76" fmla="*/ 1339 w 2390"/>
              <a:gd name="T77" fmla="*/ 334 h 2644"/>
              <a:gd name="T78" fmla="*/ 1339 w 2390"/>
              <a:gd name="T79" fmla="*/ 450 h 2644"/>
              <a:gd name="T80" fmla="*/ 1640 w 2390"/>
              <a:gd name="T81" fmla="*/ 752 h 2644"/>
              <a:gd name="T82" fmla="*/ 1698 w 2390"/>
              <a:gd name="T83" fmla="*/ 776 h 2644"/>
              <a:gd name="T84" fmla="*/ 1756 w 2390"/>
              <a:gd name="T85" fmla="*/ 752 h 2644"/>
              <a:gd name="T86" fmla="*/ 2358 w 2390"/>
              <a:gd name="T87" fmla="*/ 149 h 2644"/>
              <a:gd name="T88" fmla="*/ 2358 w 2390"/>
              <a:gd name="T89" fmla="*/ 33 h 2644"/>
              <a:gd name="T90" fmla="*/ 1108 w 2390"/>
              <a:gd name="T91" fmla="*/ 513 h 2644"/>
              <a:gd name="T92" fmla="*/ 467 w 2390"/>
              <a:gd name="T93" fmla="*/ 513 h 2644"/>
              <a:gd name="T94" fmla="*/ 385 w 2390"/>
              <a:gd name="T95" fmla="*/ 595 h 2644"/>
              <a:gd name="T96" fmla="*/ 467 w 2390"/>
              <a:gd name="T97" fmla="*/ 677 h 2644"/>
              <a:gd name="T98" fmla="*/ 1108 w 2390"/>
              <a:gd name="T99" fmla="*/ 677 h 2644"/>
              <a:gd name="T100" fmla="*/ 1190 w 2390"/>
              <a:gd name="T101" fmla="*/ 595 h 2644"/>
              <a:gd name="T102" fmla="*/ 1108 w 2390"/>
              <a:gd name="T103" fmla="*/ 513 h 2644"/>
              <a:gd name="T104" fmla="*/ 1707 w 2390"/>
              <a:gd name="T105" fmla="*/ 983 h 2644"/>
              <a:gd name="T106" fmla="*/ 467 w 2390"/>
              <a:gd name="T107" fmla="*/ 983 h 2644"/>
              <a:gd name="T108" fmla="*/ 385 w 2390"/>
              <a:gd name="T109" fmla="*/ 1065 h 2644"/>
              <a:gd name="T110" fmla="*/ 467 w 2390"/>
              <a:gd name="T111" fmla="*/ 1147 h 2644"/>
              <a:gd name="T112" fmla="*/ 1707 w 2390"/>
              <a:gd name="T113" fmla="*/ 1147 h 2644"/>
              <a:gd name="T114" fmla="*/ 1789 w 2390"/>
              <a:gd name="T115" fmla="*/ 1065 h 2644"/>
              <a:gd name="T116" fmla="*/ 1707 w 2390"/>
              <a:gd name="T117" fmla="*/ 983 h 2644"/>
              <a:gd name="T118" fmla="*/ 1707 w 2390"/>
              <a:gd name="T119" fmla="*/ 983 h 2644"/>
              <a:gd name="T120" fmla="*/ 1707 w 2390"/>
              <a:gd name="T121" fmla="*/ 983 h 2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90" h="2644">
                <a:moveTo>
                  <a:pt x="1707" y="1496"/>
                </a:moveTo>
                <a:cubicBezTo>
                  <a:pt x="467" y="1496"/>
                  <a:pt x="467" y="1496"/>
                  <a:pt x="467" y="1496"/>
                </a:cubicBezTo>
                <a:cubicBezTo>
                  <a:pt x="422" y="1496"/>
                  <a:pt x="385" y="1533"/>
                  <a:pt x="385" y="1578"/>
                </a:cubicBezTo>
                <a:cubicBezTo>
                  <a:pt x="385" y="1624"/>
                  <a:pt x="422" y="1660"/>
                  <a:pt x="467" y="1660"/>
                </a:cubicBezTo>
                <a:cubicBezTo>
                  <a:pt x="1707" y="1660"/>
                  <a:pt x="1707" y="1660"/>
                  <a:pt x="1707" y="1660"/>
                </a:cubicBezTo>
                <a:cubicBezTo>
                  <a:pt x="1752" y="1660"/>
                  <a:pt x="1789" y="1624"/>
                  <a:pt x="1789" y="1578"/>
                </a:cubicBezTo>
                <a:cubicBezTo>
                  <a:pt x="1789" y="1533"/>
                  <a:pt x="1752" y="1496"/>
                  <a:pt x="1707" y="1496"/>
                </a:cubicBezTo>
                <a:close/>
                <a:moveTo>
                  <a:pt x="1707" y="1967"/>
                </a:moveTo>
                <a:cubicBezTo>
                  <a:pt x="467" y="1967"/>
                  <a:pt x="467" y="1967"/>
                  <a:pt x="467" y="1967"/>
                </a:cubicBezTo>
                <a:cubicBezTo>
                  <a:pt x="422" y="1967"/>
                  <a:pt x="385" y="2003"/>
                  <a:pt x="385" y="2049"/>
                </a:cubicBezTo>
                <a:cubicBezTo>
                  <a:pt x="385" y="2094"/>
                  <a:pt x="422" y="2131"/>
                  <a:pt x="467" y="2131"/>
                </a:cubicBezTo>
                <a:cubicBezTo>
                  <a:pt x="1707" y="2131"/>
                  <a:pt x="1707" y="2131"/>
                  <a:pt x="1707" y="2131"/>
                </a:cubicBezTo>
                <a:cubicBezTo>
                  <a:pt x="1752" y="2131"/>
                  <a:pt x="1789" y="2094"/>
                  <a:pt x="1789" y="2049"/>
                </a:cubicBezTo>
                <a:cubicBezTo>
                  <a:pt x="1789" y="2003"/>
                  <a:pt x="1752" y="1967"/>
                  <a:pt x="1707" y="1967"/>
                </a:cubicBezTo>
                <a:close/>
                <a:moveTo>
                  <a:pt x="2091" y="812"/>
                </a:moveTo>
                <a:cubicBezTo>
                  <a:pt x="2046" y="812"/>
                  <a:pt x="2009" y="849"/>
                  <a:pt x="2009" y="894"/>
                </a:cubicBezTo>
                <a:cubicBezTo>
                  <a:pt x="2009" y="2476"/>
                  <a:pt x="2009" y="2476"/>
                  <a:pt x="2009" y="2476"/>
                </a:cubicBezTo>
                <a:cubicBezTo>
                  <a:pt x="2009" y="2476"/>
                  <a:pt x="2009" y="2477"/>
                  <a:pt x="2009" y="2477"/>
                </a:cubicBezTo>
                <a:cubicBezTo>
                  <a:pt x="2006" y="2478"/>
                  <a:pt x="2001" y="2480"/>
                  <a:pt x="1991" y="2480"/>
                </a:cubicBezTo>
                <a:cubicBezTo>
                  <a:pt x="188" y="2480"/>
                  <a:pt x="188" y="2480"/>
                  <a:pt x="188" y="2480"/>
                </a:cubicBezTo>
                <a:cubicBezTo>
                  <a:pt x="175" y="2480"/>
                  <a:pt x="164" y="2470"/>
                  <a:pt x="164" y="2457"/>
                </a:cubicBezTo>
                <a:cubicBezTo>
                  <a:pt x="164" y="196"/>
                  <a:pt x="164" y="196"/>
                  <a:pt x="164" y="196"/>
                </a:cubicBezTo>
                <a:cubicBezTo>
                  <a:pt x="164" y="181"/>
                  <a:pt x="167" y="169"/>
                  <a:pt x="170" y="164"/>
                </a:cubicBezTo>
                <a:cubicBezTo>
                  <a:pt x="1365" y="164"/>
                  <a:pt x="1365" y="164"/>
                  <a:pt x="1365" y="164"/>
                </a:cubicBezTo>
                <a:cubicBezTo>
                  <a:pt x="1410" y="164"/>
                  <a:pt x="1447" y="127"/>
                  <a:pt x="1447" y="82"/>
                </a:cubicBezTo>
                <a:cubicBezTo>
                  <a:pt x="1447" y="37"/>
                  <a:pt x="1410" y="0"/>
                  <a:pt x="1365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70" y="0"/>
                  <a:pt x="0" y="82"/>
                  <a:pt x="0" y="196"/>
                </a:cubicBezTo>
                <a:cubicBezTo>
                  <a:pt x="0" y="2457"/>
                  <a:pt x="0" y="2457"/>
                  <a:pt x="0" y="2457"/>
                </a:cubicBezTo>
                <a:cubicBezTo>
                  <a:pt x="0" y="2560"/>
                  <a:pt x="84" y="2644"/>
                  <a:pt x="188" y="2644"/>
                </a:cubicBezTo>
                <a:cubicBezTo>
                  <a:pt x="1991" y="2644"/>
                  <a:pt x="1991" y="2644"/>
                  <a:pt x="1991" y="2644"/>
                </a:cubicBezTo>
                <a:cubicBezTo>
                  <a:pt x="2100" y="2644"/>
                  <a:pt x="2173" y="2576"/>
                  <a:pt x="2173" y="2476"/>
                </a:cubicBezTo>
                <a:cubicBezTo>
                  <a:pt x="2173" y="894"/>
                  <a:pt x="2173" y="894"/>
                  <a:pt x="2173" y="894"/>
                </a:cubicBezTo>
                <a:cubicBezTo>
                  <a:pt x="2173" y="849"/>
                  <a:pt x="2137" y="812"/>
                  <a:pt x="2091" y="812"/>
                </a:cubicBezTo>
                <a:close/>
                <a:moveTo>
                  <a:pt x="2358" y="33"/>
                </a:moveTo>
                <a:cubicBezTo>
                  <a:pt x="2326" y="1"/>
                  <a:pt x="2275" y="1"/>
                  <a:pt x="2243" y="33"/>
                </a:cubicBezTo>
                <a:cubicBezTo>
                  <a:pt x="1698" y="578"/>
                  <a:pt x="1698" y="578"/>
                  <a:pt x="1698" y="578"/>
                </a:cubicBezTo>
                <a:cubicBezTo>
                  <a:pt x="1455" y="334"/>
                  <a:pt x="1455" y="334"/>
                  <a:pt x="1455" y="334"/>
                </a:cubicBezTo>
                <a:cubicBezTo>
                  <a:pt x="1423" y="302"/>
                  <a:pt x="1371" y="302"/>
                  <a:pt x="1339" y="334"/>
                </a:cubicBezTo>
                <a:cubicBezTo>
                  <a:pt x="1307" y="366"/>
                  <a:pt x="1307" y="418"/>
                  <a:pt x="1339" y="450"/>
                </a:cubicBezTo>
                <a:cubicBezTo>
                  <a:pt x="1640" y="752"/>
                  <a:pt x="1640" y="752"/>
                  <a:pt x="1640" y="752"/>
                </a:cubicBezTo>
                <a:cubicBezTo>
                  <a:pt x="1655" y="767"/>
                  <a:pt x="1676" y="776"/>
                  <a:pt x="1698" y="776"/>
                </a:cubicBezTo>
                <a:cubicBezTo>
                  <a:pt x="1720" y="776"/>
                  <a:pt x="1741" y="767"/>
                  <a:pt x="1756" y="752"/>
                </a:cubicBezTo>
                <a:cubicBezTo>
                  <a:pt x="2358" y="149"/>
                  <a:pt x="2358" y="149"/>
                  <a:pt x="2358" y="149"/>
                </a:cubicBezTo>
                <a:cubicBezTo>
                  <a:pt x="2390" y="117"/>
                  <a:pt x="2390" y="65"/>
                  <a:pt x="2358" y="33"/>
                </a:cubicBezTo>
                <a:close/>
                <a:moveTo>
                  <a:pt x="1108" y="513"/>
                </a:moveTo>
                <a:cubicBezTo>
                  <a:pt x="467" y="513"/>
                  <a:pt x="467" y="513"/>
                  <a:pt x="467" y="513"/>
                </a:cubicBezTo>
                <a:cubicBezTo>
                  <a:pt x="422" y="513"/>
                  <a:pt x="385" y="550"/>
                  <a:pt x="385" y="595"/>
                </a:cubicBezTo>
                <a:cubicBezTo>
                  <a:pt x="385" y="640"/>
                  <a:pt x="422" y="677"/>
                  <a:pt x="467" y="677"/>
                </a:cubicBezTo>
                <a:cubicBezTo>
                  <a:pt x="1108" y="677"/>
                  <a:pt x="1108" y="677"/>
                  <a:pt x="1108" y="677"/>
                </a:cubicBezTo>
                <a:cubicBezTo>
                  <a:pt x="1153" y="677"/>
                  <a:pt x="1190" y="640"/>
                  <a:pt x="1190" y="595"/>
                </a:cubicBezTo>
                <a:cubicBezTo>
                  <a:pt x="1190" y="550"/>
                  <a:pt x="1153" y="513"/>
                  <a:pt x="1108" y="513"/>
                </a:cubicBezTo>
                <a:close/>
                <a:moveTo>
                  <a:pt x="1707" y="983"/>
                </a:moveTo>
                <a:cubicBezTo>
                  <a:pt x="467" y="983"/>
                  <a:pt x="467" y="983"/>
                  <a:pt x="467" y="983"/>
                </a:cubicBezTo>
                <a:cubicBezTo>
                  <a:pt x="422" y="983"/>
                  <a:pt x="385" y="1020"/>
                  <a:pt x="385" y="1065"/>
                </a:cubicBezTo>
                <a:cubicBezTo>
                  <a:pt x="385" y="1111"/>
                  <a:pt x="422" y="1147"/>
                  <a:pt x="467" y="1147"/>
                </a:cubicBezTo>
                <a:cubicBezTo>
                  <a:pt x="1707" y="1147"/>
                  <a:pt x="1707" y="1147"/>
                  <a:pt x="1707" y="1147"/>
                </a:cubicBezTo>
                <a:cubicBezTo>
                  <a:pt x="1752" y="1147"/>
                  <a:pt x="1789" y="1111"/>
                  <a:pt x="1789" y="1065"/>
                </a:cubicBezTo>
                <a:cubicBezTo>
                  <a:pt x="1789" y="1020"/>
                  <a:pt x="1752" y="983"/>
                  <a:pt x="1707" y="983"/>
                </a:cubicBezTo>
                <a:close/>
                <a:moveTo>
                  <a:pt x="1707" y="983"/>
                </a:moveTo>
                <a:cubicBezTo>
                  <a:pt x="1707" y="983"/>
                  <a:pt x="1707" y="983"/>
                  <a:pt x="1707" y="98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9" name="Freeform 93"/>
          <p:cNvSpPr>
            <a:spLocks noEditPoints="1"/>
          </p:cNvSpPr>
          <p:nvPr/>
        </p:nvSpPr>
        <p:spPr bwMode="auto">
          <a:xfrm>
            <a:off x="9383713" y="5443538"/>
            <a:ext cx="300037" cy="298450"/>
          </a:xfrm>
          <a:custGeom>
            <a:avLst/>
            <a:gdLst>
              <a:gd name="T0" fmla="*/ 1662 w 2348"/>
              <a:gd name="T1" fmla="*/ 359 h 2348"/>
              <a:gd name="T2" fmla="*/ 359 w 2348"/>
              <a:gd name="T3" fmla="*/ 359 h 2348"/>
              <a:gd name="T4" fmla="*/ 359 w 2348"/>
              <a:gd name="T5" fmla="*/ 1662 h 2348"/>
              <a:gd name="T6" fmla="*/ 1569 w 2348"/>
              <a:gd name="T7" fmla="*/ 1742 h 2348"/>
              <a:gd name="T8" fmla="*/ 1575 w 2348"/>
              <a:gd name="T9" fmla="*/ 1749 h 2348"/>
              <a:gd name="T10" fmla="*/ 2127 w 2348"/>
              <a:gd name="T11" fmla="*/ 2300 h 2348"/>
              <a:gd name="T12" fmla="*/ 2300 w 2348"/>
              <a:gd name="T13" fmla="*/ 2300 h 2348"/>
              <a:gd name="T14" fmla="*/ 2300 w 2348"/>
              <a:gd name="T15" fmla="*/ 2127 h 2348"/>
              <a:gd name="T16" fmla="*/ 1749 w 2348"/>
              <a:gd name="T17" fmla="*/ 1575 h 2348"/>
              <a:gd name="T18" fmla="*/ 1742 w 2348"/>
              <a:gd name="T19" fmla="*/ 1569 h 2348"/>
              <a:gd name="T20" fmla="*/ 1662 w 2348"/>
              <a:gd name="T21" fmla="*/ 359 h 2348"/>
              <a:gd name="T22" fmla="*/ 1575 w 2348"/>
              <a:gd name="T23" fmla="*/ 1575 h 2348"/>
              <a:gd name="T24" fmla="*/ 446 w 2348"/>
              <a:gd name="T25" fmla="*/ 1575 h 2348"/>
              <a:gd name="T26" fmla="*/ 446 w 2348"/>
              <a:gd name="T27" fmla="*/ 446 h 2348"/>
              <a:gd name="T28" fmla="*/ 1575 w 2348"/>
              <a:gd name="T29" fmla="*/ 446 h 2348"/>
              <a:gd name="T30" fmla="*/ 1575 w 2348"/>
              <a:gd name="T31" fmla="*/ 1575 h 2348"/>
              <a:gd name="T32" fmla="*/ 1575 w 2348"/>
              <a:gd name="T33" fmla="*/ 1575 h 2348"/>
              <a:gd name="T34" fmla="*/ 1575 w 2348"/>
              <a:gd name="T35" fmla="*/ 1575 h 2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8" h="2348">
                <a:moveTo>
                  <a:pt x="1662" y="359"/>
                </a:moveTo>
                <a:cubicBezTo>
                  <a:pt x="1303" y="0"/>
                  <a:pt x="718" y="0"/>
                  <a:pt x="359" y="359"/>
                </a:cubicBezTo>
                <a:cubicBezTo>
                  <a:pt x="0" y="718"/>
                  <a:pt x="0" y="1303"/>
                  <a:pt x="359" y="1662"/>
                </a:cubicBezTo>
                <a:cubicBezTo>
                  <a:pt x="689" y="1992"/>
                  <a:pt x="1208" y="2018"/>
                  <a:pt x="1569" y="1742"/>
                </a:cubicBezTo>
                <a:cubicBezTo>
                  <a:pt x="1571" y="1744"/>
                  <a:pt x="1573" y="1746"/>
                  <a:pt x="1575" y="1749"/>
                </a:cubicBezTo>
                <a:cubicBezTo>
                  <a:pt x="2127" y="2300"/>
                  <a:pt x="2127" y="2300"/>
                  <a:pt x="2127" y="2300"/>
                </a:cubicBezTo>
                <a:cubicBezTo>
                  <a:pt x="2175" y="2348"/>
                  <a:pt x="2252" y="2348"/>
                  <a:pt x="2300" y="2300"/>
                </a:cubicBezTo>
                <a:cubicBezTo>
                  <a:pt x="2348" y="2252"/>
                  <a:pt x="2348" y="2175"/>
                  <a:pt x="2300" y="2127"/>
                </a:cubicBezTo>
                <a:cubicBezTo>
                  <a:pt x="1749" y="1575"/>
                  <a:pt x="1749" y="1575"/>
                  <a:pt x="1749" y="1575"/>
                </a:cubicBezTo>
                <a:cubicBezTo>
                  <a:pt x="1746" y="1573"/>
                  <a:pt x="1744" y="1571"/>
                  <a:pt x="1742" y="1569"/>
                </a:cubicBezTo>
                <a:cubicBezTo>
                  <a:pt x="2018" y="1208"/>
                  <a:pt x="1992" y="689"/>
                  <a:pt x="1662" y="359"/>
                </a:cubicBezTo>
                <a:close/>
                <a:moveTo>
                  <a:pt x="1575" y="1575"/>
                </a:moveTo>
                <a:cubicBezTo>
                  <a:pt x="1264" y="1886"/>
                  <a:pt x="757" y="1886"/>
                  <a:pt x="446" y="1575"/>
                </a:cubicBezTo>
                <a:cubicBezTo>
                  <a:pt x="135" y="1264"/>
                  <a:pt x="135" y="757"/>
                  <a:pt x="446" y="446"/>
                </a:cubicBezTo>
                <a:cubicBezTo>
                  <a:pt x="757" y="135"/>
                  <a:pt x="1264" y="135"/>
                  <a:pt x="1575" y="446"/>
                </a:cubicBezTo>
                <a:cubicBezTo>
                  <a:pt x="1886" y="757"/>
                  <a:pt x="1886" y="1264"/>
                  <a:pt x="1575" y="1575"/>
                </a:cubicBezTo>
                <a:close/>
                <a:moveTo>
                  <a:pt x="1575" y="1575"/>
                </a:moveTo>
                <a:cubicBezTo>
                  <a:pt x="1575" y="1575"/>
                  <a:pt x="1575" y="1575"/>
                  <a:pt x="1575" y="1575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10" name="组合 209"/>
          <p:cNvGrpSpPr/>
          <p:nvPr/>
        </p:nvGrpSpPr>
        <p:grpSpPr>
          <a:xfrm>
            <a:off x="10086817" y="5472504"/>
            <a:ext cx="332222" cy="273724"/>
            <a:chOff x="8327705" y="722380"/>
            <a:chExt cx="1685926" cy="1389063"/>
          </a:xfrm>
          <a:solidFill>
            <a:schemeClr val="bg1">
              <a:lumMod val="65000"/>
            </a:schemeClr>
          </a:solidFill>
        </p:grpSpPr>
        <p:sp>
          <p:nvSpPr>
            <p:cNvPr id="215" name="Freeform 97"/>
            <p:cNvSpPr>
              <a:spLocks noEditPoints="1"/>
            </p:cNvSpPr>
            <p:nvPr/>
          </p:nvSpPr>
          <p:spPr bwMode="auto">
            <a:xfrm>
              <a:off x="9002393" y="1216093"/>
              <a:ext cx="1011238" cy="895350"/>
            </a:xfrm>
            <a:custGeom>
              <a:avLst/>
              <a:gdLst>
                <a:gd name="T0" fmla="*/ 1429 w 1714"/>
                <a:gd name="T1" fmla="*/ 1215 h 1523"/>
                <a:gd name="T2" fmla="*/ 1714 w 1714"/>
                <a:gd name="T3" fmla="*/ 697 h 1523"/>
                <a:gd name="T4" fmla="*/ 857 w 1714"/>
                <a:gd name="T5" fmla="*/ 0 h 1523"/>
                <a:gd name="T6" fmla="*/ 0 w 1714"/>
                <a:gd name="T7" fmla="*/ 697 h 1523"/>
                <a:gd name="T8" fmla="*/ 857 w 1714"/>
                <a:gd name="T9" fmla="*/ 1393 h 1523"/>
                <a:gd name="T10" fmla="*/ 1065 w 1714"/>
                <a:gd name="T11" fmla="*/ 1372 h 1523"/>
                <a:gd name="T12" fmla="*/ 1137 w 1714"/>
                <a:gd name="T13" fmla="*/ 1381 h 1523"/>
                <a:gd name="T14" fmla="*/ 1419 w 1714"/>
                <a:gd name="T15" fmla="*/ 1512 h 1523"/>
                <a:gd name="T16" fmla="*/ 1453 w 1714"/>
                <a:gd name="T17" fmla="*/ 1487 h 1523"/>
                <a:gd name="T18" fmla="*/ 1408 w 1714"/>
                <a:gd name="T19" fmla="*/ 1264 h 1523"/>
                <a:gd name="T20" fmla="*/ 1429 w 1714"/>
                <a:gd name="T21" fmla="*/ 1215 h 1523"/>
                <a:gd name="T22" fmla="*/ 610 w 1714"/>
                <a:gd name="T23" fmla="*/ 573 h 1523"/>
                <a:gd name="T24" fmla="*/ 503 w 1714"/>
                <a:gd name="T25" fmla="*/ 466 h 1523"/>
                <a:gd name="T26" fmla="*/ 610 w 1714"/>
                <a:gd name="T27" fmla="*/ 359 h 1523"/>
                <a:gd name="T28" fmla="*/ 718 w 1714"/>
                <a:gd name="T29" fmla="*/ 466 h 1523"/>
                <a:gd name="T30" fmla="*/ 610 w 1714"/>
                <a:gd name="T31" fmla="*/ 573 h 1523"/>
                <a:gd name="T32" fmla="*/ 1171 w 1714"/>
                <a:gd name="T33" fmla="*/ 573 h 1523"/>
                <a:gd name="T34" fmla="*/ 1064 w 1714"/>
                <a:gd name="T35" fmla="*/ 466 h 1523"/>
                <a:gd name="T36" fmla="*/ 1171 w 1714"/>
                <a:gd name="T37" fmla="*/ 359 h 1523"/>
                <a:gd name="T38" fmla="*/ 1278 w 1714"/>
                <a:gd name="T39" fmla="*/ 466 h 1523"/>
                <a:gd name="T40" fmla="*/ 1171 w 1714"/>
                <a:gd name="T41" fmla="*/ 573 h 1523"/>
                <a:gd name="T42" fmla="*/ 1171 w 1714"/>
                <a:gd name="T43" fmla="*/ 573 h 1523"/>
                <a:gd name="T44" fmla="*/ 1171 w 1714"/>
                <a:gd name="T45" fmla="*/ 573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4" h="1523">
                  <a:moveTo>
                    <a:pt x="1429" y="1215"/>
                  </a:moveTo>
                  <a:cubicBezTo>
                    <a:pt x="1604" y="1088"/>
                    <a:pt x="1714" y="903"/>
                    <a:pt x="1714" y="697"/>
                  </a:cubicBezTo>
                  <a:cubicBezTo>
                    <a:pt x="1714" y="312"/>
                    <a:pt x="1330" y="0"/>
                    <a:pt x="857" y="0"/>
                  </a:cubicBezTo>
                  <a:cubicBezTo>
                    <a:pt x="384" y="0"/>
                    <a:pt x="0" y="312"/>
                    <a:pt x="0" y="697"/>
                  </a:cubicBezTo>
                  <a:cubicBezTo>
                    <a:pt x="0" y="1081"/>
                    <a:pt x="384" y="1393"/>
                    <a:pt x="857" y="1393"/>
                  </a:cubicBezTo>
                  <a:cubicBezTo>
                    <a:pt x="929" y="1393"/>
                    <a:pt x="998" y="1386"/>
                    <a:pt x="1065" y="1372"/>
                  </a:cubicBezTo>
                  <a:cubicBezTo>
                    <a:pt x="1098" y="1365"/>
                    <a:pt x="1116" y="1373"/>
                    <a:pt x="1137" y="1381"/>
                  </a:cubicBezTo>
                  <a:cubicBezTo>
                    <a:pt x="1235" y="1429"/>
                    <a:pt x="1356" y="1484"/>
                    <a:pt x="1419" y="1512"/>
                  </a:cubicBezTo>
                  <a:cubicBezTo>
                    <a:pt x="1445" y="1523"/>
                    <a:pt x="1458" y="1514"/>
                    <a:pt x="1453" y="1487"/>
                  </a:cubicBezTo>
                  <a:cubicBezTo>
                    <a:pt x="1442" y="1433"/>
                    <a:pt x="1423" y="1337"/>
                    <a:pt x="1408" y="1264"/>
                  </a:cubicBezTo>
                  <a:cubicBezTo>
                    <a:pt x="1404" y="1240"/>
                    <a:pt x="1408" y="1228"/>
                    <a:pt x="1429" y="1215"/>
                  </a:cubicBezTo>
                  <a:close/>
                  <a:moveTo>
                    <a:pt x="610" y="573"/>
                  </a:moveTo>
                  <a:cubicBezTo>
                    <a:pt x="551" y="573"/>
                    <a:pt x="503" y="525"/>
                    <a:pt x="503" y="466"/>
                  </a:cubicBezTo>
                  <a:cubicBezTo>
                    <a:pt x="503" y="407"/>
                    <a:pt x="551" y="359"/>
                    <a:pt x="610" y="359"/>
                  </a:cubicBezTo>
                  <a:cubicBezTo>
                    <a:pt x="670" y="359"/>
                    <a:pt x="718" y="407"/>
                    <a:pt x="718" y="466"/>
                  </a:cubicBezTo>
                  <a:cubicBezTo>
                    <a:pt x="718" y="525"/>
                    <a:pt x="670" y="573"/>
                    <a:pt x="610" y="573"/>
                  </a:cubicBezTo>
                  <a:close/>
                  <a:moveTo>
                    <a:pt x="1171" y="573"/>
                  </a:moveTo>
                  <a:cubicBezTo>
                    <a:pt x="1111" y="573"/>
                    <a:pt x="1064" y="525"/>
                    <a:pt x="1064" y="466"/>
                  </a:cubicBezTo>
                  <a:cubicBezTo>
                    <a:pt x="1064" y="407"/>
                    <a:pt x="1111" y="359"/>
                    <a:pt x="1171" y="359"/>
                  </a:cubicBezTo>
                  <a:cubicBezTo>
                    <a:pt x="1230" y="359"/>
                    <a:pt x="1278" y="407"/>
                    <a:pt x="1278" y="466"/>
                  </a:cubicBezTo>
                  <a:cubicBezTo>
                    <a:pt x="1278" y="525"/>
                    <a:pt x="1230" y="573"/>
                    <a:pt x="1171" y="573"/>
                  </a:cubicBezTo>
                  <a:close/>
                  <a:moveTo>
                    <a:pt x="1171" y="573"/>
                  </a:moveTo>
                  <a:cubicBezTo>
                    <a:pt x="1171" y="573"/>
                    <a:pt x="1171" y="573"/>
                    <a:pt x="1171" y="5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" name="Freeform 98"/>
            <p:cNvSpPr>
              <a:spLocks noEditPoints="1"/>
            </p:cNvSpPr>
            <p:nvPr/>
          </p:nvSpPr>
          <p:spPr bwMode="auto">
            <a:xfrm>
              <a:off x="8327705" y="722380"/>
              <a:ext cx="1193800" cy="1073150"/>
            </a:xfrm>
            <a:custGeom>
              <a:avLst/>
              <a:gdLst>
                <a:gd name="T0" fmla="*/ 2002 w 2024"/>
                <a:gd name="T1" fmla="*/ 736 h 1829"/>
                <a:gd name="T2" fmla="*/ 2024 w 2024"/>
                <a:gd name="T3" fmla="*/ 737 h 1829"/>
                <a:gd name="T4" fmla="*/ 1018 w 2024"/>
                <a:gd name="T5" fmla="*/ 0 h 1829"/>
                <a:gd name="T6" fmla="*/ 0 w 2024"/>
                <a:gd name="T7" fmla="*/ 857 h 1829"/>
                <a:gd name="T8" fmla="*/ 351 w 2024"/>
                <a:gd name="T9" fmla="*/ 1505 h 1829"/>
                <a:gd name="T10" fmla="*/ 367 w 2024"/>
                <a:gd name="T11" fmla="*/ 1556 h 1829"/>
                <a:gd name="T12" fmla="*/ 324 w 2024"/>
                <a:gd name="T13" fmla="*/ 1786 h 1829"/>
                <a:gd name="T14" fmla="*/ 363 w 2024"/>
                <a:gd name="T15" fmla="*/ 1815 h 1829"/>
                <a:gd name="T16" fmla="*/ 648 w 2024"/>
                <a:gd name="T17" fmla="*/ 1681 h 1829"/>
                <a:gd name="T18" fmla="*/ 720 w 2024"/>
                <a:gd name="T19" fmla="*/ 1677 h 1829"/>
                <a:gd name="T20" fmla="*/ 1018 w 2024"/>
                <a:gd name="T21" fmla="*/ 1714 h 1829"/>
                <a:gd name="T22" fmla="*/ 1061 w 2024"/>
                <a:gd name="T23" fmla="*/ 1712 h 1829"/>
                <a:gd name="T24" fmla="*/ 1038 w 2024"/>
                <a:gd name="T25" fmla="*/ 1540 h 1829"/>
                <a:gd name="T26" fmla="*/ 2002 w 2024"/>
                <a:gd name="T27" fmla="*/ 736 h 1829"/>
                <a:gd name="T28" fmla="*/ 1371 w 2024"/>
                <a:gd name="T29" fmla="*/ 438 h 1829"/>
                <a:gd name="T30" fmla="*/ 1505 w 2024"/>
                <a:gd name="T31" fmla="*/ 572 h 1829"/>
                <a:gd name="T32" fmla="*/ 1371 w 2024"/>
                <a:gd name="T33" fmla="*/ 706 h 1829"/>
                <a:gd name="T34" fmla="*/ 1237 w 2024"/>
                <a:gd name="T35" fmla="*/ 572 h 1829"/>
                <a:gd name="T36" fmla="*/ 1371 w 2024"/>
                <a:gd name="T37" fmla="*/ 438 h 1829"/>
                <a:gd name="T38" fmla="*/ 665 w 2024"/>
                <a:gd name="T39" fmla="*/ 706 h 1829"/>
                <a:gd name="T40" fmla="*/ 531 w 2024"/>
                <a:gd name="T41" fmla="*/ 572 h 1829"/>
                <a:gd name="T42" fmla="*/ 665 w 2024"/>
                <a:gd name="T43" fmla="*/ 438 h 1829"/>
                <a:gd name="T44" fmla="*/ 798 w 2024"/>
                <a:gd name="T45" fmla="*/ 572 h 1829"/>
                <a:gd name="T46" fmla="*/ 665 w 2024"/>
                <a:gd name="T47" fmla="*/ 706 h 1829"/>
                <a:gd name="T48" fmla="*/ 665 w 2024"/>
                <a:gd name="T49" fmla="*/ 706 h 1829"/>
                <a:gd name="T50" fmla="*/ 665 w 2024"/>
                <a:gd name="T51" fmla="*/ 706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24" h="1829">
                  <a:moveTo>
                    <a:pt x="2002" y="736"/>
                  </a:moveTo>
                  <a:cubicBezTo>
                    <a:pt x="2009" y="736"/>
                    <a:pt x="2017" y="737"/>
                    <a:pt x="2024" y="737"/>
                  </a:cubicBezTo>
                  <a:cubicBezTo>
                    <a:pt x="1955" y="321"/>
                    <a:pt x="1531" y="0"/>
                    <a:pt x="1018" y="0"/>
                  </a:cubicBezTo>
                  <a:cubicBezTo>
                    <a:pt x="456" y="0"/>
                    <a:pt x="0" y="384"/>
                    <a:pt x="0" y="857"/>
                  </a:cubicBezTo>
                  <a:cubicBezTo>
                    <a:pt x="0" y="1116"/>
                    <a:pt x="136" y="1348"/>
                    <a:pt x="351" y="1505"/>
                  </a:cubicBezTo>
                  <a:cubicBezTo>
                    <a:pt x="371" y="1519"/>
                    <a:pt x="370" y="1543"/>
                    <a:pt x="367" y="1556"/>
                  </a:cubicBezTo>
                  <a:cubicBezTo>
                    <a:pt x="353" y="1628"/>
                    <a:pt x="335" y="1726"/>
                    <a:pt x="324" y="1786"/>
                  </a:cubicBezTo>
                  <a:cubicBezTo>
                    <a:pt x="319" y="1817"/>
                    <a:pt x="334" y="1829"/>
                    <a:pt x="363" y="1815"/>
                  </a:cubicBezTo>
                  <a:cubicBezTo>
                    <a:pt x="436" y="1780"/>
                    <a:pt x="575" y="1715"/>
                    <a:pt x="648" y="1681"/>
                  </a:cubicBezTo>
                  <a:cubicBezTo>
                    <a:pt x="674" y="1668"/>
                    <a:pt x="696" y="1673"/>
                    <a:pt x="720" y="1677"/>
                  </a:cubicBezTo>
                  <a:cubicBezTo>
                    <a:pt x="814" y="1701"/>
                    <a:pt x="914" y="1714"/>
                    <a:pt x="1018" y="1714"/>
                  </a:cubicBezTo>
                  <a:cubicBezTo>
                    <a:pt x="1032" y="1714"/>
                    <a:pt x="1046" y="1713"/>
                    <a:pt x="1061" y="1712"/>
                  </a:cubicBezTo>
                  <a:cubicBezTo>
                    <a:pt x="1046" y="1657"/>
                    <a:pt x="1038" y="1599"/>
                    <a:pt x="1038" y="1540"/>
                  </a:cubicBezTo>
                  <a:cubicBezTo>
                    <a:pt x="1038" y="1097"/>
                    <a:pt x="1470" y="736"/>
                    <a:pt x="2002" y="736"/>
                  </a:cubicBezTo>
                  <a:close/>
                  <a:moveTo>
                    <a:pt x="1371" y="438"/>
                  </a:moveTo>
                  <a:cubicBezTo>
                    <a:pt x="1445" y="438"/>
                    <a:pt x="1505" y="498"/>
                    <a:pt x="1505" y="572"/>
                  </a:cubicBezTo>
                  <a:cubicBezTo>
                    <a:pt x="1505" y="646"/>
                    <a:pt x="1445" y="706"/>
                    <a:pt x="1371" y="706"/>
                  </a:cubicBezTo>
                  <a:cubicBezTo>
                    <a:pt x="1297" y="706"/>
                    <a:pt x="1237" y="646"/>
                    <a:pt x="1237" y="572"/>
                  </a:cubicBezTo>
                  <a:cubicBezTo>
                    <a:pt x="1237" y="498"/>
                    <a:pt x="1297" y="438"/>
                    <a:pt x="1371" y="438"/>
                  </a:cubicBezTo>
                  <a:close/>
                  <a:moveTo>
                    <a:pt x="665" y="706"/>
                  </a:moveTo>
                  <a:cubicBezTo>
                    <a:pt x="591" y="706"/>
                    <a:pt x="531" y="646"/>
                    <a:pt x="531" y="572"/>
                  </a:cubicBezTo>
                  <a:cubicBezTo>
                    <a:pt x="531" y="498"/>
                    <a:pt x="591" y="438"/>
                    <a:pt x="665" y="438"/>
                  </a:cubicBezTo>
                  <a:cubicBezTo>
                    <a:pt x="739" y="438"/>
                    <a:pt x="798" y="498"/>
                    <a:pt x="798" y="572"/>
                  </a:cubicBezTo>
                  <a:cubicBezTo>
                    <a:pt x="798" y="646"/>
                    <a:pt x="739" y="706"/>
                    <a:pt x="665" y="706"/>
                  </a:cubicBezTo>
                  <a:close/>
                  <a:moveTo>
                    <a:pt x="665" y="706"/>
                  </a:moveTo>
                  <a:cubicBezTo>
                    <a:pt x="665" y="706"/>
                    <a:pt x="665" y="706"/>
                    <a:pt x="665" y="7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10764249" y="5440380"/>
            <a:ext cx="249224" cy="331034"/>
            <a:chOff x="7345363" y="65088"/>
            <a:chExt cx="1982787" cy="2633663"/>
          </a:xfrm>
          <a:solidFill>
            <a:schemeClr val="bg1">
              <a:lumMod val="65000"/>
            </a:schemeClr>
          </a:solidFill>
        </p:grpSpPr>
        <p:sp>
          <p:nvSpPr>
            <p:cNvPr id="212" name="Freeform 102"/>
            <p:cNvSpPr>
              <a:spLocks noEditPoints="1"/>
            </p:cNvSpPr>
            <p:nvPr/>
          </p:nvSpPr>
          <p:spPr bwMode="auto">
            <a:xfrm>
              <a:off x="7675563" y="65088"/>
              <a:ext cx="1322387" cy="1206500"/>
            </a:xfrm>
            <a:custGeom>
              <a:avLst/>
              <a:gdLst>
                <a:gd name="T0" fmla="*/ 273 w 1638"/>
                <a:gd name="T1" fmla="*/ 1502 h 1502"/>
                <a:gd name="T2" fmla="*/ 273 w 1638"/>
                <a:gd name="T3" fmla="*/ 819 h 1502"/>
                <a:gd name="T4" fmla="*/ 819 w 1638"/>
                <a:gd name="T5" fmla="*/ 273 h 1502"/>
                <a:gd name="T6" fmla="*/ 1365 w 1638"/>
                <a:gd name="T7" fmla="*/ 819 h 1502"/>
                <a:gd name="T8" fmla="*/ 1365 w 1638"/>
                <a:gd name="T9" fmla="*/ 1502 h 1502"/>
                <a:gd name="T10" fmla="*/ 1638 w 1638"/>
                <a:gd name="T11" fmla="*/ 1502 h 1502"/>
                <a:gd name="T12" fmla="*/ 1638 w 1638"/>
                <a:gd name="T13" fmla="*/ 819 h 1502"/>
                <a:gd name="T14" fmla="*/ 819 w 1638"/>
                <a:gd name="T15" fmla="*/ 0 h 1502"/>
                <a:gd name="T16" fmla="*/ 0 w 1638"/>
                <a:gd name="T17" fmla="*/ 819 h 1502"/>
                <a:gd name="T18" fmla="*/ 0 w 1638"/>
                <a:gd name="T19" fmla="*/ 1502 h 1502"/>
                <a:gd name="T20" fmla="*/ 273 w 1638"/>
                <a:gd name="T21" fmla="*/ 1502 h 1502"/>
                <a:gd name="T22" fmla="*/ 273 w 1638"/>
                <a:gd name="T23" fmla="*/ 1502 h 1502"/>
                <a:gd name="T24" fmla="*/ 273 w 1638"/>
                <a:gd name="T25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8" h="1502">
                  <a:moveTo>
                    <a:pt x="273" y="1502"/>
                  </a:moveTo>
                  <a:cubicBezTo>
                    <a:pt x="273" y="819"/>
                    <a:pt x="273" y="819"/>
                    <a:pt x="273" y="819"/>
                  </a:cubicBezTo>
                  <a:cubicBezTo>
                    <a:pt x="273" y="518"/>
                    <a:pt x="518" y="273"/>
                    <a:pt x="819" y="273"/>
                  </a:cubicBezTo>
                  <a:cubicBezTo>
                    <a:pt x="1120" y="273"/>
                    <a:pt x="1365" y="518"/>
                    <a:pt x="1365" y="819"/>
                  </a:cubicBezTo>
                  <a:cubicBezTo>
                    <a:pt x="1365" y="1502"/>
                    <a:pt x="1365" y="1502"/>
                    <a:pt x="1365" y="1502"/>
                  </a:cubicBezTo>
                  <a:cubicBezTo>
                    <a:pt x="1638" y="1502"/>
                    <a:pt x="1638" y="1502"/>
                    <a:pt x="1638" y="1502"/>
                  </a:cubicBezTo>
                  <a:cubicBezTo>
                    <a:pt x="1638" y="819"/>
                    <a:pt x="1638" y="819"/>
                    <a:pt x="1638" y="819"/>
                  </a:cubicBezTo>
                  <a:cubicBezTo>
                    <a:pt x="1638" y="367"/>
                    <a:pt x="1271" y="0"/>
                    <a:pt x="819" y="0"/>
                  </a:cubicBezTo>
                  <a:cubicBezTo>
                    <a:pt x="366" y="0"/>
                    <a:pt x="0" y="367"/>
                    <a:pt x="0" y="819"/>
                  </a:cubicBezTo>
                  <a:cubicBezTo>
                    <a:pt x="0" y="1502"/>
                    <a:pt x="0" y="1502"/>
                    <a:pt x="0" y="1502"/>
                  </a:cubicBezTo>
                  <a:cubicBezTo>
                    <a:pt x="273" y="1502"/>
                    <a:pt x="273" y="1502"/>
                    <a:pt x="273" y="1502"/>
                  </a:cubicBezTo>
                  <a:close/>
                  <a:moveTo>
                    <a:pt x="273" y="1502"/>
                  </a:moveTo>
                  <a:cubicBezTo>
                    <a:pt x="273" y="1502"/>
                    <a:pt x="273" y="1502"/>
                    <a:pt x="273" y="15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" name="Freeform 103"/>
            <p:cNvSpPr>
              <a:spLocks noEditPoints="1"/>
            </p:cNvSpPr>
            <p:nvPr/>
          </p:nvSpPr>
          <p:spPr bwMode="auto">
            <a:xfrm>
              <a:off x="7345363" y="1052513"/>
              <a:ext cx="1982787" cy="1646238"/>
            </a:xfrm>
            <a:custGeom>
              <a:avLst/>
              <a:gdLst>
                <a:gd name="T0" fmla="*/ 2185 w 2458"/>
                <a:gd name="T1" fmla="*/ 273 h 2048"/>
                <a:gd name="T2" fmla="*/ 2185 w 2458"/>
                <a:gd name="T3" fmla="*/ 1365 h 2048"/>
                <a:gd name="T4" fmla="*/ 1775 w 2458"/>
                <a:gd name="T5" fmla="*/ 1775 h 2048"/>
                <a:gd name="T6" fmla="*/ 683 w 2458"/>
                <a:gd name="T7" fmla="*/ 1775 h 2048"/>
                <a:gd name="T8" fmla="*/ 273 w 2458"/>
                <a:gd name="T9" fmla="*/ 1365 h 2048"/>
                <a:gd name="T10" fmla="*/ 273 w 2458"/>
                <a:gd name="T11" fmla="*/ 273 h 2048"/>
                <a:gd name="T12" fmla="*/ 2185 w 2458"/>
                <a:gd name="T13" fmla="*/ 273 h 2048"/>
                <a:gd name="T14" fmla="*/ 2185 w 2458"/>
                <a:gd name="T15" fmla="*/ 0 h 2048"/>
                <a:gd name="T16" fmla="*/ 273 w 2458"/>
                <a:gd name="T17" fmla="*/ 0 h 2048"/>
                <a:gd name="T18" fmla="*/ 0 w 2458"/>
                <a:gd name="T19" fmla="*/ 273 h 2048"/>
                <a:gd name="T20" fmla="*/ 0 w 2458"/>
                <a:gd name="T21" fmla="*/ 1365 h 2048"/>
                <a:gd name="T22" fmla="*/ 683 w 2458"/>
                <a:gd name="T23" fmla="*/ 2048 h 2048"/>
                <a:gd name="T24" fmla="*/ 1775 w 2458"/>
                <a:gd name="T25" fmla="*/ 2048 h 2048"/>
                <a:gd name="T26" fmla="*/ 2458 w 2458"/>
                <a:gd name="T27" fmla="*/ 1365 h 2048"/>
                <a:gd name="T28" fmla="*/ 2458 w 2458"/>
                <a:gd name="T29" fmla="*/ 273 h 2048"/>
                <a:gd name="T30" fmla="*/ 2185 w 2458"/>
                <a:gd name="T31" fmla="*/ 0 h 2048"/>
                <a:gd name="T32" fmla="*/ 2185 w 2458"/>
                <a:gd name="T33" fmla="*/ 0 h 2048"/>
                <a:gd name="T34" fmla="*/ 2185 w 2458"/>
                <a:gd name="T35" fmla="*/ 0 h 2048"/>
                <a:gd name="T36" fmla="*/ 2185 w 2458"/>
                <a:gd name="T37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8" h="2048">
                  <a:moveTo>
                    <a:pt x="2185" y="273"/>
                  </a:moveTo>
                  <a:cubicBezTo>
                    <a:pt x="2185" y="1365"/>
                    <a:pt x="2185" y="1365"/>
                    <a:pt x="2185" y="1365"/>
                  </a:cubicBezTo>
                  <a:cubicBezTo>
                    <a:pt x="2185" y="1620"/>
                    <a:pt x="1900" y="1775"/>
                    <a:pt x="1775" y="1775"/>
                  </a:cubicBezTo>
                  <a:cubicBezTo>
                    <a:pt x="683" y="1775"/>
                    <a:pt x="683" y="1775"/>
                    <a:pt x="683" y="1775"/>
                  </a:cubicBezTo>
                  <a:cubicBezTo>
                    <a:pt x="422" y="1775"/>
                    <a:pt x="273" y="1625"/>
                    <a:pt x="273" y="1365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185" y="273"/>
                    <a:pt x="2185" y="273"/>
                    <a:pt x="2185" y="273"/>
                  </a:cubicBezTo>
                  <a:moveTo>
                    <a:pt x="2185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122" y="0"/>
                    <a:pt x="0" y="122"/>
                    <a:pt x="0" y="273"/>
                  </a:cubicBezTo>
                  <a:cubicBezTo>
                    <a:pt x="0" y="1365"/>
                    <a:pt x="0" y="1365"/>
                    <a:pt x="0" y="1365"/>
                  </a:cubicBezTo>
                  <a:cubicBezTo>
                    <a:pt x="0" y="1775"/>
                    <a:pt x="273" y="2048"/>
                    <a:pt x="683" y="2048"/>
                  </a:cubicBezTo>
                  <a:cubicBezTo>
                    <a:pt x="1775" y="2048"/>
                    <a:pt x="1775" y="2048"/>
                    <a:pt x="1775" y="2048"/>
                  </a:cubicBezTo>
                  <a:cubicBezTo>
                    <a:pt x="2048" y="2048"/>
                    <a:pt x="2458" y="1775"/>
                    <a:pt x="2458" y="1365"/>
                  </a:cubicBezTo>
                  <a:cubicBezTo>
                    <a:pt x="2458" y="273"/>
                    <a:pt x="2458" y="273"/>
                    <a:pt x="2458" y="273"/>
                  </a:cubicBezTo>
                  <a:cubicBezTo>
                    <a:pt x="2458" y="122"/>
                    <a:pt x="2335" y="0"/>
                    <a:pt x="2185" y="0"/>
                  </a:cubicBezTo>
                  <a:cubicBezTo>
                    <a:pt x="2185" y="0"/>
                    <a:pt x="2185" y="0"/>
                    <a:pt x="2185" y="0"/>
                  </a:cubicBezTo>
                  <a:close/>
                  <a:moveTo>
                    <a:pt x="2185" y="0"/>
                  </a:moveTo>
                  <a:cubicBezTo>
                    <a:pt x="2185" y="0"/>
                    <a:pt x="2185" y="0"/>
                    <a:pt x="218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4" name="Freeform 104"/>
            <p:cNvSpPr>
              <a:spLocks noEditPoints="1"/>
            </p:cNvSpPr>
            <p:nvPr/>
          </p:nvSpPr>
          <p:spPr bwMode="auto">
            <a:xfrm>
              <a:off x="8115300" y="1490663"/>
              <a:ext cx="441325" cy="768350"/>
            </a:xfrm>
            <a:custGeom>
              <a:avLst/>
              <a:gdLst>
                <a:gd name="T0" fmla="*/ 546 w 546"/>
                <a:gd name="T1" fmla="*/ 273 h 956"/>
                <a:gd name="T2" fmla="*/ 273 w 546"/>
                <a:gd name="T3" fmla="*/ 0 h 956"/>
                <a:gd name="T4" fmla="*/ 0 w 546"/>
                <a:gd name="T5" fmla="*/ 273 h 956"/>
                <a:gd name="T6" fmla="*/ 136 w 546"/>
                <a:gd name="T7" fmla="*/ 546 h 956"/>
                <a:gd name="T8" fmla="*/ 136 w 546"/>
                <a:gd name="T9" fmla="*/ 956 h 956"/>
                <a:gd name="T10" fmla="*/ 409 w 546"/>
                <a:gd name="T11" fmla="*/ 956 h 956"/>
                <a:gd name="T12" fmla="*/ 409 w 546"/>
                <a:gd name="T13" fmla="*/ 546 h 956"/>
                <a:gd name="T14" fmla="*/ 546 w 546"/>
                <a:gd name="T15" fmla="*/ 273 h 956"/>
                <a:gd name="T16" fmla="*/ 546 w 546"/>
                <a:gd name="T17" fmla="*/ 273 h 956"/>
                <a:gd name="T18" fmla="*/ 546 w 546"/>
                <a:gd name="T19" fmla="*/ 273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6" h="956">
                  <a:moveTo>
                    <a:pt x="546" y="273"/>
                  </a:moveTo>
                  <a:cubicBezTo>
                    <a:pt x="546" y="122"/>
                    <a:pt x="424" y="0"/>
                    <a:pt x="273" y="0"/>
                  </a:cubicBezTo>
                  <a:cubicBezTo>
                    <a:pt x="122" y="0"/>
                    <a:pt x="0" y="122"/>
                    <a:pt x="0" y="273"/>
                  </a:cubicBezTo>
                  <a:cubicBezTo>
                    <a:pt x="0" y="402"/>
                    <a:pt x="136" y="546"/>
                    <a:pt x="136" y="546"/>
                  </a:cubicBezTo>
                  <a:cubicBezTo>
                    <a:pt x="136" y="956"/>
                    <a:pt x="136" y="956"/>
                    <a:pt x="136" y="956"/>
                  </a:cubicBezTo>
                  <a:cubicBezTo>
                    <a:pt x="409" y="956"/>
                    <a:pt x="409" y="956"/>
                    <a:pt x="409" y="956"/>
                  </a:cubicBezTo>
                  <a:cubicBezTo>
                    <a:pt x="409" y="546"/>
                    <a:pt x="409" y="546"/>
                    <a:pt x="409" y="546"/>
                  </a:cubicBezTo>
                  <a:cubicBezTo>
                    <a:pt x="409" y="546"/>
                    <a:pt x="546" y="402"/>
                    <a:pt x="546" y="273"/>
                  </a:cubicBezTo>
                  <a:close/>
                  <a:moveTo>
                    <a:pt x="546" y="273"/>
                  </a:moveTo>
                  <a:cubicBezTo>
                    <a:pt x="546" y="273"/>
                    <a:pt x="546" y="273"/>
                    <a:pt x="546" y="2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23" name="Freeform 143"/>
          <p:cNvSpPr>
            <a:spLocks noEditPoints="1"/>
          </p:cNvSpPr>
          <p:nvPr/>
        </p:nvSpPr>
        <p:spPr bwMode="auto">
          <a:xfrm>
            <a:off x="10777538" y="6059488"/>
            <a:ext cx="306387" cy="304800"/>
          </a:xfrm>
          <a:custGeom>
            <a:avLst/>
            <a:gdLst>
              <a:gd name="T0" fmla="*/ 448 w 2048"/>
              <a:gd name="T1" fmla="*/ 0 h 2048"/>
              <a:gd name="T2" fmla="*/ 256 w 2048"/>
              <a:gd name="T3" fmla="*/ 320 h 2048"/>
              <a:gd name="T4" fmla="*/ 0 w 2048"/>
              <a:gd name="T5" fmla="*/ 512 h 2048"/>
              <a:gd name="T6" fmla="*/ 256 w 2048"/>
              <a:gd name="T7" fmla="*/ 2048 h 2048"/>
              <a:gd name="T8" fmla="*/ 2048 w 2048"/>
              <a:gd name="T9" fmla="*/ 1792 h 2048"/>
              <a:gd name="T10" fmla="*/ 1856 w 2048"/>
              <a:gd name="T11" fmla="*/ 0 h 2048"/>
              <a:gd name="T12" fmla="*/ 1792 w 2048"/>
              <a:gd name="T13" fmla="*/ 1920 h 2048"/>
              <a:gd name="T14" fmla="*/ 128 w 2048"/>
              <a:gd name="T15" fmla="*/ 1792 h 2048"/>
              <a:gd name="T16" fmla="*/ 192 w 2048"/>
              <a:gd name="T17" fmla="*/ 448 h 2048"/>
              <a:gd name="T18" fmla="*/ 256 w 2048"/>
              <a:gd name="T19" fmla="*/ 1728 h 2048"/>
              <a:gd name="T20" fmla="*/ 384 w 2048"/>
              <a:gd name="T21" fmla="*/ 1728 h 2048"/>
              <a:gd name="T22" fmla="*/ 448 w 2048"/>
              <a:gd name="T23" fmla="*/ 128 h 2048"/>
              <a:gd name="T24" fmla="*/ 1920 w 2048"/>
              <a:gd name="T25" fmla="*/ 192 h 2048"/>
              <a:gd name="T26" fmla="*/ 1248 w 2048"/>
              <a:gd name="T27" fmla="*/ 832 h 2048"/>
              <a:gd name="T28" fmla="*/ 1248 w 2048"/>
              <a:gd name="T29" fmla="*/ 768 h 2048"/>
              <a:gd name="T30" fmla="*/ 1792 w 2048"/>
              <a:gd name="T31" fmla="*/ 800 h 2048"/>
              <a:gd name="T32" fmla="*/ 1248 w 2048"/>
              <a:gd name="T33" fmla="*/ 832 h 2048"/>
              <a:gd name="T34" fmla="*/ 1216 w 2048"/>
              <a:gd name="T35" fmla="*/ 608 h 2048"/>
              <a:gd name="T36" fmla="*/ 1760 w 2048"/>
              <a:gd name="T37" fmla="*/ 576 h 2048"/>
              <a:gd name="T38" fmla="*/ 1760 w 2048"/>
              <a:gd name="T39" fmla="*/ 640 h 2048"/>
              <a:gd name="T40" fmla="*/ 1248 w 2048"/>
              <a:gd name="T41" fmla="*/ 448 h 2048"/>
              <a:gd name="T42" fmla="*/ 1248 w 2048"/>
              <a:gd name="T43" fmla="*/ 384 h 2048"/>
              <a:gd name="T44" fmla="*/ 1792 w 2048"/>
              <a:gd name="T45" fmla="*/ 416 h 2048"/>
              <a:gd name="T46" fmla="*/ 1248 w 2048"/>
              <a:gd name="T47" fmla="*/ 448 h 2048"/>
              <a:gd name="T48" fmla="*/ 1088 w 2048"/>
              <a:gd name="T49" fmla="*/ 1760 h 2048"/>
              <a:gd name="T50" fmla="*/ 544 w 2048"/>
              <a:gd name="T51" fmla="*/ 1792 h 2048"/>
              <a:gd name="T52" fmla="*/ 544 w 2048"/>
              <a:gd name="T53" fmla="*/ 1728 h 2048"/>
              <a:gd name="T54" fmla="*/ 1056 w 2048"/>
              <a:gd name="T55" fmla="*/ 1536 h 2048"/>
              <a:gd name="T56" fmla="*/ 1056 w 2048"/>
              <a:gd name="T57" fmla="*/ 1600 h 2048"/>
              <a:gd name="T58" fmla="*/ 512 w 2048"/>
              <a:gd name="T59" fmla="*/ 1568 h 2048"/>
              <a:gd name="T60" fmla="*/ 1056 w 2048"/>
              <a:gd name="T61" fmla="*/ 1536 h 2048"/>
              <a:gd name="T62" fmla="*/ 1088 w 2048"/>
              <a:gd name="T63" fmla="*/ 1376 h 2048"/>
              <a:gd name="T64" fmla="*/ 544 w 2048"/>
              <a:gd name="T65" fmla="*/ 1408 h 2048"/>
              <a:gd name="T66" fmla="*/ 544 w 2048"/>
              <a:gd name="T67" fmla="*/ 1344 h 2048"/>
              <a:gd name="T68" fmla="*/ 1760 w 2048"/>
              <a:gd name="T69" fmla="*/ 1728 h 2048"/>
              <a:gd name="T70" fmla="*/ 1760 w 2048"/>
              <a:gd name="T71" fmla="*/ 1792 h 2048"/>
              <a:gd name="T72" fmla="*/ 1216 w 2048"/>
              <a:gd name="T73" fmla="*/ 1760 h 2048"/>
              <a:gd name="T74" fmla="*/ 1760 w 2048"/>
              <a:gd name="T75" fmla="*/ 1728 h 2048"/>
              <a:gd name="T76" fmla="*/ 1792 w 2048"/>
              <a:gd name="T77" fmla="*/ 1568 h 2048"/>
              <a:gd name="T78" fmla="*/ 1248 w 2048"/>
              <a:gd name="T79" fmla="*/ 1600 h 2048"/>
              <a:gd name="T80" fmla="*/ 1248 w 2048"/>
              <a:gd name="T81" fmla="*/ 1536 h 2048"/>
              <a:gd name="T82" fmla="*/ 1760 w 2048"/>
              <a:gd name="T83" fmla="*/ 1344 h 2048"/>
              <a:gd name="T84" fmla="*/ 1760 w 2048"/>
              <a:gd name="T85" fmla="*/ 1408 h 2048"/>
              <a:gd name="T86" fmla="*/ 1216 w 2048"/>
              <a:gd name="T87" fmla="*/ 1376 h 2048"/>
              <a:gd name="T88" fmla="*/ 1760 w 2048"/>
              <a:gd name="T89" fmla="*/ 1344 h 2048"/>
              <a:gd name="T90" fmla="*/ 1792 w 2048"/>
              <a:gd name="T91" fmla="*/ 992 h 2048"/>
              <a:gd name="T92" fmla="*/ 544 w 2048"/>
              <a:gd name="T93" fmla="*/ 1024 h 2048"/>
              <a:gd name="T94" fmla="*/ 544 w 2048"/>
              <a:gd name="T95" fmla="*/ 960 h 2048"/>
              <a:gd name="T96" fmla="*/ 1760 w 2048"/>
              <a:gd name="T97" fmla="*/ 1152 h 2048"/>
              <a:gd name="T98" fmla="*/ 1760 w 2048"/>
              <a:gd name="T99" fmla="*/ 1216 h 2048"/>
              <a:gd name="T100" fmla="*/ 512 w 2048"/>
              <a:gd name="T101" fmla="*/ 1184 h 2048"/>
              <a:gd name="T102" fmla="*/ 1760 w 2048"/>
              <a:gd name="T103" fmla="*/ 1152 h 2048"/>
              <a:gd name="T104" fmla="*/ 1024 w 2048"/>
              <a:gd name="T105" fmla="*/ 832 h 2048"/>
              <a:gd name="T106" fmla="*/ 1088 w 2048"/>
              <a:gd name="T107" fmla="*/ 320 h 2048"/>
              <a:gd name="T108" fmla="*/ 576 w 2048"/>
              <a:gd name="T109" fmla="*/ 256 h 2048"/>
              <a:gd name="T110" fmla="*/ 512 w 2048"/>
              <a:gd name="T111" fmla="*/ 768 h 2048"/>
              <a:gd name="T112" fmla="*/ 640 w 2048"/>
              <a:gd name="T113" fmla="*/ 384 h 2048"/>
              <a:gd name="T114" fmla="*/ 960 w 2048"/>
              <a:gd name="T115" fmla="*/ 704 h 2048"/>
              <a:gd name="T116" fmla="*/ 640 w 2048"/>
              <a:gd name="T117" fmla="*/ 38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48" h="2048">
                <a:moveTo>
                  <a:pt x="1856" y="0"/>
                </a:moveTo>
                <a:cubicBezTo>
                  <a:pt x="448" y="0"/>
                  <a:pt x="448" y="0"/>
                  <a:pt x="448" y="0"/>
                </a:cubicBezTo>
                <a:cubicBezTo>
                  <a:pt x="342" y="0"/>
                  <a:pt x="256" y="86"/>
                  <a:pt x="256" y="192"/>
                </a:cubicBezTo>
                <a:cubicBezTo>
                  <a:pt x="256" y="320"/>
                  <a:pt x="256" y="320"/>
                  <a:pt x="256" y="320"/>
                </a:cubicBezTo>
                <a:cubicBezTo>
                  <a:pt x="192" y="320"/>
                  <a:pt x="192" y="320"/>
                  <a:pt x="192" y="320"/>
                </a:cubicBezTo>
                <a:cubicBezTo>
                  <a:pt x="86" y="320"/>
                  <a:pt x="0" y="406"/>
                  <a:pt x="0" y="512"/>
                </a:cubicBezTo>
                <a:cubicBezTo>
                  <a:pt x="0" y="1792"/>
                  <a:pt x="0" y="1792"/>
                  <a:pt x="0" y="1792"/>
                </a:cubicBezTo>
                <a:cubicBezTo>
                  <a:pt x="0" y="1933"/>
                  <a:pt x="115" y="2048"/>
                  <a:pt x="256" y="2048"/>
                </a:cubicBezTo>
                <a:cubicBezTo>
                  <a:pt x="1792" y="2048"/>
                  <a:pt x="1792" y="2048"/>
                  <a:pt x="1792" y="2048"/>
                </a:cubicBezTo>
                <a:cubicBezTo>
                  <a:pt x="1933" y="2048"/>
                  <a:pt x="2048" y="1933"/>
                  <a:pt x="2048" y="1792"/>
                </a:cubicBezTo>
                <a:cubicBezTo>
                  <a:pt x="2048" y="192"/>
                  <a:pt x="2048" y="192"/>
                  <a:pt x="2048" y="192"/>
                </a:cubicBezTo>
                <a:cubicBezTo>
                  <a:pt x="2048" y="86"/>
                  <a:pt x="1962" y="0"/>
                  <a:pt x="1856" y="0"/>
                </a:cubicBezTo>
                <a:close/>
                <a:moveTo>
                  <a:pt x="1920" y="1792"/>
                </a:moveTo>
                <a:cubicBezTo>
                  <a:pt x="1920" y="1863"/>
                  <a:pt x="1863" y="1920"/>
                  <a:pt x="1792" y="1920"/>
                </a:cubicBezTo>
                <a:cubicBezTo>
                  <a:pt x="256" y="1920"/>
                  <a:pt x="256" y="1920"/>
                  <a:pt x="256" y="1920"/>
                </a:cubicBezTo>
                <a:cubicBezTo>
                  <a:pt x="185" y="1920"/>
                  <a:pt x="128" y="1863"/>
                  <a:pt x="128" y="1792"/>
                </a:cubicBezTo>
                <a:cubicBezTo>
                  <a:pt x="128" y="512"/>
                  <a:pt x="128" y="512"/>
                  <a:pt x="128" y="512"/>
                </a:cubicBezTo>
                <a:cubicBezTo>
                  <a:pt x="128" y="477"/>
                  <a:pt x="157" y="448"/>
                  <a:pt x="192" y="448"/>
                </a:cubicBezTo>
                <a:cubicBezTo>
                  <a:pt x="256" y="448"/>
                  <a:pt x="256" y="448"/>
                  <a:pt x="256" y="448"/>
                </a:cubicBezTo>
                <a:cubicBezTo>
                  <a:pt x="256" y="1728"/>
                  <a:pt x="256" y="1728"/>
                  <a:pt x="256" y="1728"/>
                </a:cubicBezTo>
                <a:cubicBezTo>
                  <a:pt x="256" y="1763"/>
                  <a:pt x="285" y="1792"/>
                  <a:pt x="320" y="1792"/>
                </a:cubicBezTo>
                <a:cubicBezTo>
                  <a:pt x="355" y="1792"/>
                  <a:pt x="384" y="1763"/>
                  <a:pt x="384" y="1728"/>
                </a:cubicBezTo>
                <a:cubicBezTo>
                  <a:pt x="384" y="192"/>
                  <a:pt x="384" y="192"/>
                  <a:pt x="384" y="192"/>
                </a:cubicBezTo>
                <a:cubicBezTo>
                  <a:pt x="384" y="157"/>
                  <a:pt x="413" y="128"/>
                  <a:pt x="448" y="128"/>
                </a:cubicBezTo>
                <a:cubicBezTo>
                  <a:pt x="1856" y="128"/>
                  <a:pt x="1856" y="128"/>
                  <a:pt x="1856" y="128"/>
                </a:cubicBezTo>
                <a:cubicBezTo>
                  <a:pt x="1891" y="128"/>
                  <a:pt x="1920" y="157"/>
                  <a:pt x="1920" y="192"/>
                </a:cubicBezTo>
                <a:lnTo>
                  <a:pt x="1920" y="1792"/>
                </a:lnTo>
                <a:close/>
                <a:moveTo>
                  <a:pt x="1248" y="832"/>
                </a:moveTo>
                <a:cubicBezTo>
                  <a:pt x="1230" y="832"/>
                  <a:pt x="1216" y="818"/>
                  <a:pt x="1216" y="800"/>
                </a:cubicBezTo>
                <a:cubicBezTo>
                  <a:pt x="1216" y="783"/>
                  <a:pt x="1230" y="768"/>
                  <a:pt x="1248" y="768"/>
                </a:cubicBezTo>
                <a:cubicBezTo>
                  <a:pt x="1760" y="768"/>
                  <a:pt x="1760" y="768"/>
                  <a:pt x="1760" y="768"/>
                </a:cubicBezTo>
                <a:cubicBezTo>
                  <a:pt x="1778" y="768"/>
                  <a:pt x="1792" y="783"/>
                  <a:pt x="1792" y="800"/>
                </a:cubicBezTo>
                <a:cubicBezTo>
                  <a:pt x="1792" y="818"/>
                  <a:pt x="1778" y="832"/>
                  <a:pt x="1760" y="832"/>
                </a:cubicBezTo>
                <a:lnTo>
                  <a:pt x="1248" y="832"/>
                </a:lnTo>
                <a:close/>
                <a:moveTo>
                  <a:pt x="1248" y="640"/>
                </a:moveTo>
                <a:cubicBezTo>
                  <a:pt x="1230" y="640"/>
                  <a:pt x="1216" y="626"/>
                  <a:pt x="1216" y="608"/>
                </a:cubicBezTo>
                <a:cubicBezTo>
                  <a:pt x="1216" y="591"/>
                  <a:pt x="1230" y="576"/>
                  <a:pt x="1248" y="576"/>
                </a:cubicBezTo>
                <a:cubicBezTo>
                  <a:pt x="1760" y="576"/>
                  <a:pt x="1760" y="576"/>
                  <a:pt x="1760" y="576"/>
                </a:cubicBezTo>
                <a:cubicBezTo>
                  <a:pt x="1778" y="576"/>
                  <a:pt x="1792" y="591"/>
                  <a:pt x="1792" y="608"/>
                </a:cubicBezTo>
                <a:cubicBezTo>
                  <a:pt x="1792" y="626"/>
                  <a:pt x="1778" y="640"/>
                  <a:pt x="1760" y="640"/>
                </a:cubicBezTo>
                <a:lnTo>
                  <a:pt x="1248" y="640"/>
                </a:lnTo>
                <a:close/>
                <a:moveTo>
                  <a:pt x="1248" y="448"/>
                </a:moveTo>
                <a:cubicBezTo>
                  <a:pt x="1230" y="448"/>
                  <a:pt x="1216" y="434"/>
                  <a:pt x="1216" y="416"/>
                </a:cubicBezTo>
                <a:cubicBezTo>
                  <a:pt x="1216" y="399"/>
                  <a:pt x="1230" y="384"/>
                  <a:pt x="1248" y="384"/>
                </a:cubicBezTo>
                <a:cubicBezTo>
                  <a:pt x="1760" y="384"/>
                  <a:pt x="1760" y="384"/>
                  <a:pt x="1760" y="384"/>
                </a:cubicBezTo>
                <a:cubicBezTo>
                  <a:pt x="1778" y="384"/>
                  <a:pt x="1792" y="399"/>
                  <a:pt x="1792" y="416"/>
                </a:cubicBezTo>
                <a:cubicBezTo>
                  <a:pt x="1792" y="434"/>
                  <a:pt x="1778" y="448"/>
                  <a:pt x="1760" y="448"/>
                </a:cubicBezTo>
                <a:lnTo>
                  <a:pt x="1248" y="448"/>
                </a:lnTo>
                <a:close/>
                <a:moveTo>
                  <a:pt x="1056" y="1728"/>
                </a:moveTo>
                <a:cubicBezTo>
                  <a:pt x="1074" y="1728"/>
                  <a:pt x="1088" y="1743"/>
                  <a:pt x="1088" y="1760"/>
                </a:cubicBezTo>
                <a:cubicBezTo>
                  <a:pt x="1088" y="1778"/>
                  <a:pt x="1074" y="1792"/>
                  <a:pt x="1056" y="1792"/>
                </a:cubicBezTo>
                <a:cubicBezTo>
                  <a:pt x="544" y="1792"/>
                  <a:pt x="544" y="1792"/>
                  <a:pt x="544" y="1792"/>
                </a:cubicBezTo>
                <a:cubicBezTo>
                  <a:pt x="526" y="1792"/>
                  <a:pt x="512" y="1778"/>
                  <a:pt x="512" y="1760"/>
                </a:cubicBezTo>
                <a:cubicBezTo>
                  <a:pt x="512" y="1743"/>
                  <a:pt x="526" y="1728"/>
                  <a:pt x="544" y="1728"/>
                </a:cubicBezTo>
                <a:lnTo>
                  <a:pt x="1056" y="1728"/>
                </a:lnTo>
                <a:close/>
                <a:moveTo>
                  <a:pt x="1056" y="1536"/>
                </a:moveTo>
                <a:cubicBezTo>
                  <a:pt x="1074" y="1536"/>
                  <a:pt x="1088" y="1551"/>
                  <a:pt x="1088" y="1568"/>
                </a:cubicBezTo>
                <a:cubicBezTo>
                  <a:pt x="1088" y="1586"/>
                  <a:pt x="1074" y="1600"/>
                  <a:pt x="1056" y="1600"/>
                </a:cubicBezTo>
                <a:cubicBezTo>
                  <a:pt x="544" y="1600"/>
                  <a:pt x="544" y="1600"/>
                  <a:pt x="544" y="1600"/>
                </a:cubicBezTo>
                <a:cubicBezTo>
                  <a:pt x="526" y="1600"/>
                  <a:pt x="512" y="1586"/>
                  <a:pt x="512" y="1568"/>
                </a:cubicBezTo>
                <a:cubicBezTo>
                  <a:pt x="512" y="1551"/>
                  <a:pt x="526" y="1536"/>
                  <a:pt x="544" y="1536"/>
                </a:cubicBezTo>
                <a:lnTo>
                  <a:pt x="1056" y="1536"/>
                </a:lnTo>
                <a:close/>
                <a:moveTo>
                  <a:pt x="1056" y="1344"/>
                </a:moveTo>
                <a:cubicBezTo>
                  <a:pt x="1074" y="1344"/>
                  <a:pt x="1088" y="1359"/>
                  <a:pt x="1088" y="1376"/>
                </a:cubicBezTo>
                <a:cubicBezTo>
                  <a:pt x="1088" y="1394"/>
                  <a:pt x="1074" y="1408"/>
                  <a:pt x="1056" y="1408"/>
                </a:cubicBezTo>
                <a:cubicBezTo>
                  <a:pt x="544" y="1408"/>
                  <a:pt x="544" y="1408"/>
                  <a:pt x="544" y="1408"/>
                </a:cubicBezTo>
                <a:cubicBezTo>
                  <a:pt x="526" y="1408"/>
                  <a:pt x="512" y="1394"/>
                  <a:pt x="512" y="1376"/>
                </a:cubicBezTo>
                <a:cubicBezTo>
                  <a:pt x="512" y="1359"/>
                  <a:pt x="526" y="1344"/>
                  <a:pt x="544" y="1344"/>
                </a:cubicBezTo>
                <a:lnTo>
                  <a:pt x="1056" y="1344"/>
                </a:lnTo>
                <a:close/>
                <a:moveTo>
                  <a:pt x="1760" y="1728"/>
                </a:moveTo>
                <a:cubicBezTo>
                  <a:pt x="1778" y="1728"/>
                  <a:pt x="1792" y="1743"/>
                  <a:pt x="1792" y="1760"/>
                </a:cubicBezTo>
                <a:cubicBezTo>
                  <a:pt x="1792" y="1778"/>
                  <a:pt x="1778" y="1792"/>
                  <a:pt x="1760" y="1792"/>
                </a:cubicBezTo>
                <a:cubicBezTo>
                  <a:pt x="1248" y="1792"/>
                  <a:pt x="1248" y="1792"/>
                  <a:pt x="1248" y="1792"/>
                </a:cubicBezTo>
                <a:cubicBezTo>
                  <a:pt x="1230" y="1792"/>
                  <a:pt x="1216" y="1778"/>
                  <a:pt x="1216" y="1760"/>
                </a:cubicBezTo>
                <a:cubicBezTo>
                  <a:pt x="1216" y="1743"/>
                  <a:pt x="1230" y="1728"/>
                  <a:pt x="1248" y="1728"/>
                </a:cubicBezTo>
                <a:lnTo>
                  <a:pt x="1760" y="1728"/>
                </a:lnTo>
                <a:close/>
                <a:moveTo>
                  <a:pt x="1760" y="1536"/>
                </a:moveTo>
                <a:cubicBezTo>
                  <a:pt x="1778" y="1536"/>
                  <a:pt x="1792" y="1551"/>
                  <a:pt x="1792" y="1568"/>
                </a:cubicBezTo>
                <a:cubicBezTo>
                  <a:pt x="1792" y="1586"/>
                  <a:pt x="1778" y="1600"/>
                  <a:pt x="1760" y="1600"/>
                </a:cubicBezTo>
                <a:cubicBezTo>
                  <a:pt x="1248" y="1600"/>
                  <a:pt x="1248" y="1600"/>
                  <a:pt x="1248" y="1600"/>
                </a:cubicBezTo>
                <a:cubicBezTo>
                  <a:pt x="1230" y="1600"/>
                  <a:pt x="1216" y="1586"/>
                  <a:pt x="1216" y="1568"/>
                </a:cubicBezTo>
                <a:cubicBezTo>
                  <a:pt x="1216" y="1551"/>
                  <a:pt x="1230" y="1536"/>
                  <a:pt x="1248" y="1536"/>
                </a:cubicBezTo>
                <a:lnTo>
                  <a:pt x="1760" y="1536"/>
                </a:lnTo>
                <a:close/>
                <a:moveTo>
                  <a:pt x="1760" y="1344"/>
                </a:moveTo>
                <a:cubicBezTo>
                  <a:pt x="1778" y="1344"/>
                  <a:pt x="1792" y="1359"/>
                  <a:pt x="1792" y="1376"/>
                </a:cubicBezTo>
                <a:cubicBezTo>
                  <a:pt x="1792" y="1394"/>
                  <a:pt x="1778" y="1408"/>
                  <a:pt x="1760" y="1408"/>
                </a:cubicBezTo>
                <a:cubicBezTo>
                  <a:pt x="1248" y="1408"/>
                  <a:pt x="1248" y="1408"/>
                  <a:pt x="1248" y="1408"/>
                </a:cubicBezTo>
                <a:cubicBezTo>
                  <a:pt x="1230" y="1408"/>
                  <a:pt x="1216" y="1394"/>
                  <a:pt x="1216" y="1376"/>
                </a:cubicBezTo>
                <a:cubicBezTo>
                  <a:pt x="1216" y="1359"/>
                  <a:pt x="1230" y="1344"/>
                  <a:pt x="1248" y="1344"/>
                </a:cubicBezTo>
                <a:lnTo>
                  <a:pt x="1760" y="1344"/>
                </a:lnTo>
                <a:close/>
                <a:moveTo>
                  <a:pt x="1760" y="960"/>
                </a:moveTo>
                <a:cubicBezTo>
                  <a:pt x="1778" y="960"/>
                  <a:pt x="1792" y="975"/>
                  <a:pt x="1792" y="992"/>
                </a:cubicBezTo>
                <a:cubicBezTo>
                  <a:pt x="1792" y="1010"/>
                  <a:pt x="1778" y="1024"/>
                  <a:pt x="1760" y="1024"/>
                </a:cubicBezTo>
                <a:cubicBezTo>
                  <a:pt x="544" y="1024"/>
                  <a:pt x="544" y="1024"/>
                  <a:pt x="544" y="1024"/>
                </a:cubicBezTo>
                <a:cubicBezTo>
                  <a:pt x="526" y="1024"/>
                  <a:pt x="512" y="1010"/>
                  <a:pt x="512" y="992"/>
                </a:cubicBezTo>
                <a:cubicBezTo>
                  <a:pt x="512" y="975"/>
                  <a:pt x="526" y="960"/>
                  <a:pt x="544" y="960"/>
                </a:cubicBezTo>
                <a:lnTo>
                  <a:pt x="1760" y="960"/>
                </a:lnTo>
                <a:close/>
                <a:moveTo>
                  <a:pt x="1760" y="1152"/>
                </a:moveTo>
                <a:cubicBezTo>
                  <a:pt x="1778" y="1152"/>
                  <a:pt x="1792" y="1167"/>
                  <a:pt x="1792" y="1184"/>
                </a:cubicBezTo>
                <a:cubicBezTo>
                  <a:pt x="1792" y="1202"/>
                  <a:pt x="1778" y="1216"/>
                  <a:pt x="1760" y="1216"/>
                </a:cubicBezTo>
                <a:cubicBezTo>
                  <a:pt x="544" y="1216"/>
                  <a:pt x="544" y="1216"/>
                  <a:pt x="544" y="1216"/>
                </a:cubicBezTo>
                <a:cubicBezTo>
                  <a:pt x="526" y="1216"/>
                  <a:pt x="512" y="1202"/>
                  <a:pt x="512" y="1184"/>
                </a:cubicBezTo>
                <a:cubicBezTo>
                  <a:pt x="512" y="1167"/>
                  <a:pt x="526" y="1152"/>
                  <a:pt x="544" y="1152"/>
                </a:cubicBezTo>
                <a:lnTo>
                  <a:pt x="1760" y="1152"/>
                </a:lnTo>
                <a:close/>
                <a:moveTo>
                  <a:pt x="576" y="832"/>
                </a:moveTo>
                <a:cubicBezTo>
                  <a:pt x="1024" y="832"/>
                  <a:pt x="1024" y="832"/>
                  <a:pt x="1024" y="832"/>
                </a:cubicBezTo>
                <a:cubicBezTo>
                  <a:pt x="1059" y="832"/>
                  <a:pt x="1088" y="803"/>
                  <a:pt x="1088" y="768"/>
                </a:cubicBezTo>
                <a:cubicBezTo>
                  <a:pt x="1088" y="320"/>
                  <a:pt x="1088" y="320"/>
                  <a:pt x="1088" y="320"/>
                </a:cubicBezTo>
                <a:cubicBezTo>
                  <a:pt x="1088" y="285"/>
                  <a:pt x="1059" y="256"/>
                  <a:pt x="1024" y="256"/>
                </a:cubicBezTo>
                <a:cubicBezTo>
                  <a:pt x="576" y="256"/>
                  <a:pt x="576" y="256"/>
                  <a:pt x="576" y="256"/>
                </a:cubicBezTo>
                <a:cubicBezTo>
                  <a:pt x="541" y="256"/>
                  <a:pt x="512" y="285"/>
                  <a:pt x="512" y="320"/>
                </a:cubicBezTo>
                <a:cubicBezTo>
                  <a:pt x="512" y="768"/>
                  <a:pt x="512" y="768"/>
                  <a:pt x="512" y="768"/>
                </a:cubicBezTo>
                <a:cubicBezTo>
                  <a:pt x="512" y="803"/>
                  <a:pt x="541" y="832"/>
                  <a:pt x="576" y="832"/>
                </a:cubicBezTo>
                <a:close/>
                <a:moveTo>
                  <a:pt x="640" y="384"/>
                </a:moveTo>
                <a:cubicBezTo>
                  <a:pt x="960" y="384"/>
                  <a:pt x="960" y="384"/>
                  <a:pt x="960" y="384"/>
                </a:cubicBezTo>
                <a:cubicBezTo>
                  <a:pt x="960" y="704"/>
                  <a:pt x="960" y="704"/>
                  <a:pt x="960" y="704"/>
                </a:cubicBezTo>
                <a:cubicBezTo>
                  <a:pt x="640" y="704"/>
                  <a:pt x="640" y="704"/>
                  <a:pt x="640" y="704"/>
                </a:cubicBezTo>
                <a:lnTo>
                  <a:pt x="640" y="3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6" name="Freeform 155"/>
          <p:cNvSpPr>
            <a:spLocks/>
          </p:cNvSpPr>
          <p:nvPr/>
        </p:nvSpPr>
        <p:spPr bwMode="auto">
          <a:xfrm>
            <a:off x="11884025" y="6088063"/>
            <a:ext cx="322263" cy="319087"/>
          </a:xfrm>
          <a:custGeom>
            <a:avLst/>
            <a:gdLst>
              <a:gd name="T0" fmla="*/ 1085 w 2048"/>
              <a:gd name="T1" fmla="*/ 25 h 2048"/>
              <a:gd name="T2" fmla="*/ 1411 w 2048"/>
              <a:gd name="T3" fmla="*/ 387 h 2048"/>
              <a:gd name="T4" fmla="*/ 1326 w 2048"/>
              <a:gd name="T5" fmla="*/ 473 h 2048"/>
              <a:gd name="T6" fmla="*/ 1109 w 2048"/>
              <a:gd name="T7" fmla="*/ 291 h 2048"/>
              <a:gd name="T8" fmla="*/ 1757 w 2048"/>
              <a:gd name="T9" fmla="*/ 939 h 2048"/>
              <a:gd name="T10" fmla="*/ 1575 w 2048"/>
              <a:gd name="T11" fmla="*/ 722 h 2048"/>
              <a:gd name="T12" fmla="*/ 1661 w 2048"/>
              <a:gd name="T13" fmla="*/ 637 h 2048"/>
              <a:gd name="T14" fmla="*/ 2023 w 2048"/>
              <a:gd name="T15" fmla="*/ 963 h 2048"/>
              <a:gd name="T16" fmla="*/ 2023 w 2048"/>
              <a:gd name="T17" fmla="*/ 1084 h 2048"/>
              <a:gd name="T18" fmla="*/ 1661 w 2048"/>
              <a:gd name="T19" fmla="*/ 1411 h 2048"/>
              <a:gd name="T20" fmla="*/ 1575 w 2048"/>
              <a:gd name="T21" fmla="*/ 1326 h 2048"/>
              <a:gd name="T22" fmla="*/ 1757 w 2048"/>
              <a:gd name="T23" fmla="*/ 1109 h 2048"/>
              <a:gd name="T24" fmla="*/ 1109 w 2048"/>
              <a:gd name="T25" fmla="*/ 1757 h 2048"/>
              <a:gd name="T26" fmla="*/ 1326 w 2048"/>
              <a:gd name="T27" fmla="*/ 1575 h 2048"/>
              <a:gd name="T28" fmla="*/ 1411 w 2048"/>
              <a:gd name="T29" fmla="*/ 1661 h 2048"/>
              <a:gd name="T30" fmla="*/ 1085 w 2048"/>
              <a:gd name="T31" fmla="*/ 2023 h 2048"/>
              <a:gd name="T32" fmla="*/ 964 w 2048"/>
              <a:gd name="T33" fmla="*/ 2023 h 2048"/>
              <a:gd name="T34" fmla="*/ 637 w 2048"/>
              <a:gd name="T35" fmla="*/ 1661 h 2048"/>
              <a:gd name="T36" fmla="*/ 722 w 2048"/>
              <a:gd name="T37" fmla="*/ 1575 h 2048"/>
              <a:gd name="T38" fmla="*/ 939 w 2048"/>
              <a:gd name="T39" fmla="*/ 1757 h 2048"/>
              <a:gd name="T40" fmla="*/ 291 w 2048"/>
              <a:gd name="T41" fmla="*/ 1109 h 2048"/>
              <a:gd name="T42" fmla="*/ 473 w 2048"/>
              <a:gd name="T43" fmla="*/ 1326 h 2048"/>
              <a:gd name="T44" fmla="*/ 387 w 2048"/>
              <a:gd name="T45" fmla="*/ 1411 h 2048"/>
              <a:gd name="T46" fmla="*/ 25 w 2048"/>
              <a:gd name="T47" fmla="*/ 1085 h 2048"/>
              <a:gd name="T48" fmla="*/ 25 w 2048"/>
              <a:gd name="T49" fmla="*/ 963 h 2048"/>
              <a:gd name="T50" fmla="*/ 387 w 2048"/>
              <a:gd name="T51" fmla="*/ 637 h 2048"/>
              <a:gd name="T52" fmla="*/ 473 w 2048"/>
              <a:gd name="T53" fmla="*/ 722 h 2048"/>
              <a:gd name="T54" fmla="*/ 291 w 2048"/>
              <a:gd name="T55" fmla="*/ 939 h 2048"/>
              <a:gd name="T56" fmla="*/ 939 w 2048"/>
              <a:gd name="T57" fmla="*/ 291 h 2048"/>
              <a:gd name="T58" fmla="*/ 722 w 2048"/>
              <a:gd name="T59" fmla="*/ 473 h 2048"/>
              <a:gd name="T60" fmla="*/ 637 w 2048"/>
              <a:gd name="T61" fmla="*/ 387 h 2048"/>
              <a:gd name="T62" fmla="*/ 963 w 2048"/>
              <a:gd name="T63" fmla="*/ 25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48" h="2048">
                <a:moveTo>
                  <a:pt x="1024" y="0"/>
                </a:moveTo>
                <a:cubicBezTo>
                  <a:pt x="1048" y="0"/>
                  <a:pt x="1068" y="8"/>
                  <a:pt x="1085" y="25"/>
                </a:cubicBezTo>
                <a:cubicBezTo>
                  <a:pt x="1386" y="327"/>
                  <a:pt x="1386" y="327"/>
                  <a:pt x="1386" y="327"/>
                </a:cubicBezTo>
                <a:cubicBezTo>
                  <a:pt x="1403" y="344"/>
                  <a:pt x="1411" y="364"/>
                  <a:pt x="1411" y="387"/>
                </a:cubicBezTo>
                <a:cubicBezTo>
                  <a:pt x="1411" y="411"/>
                  <a:pt x="1403" y="431"/>
                  <a:pt x="1386" y="448"/>
                </a:cubicBezTo>
                <a:cubicBezTo>
                  <a:pt x="1370" y="464"/>
                  <a:pt x="1350" y="473"/>
                  <a:pt x="1326" y="473"/>
                </a:cubicBezTo>
                <a:cubicBezTo>
                  <a:pt x="1302" y="473"/>
                  <a:pt x="1282" y="464"/>
                  <a:pt x="1265" y="447"/>
                </a:cubicBezTo>
                <a:cubicBezTo>
                  <a:pt x="1109" y="291"/>
                  <a:pt x="1109" y="291"/>
                  <a:pt x="1109" y="291"/>
                </a:cubicBezTo>
                <a:cubicBezTo>
                  <a:pt x="1109" y="939"/>
                  <a:pt x="1109" y="939"/>
                  <a:pt x="1109" y="939"/>
                </a:cubicBezTo>
                <a:cubicBezTo>
                  <a:pt x="1757" y="939"/>
                  <a:pt x="1757" y="939"/>
                  <a:pt x="1757" y="939"/>
                </a:cubicBezTo>
                <a:cubicBezTo>
                  <a:pt x="1601" y="783"/>
                  <a:pt x="1601" y="783"/>
                  <a:pt x="1601" y="783"/>
                </a:cubicBezTo>
                <a:cubicBezTo>
                  <a:pt x="1584" y="766"/>
                  <a:pt x="1575" y="746"/>
                  <a:pt x="1575" y="722"/>
                </a:cubicBezTo>
                <a:cubicBezTo>
                  <a:pt x="1575" y="698"/>
                  <a:pt x="1584" y="678"/>
                  <a:pt x="1600" y="662"/>
                </a:cubicBezTo>
                <a:cubicBezTo>
                  <a:pt x="1617" y="645"/>
                  <a:pt x="1637" y="637"/>
                  <a:pt x="1661" y="637"/>
                </a:cubicBezTo>
                <a:cubicBezTo>
                  <a:pt x="1684" y="637"/>
                  <a:pt x="1704" y="645"/>
                  <a:pt x="1721" y="662"/>
                </a:cubicBezTo>
                <a:cubicBezTo>
                  <a:pt x="2023" y="963"/>
                  <a:pt x="2023" y="963"/>
                  <a:pt x="2023" y="963"/>
                </a:cubicBezTo>
                <a:cubicBezTo>
                  <a:pt x="2040" y="980"/>
                  <a:pt x="2048" y="1000"/>
                  <a:pt x="2048" y="1024"/>
                </a:cubicBezTo>
                <a:cubicBezTo>
                  <a:pt x="2048" y="1048"/>
                  <a:pt x="2040" y="1068"/>
                  <a:pt x="2023" y="1084"/>
                </a:cubicBezTo>
                <a:cubicBezTo>
                  <a:pt x="1721" y="1386"/>
                  <a:pt x="1721" y="1386"/>
                  <a:pt x="1721" y="1386"/>
                </a:cubicBezTo>
                <a:cubicBezTo>
                  <a:pt x="1704" y="1403"/>
                  <a:pt x="1684" y="1411"/>
                  <a:pt x="1661" y="1411"/>
                </a:cubicBezTo>
                <a:cubicBezTo>
                  <a:pt x="1637" y="1411"/>
                  <a:pt x="1617" y="1403"/>
                  <a:pt x="1600" y="1386"/>
                </a:cubicBezTo>
                <a:cubicBezTo>
                  <a:pt x="1584" y="1370"/>
                  <a:pt x="1575" y="1350"/>
                  <a:pt x="1575" y="1326"/>
                </a:cubicBezTo>
                <a:cubicBezTo>
                  <a:pt x="1575" y="1302"/>
                  <a:pt x="1584" y="1282"/>
                  <a:pt x="1601" y="1265"/>
                </a:cubicBezTo>
                <a:cubicBezTo>
                  <a:pt x="1757" y="1109"/>
                  <a:pt x="1757" y="1109"/>
                  <a:pt x="1757" y="1109"/>
                </a:cubicBezTo>
                <a:cubicBezTo>
                  <a:pt x="1109" y="1109"/>
                  <a:pt x="1109" y="1109"/>
                  <a:pt x="1109" y="1109"/>
                </a:cubicBezTo>
                <a:cubicBezTo>
                  <a:pt x="1109" y="1757"/>
                  <a:pt x="1109" y="1757"/>
                  <a:pt x="1109" y="1757"/>
                </a:cubicBezTo>
                <a:cubicBezTo>
                  <a:pt x="1265" y="1601"/>
                  <a:pt x="1265" y="1601"/>
                  <a:pt x="1265" y="1601"/>
                </a:cubicBezTo>
                <a:cubicBezTo>
                  <a:pt x="1282" y="1584"/>
                  <a:pt x="1302" y="1575"/>
                  <a:pt x="1326" y="1575"/>
                </a:cubicBezTo>
                <a:cubicBezTo>
                  <a:pt x="1350" y="1575"/>
                  <a:pt x="1370" y="1584"/>
                  <a:pt x="1386" y="1600"/>
                </a:cubicBezTo>
                <a:cubicBezTo>
                  <a:pt x="1403" y="1617"/>
                  <a:pt x="1411" y="1637"/>
                  <a:pt x="1411" y="1661"/>
                </a:cubicBezTo>
                <a:cubicBezTo>
                  <a:pt x="1411" y="1684"/>
                  <a:pt x="1403" y="1704"/>
                  <a:pt x="1386" y="1721"/>
                </a:cubicBezTo>
                <a:cubicBezTo>
                  <a:pt x="1085" y="2023"/>
                  <a:pt x="1085" y="2023"/>
                  <a:pt x="1085" y="2023"/>
                </a:cubicBezTo>
                <a:cubicBezTo>
                  <a:pt x="1068" y="2040"/>
                  <a:pt x="1048" y="2048"/>
                  <a:pt x="1024" y="2048"/>
                </a:cubicBezTo>
                <a:cubicBezTo>
                  <a:pt x="1000" y="2048"/>
                  <a:pt x="980" y="2040"/>
                  <a:pt x="964" y="2023"/>
                </a:cubicBezTo>
                <a:cubicBezTo>
                  <a:pt x="662" y="1721"/>
                  <a:pt x="662" y="1721"/>
                  <a:pt x="662" y="1721"/>
                </a:cubicBezTo>
                <a:cubicBezTo>
                  <a:pt x="645" y="1704"/>
                  <a:pt x="637" y="1684"/>
                  <a:pt x="637" y="1661"/>
                </a:cubicBezTo>
                <a:cubicBezTo>
                  <a:pt x="637" y="1637"/>
                  <a:pt x="645" y="1617"/>
                  <a:pt x="662" y="1600"/>
                </a:cubicBezTo>
                <a:cubicBezTo>
                  <a:pt x="678" y="1584"/>
                  <a:pt x="698" y="1575"/>
                  <a:pt x="722" y="1575"/>
                </a:cubicBezTo>
                <a:cubicBezTo>
                  <a:pt x="746" y="1575"/>
                  <a:pt x="766" y="1584"/>
                  <a:pt x="783" y="1601"/>
                </a:cubicBezTo>
                <a:cubicBezTo>
                  <a:pt x="939" y="1757"/>
                  <a:pt x="939" y="1757"/>
                  <a:pt x="939" y="1757"/>
                </a:cubicBezTo>
                <a:cubicBezTo>
                  <a:pt x="939" y="1109"/>
                  <a:pt x="939" y="1109"/>
                  <a:pt x="939" y="1109"/>
                </a:cubicBezTo>
                <a:cubicBezTo>
                  <a:pt x="291" y="1109"/>
                  <a:pt x="291" y="1109"/>
                  <a:pt x="291" y="1109"/>
                </a:cubicBezTo>
                <a:cubicBezTo>
                  <a:pt x="447" y="1265"/>
                  <a:pt x="447" y="1265"/>
                  <a:pt x="447" y="1265"/>
                </a:cubicBezTo>
                <a:cubicBezTo>
                  <a:pt x="464" y="1282"/>
                  <a:pt x="473" y="1302"/>
                  <a:pt x="473" y="1326"/>
                </a:cubicBezTo>
                <a:cubicBezTo>
                  <a:pt x="473" y="1350"/>
                  <a:pt x="464" y="1370"/>
                  <a:pt x="448" y="1386"/>
                </a:cubicBezTo>
                <a:cubicBezTo>
                  <a:pt x="431" y="1403"/>
                  <a:pt x="411" y="1411"/>
                  <a:pt x="387" y="1411"/>
                </a:cubicBezTo>
                <a:cubicBezTo>
                  <a:pt x="364" y="1411"/>
                  <a:pt x="344" y="1403"/>
                  <a:pt x="327" y="1386"/>
                </a:cubicBezTo>
                <a:cubicBezTo>
                  <a:pt x="25" y="1085"/>
                  <a:pt x="25" y="1085"/>
                  <a:pt x="25" y="1085"/>
                </a:cubicBezTo>
                <a:cubicBezTo>
                  <a:pt x="8" y="1068"/>
                  <a:pt x="0" y="1048"/>
                  <a:pt x="0" y="1024"/>
                </a:cubicBezTo>
                <a:cubicBezTo>
                  <a:pt x="0" y="1000"/>
                  <a:pt x="8" y="980"/>
                  <a:pt x="25" y="963"/>
                </a:cubicBezTo>
                <a:cubicBezTo>
                  <a:pt x="327" y="662"/>
                  <a:pt x="327" y="662"/>
                  <a:pt x="327" y="662"/>
                </a:cubicBezTo>
                <a:cubicBezTo>
                  <a:pt x="344" y="645"/>
                  <a:pt x="364" y="637"/>
                  <a:pt x="387" y="637"/>
                </a:cubicBezTo>
                <a:cubicBezTo>
                  <a:pt x="411" y="637"/>
                  <a:pt x="431" y="645"/>
                  <a:pt x="448" y="662"/>
                </a:cubicBezTo>
                <a:cubicBezTo>
                  <a:pt x="464" y="678"/>
                  <a:pt x="473" y="698"/>
                  <a:pt x="473" y="722"/>
                </a:cubicBezTo>
                <a:cubicBezTo>
                  <a:pt x="473" y="746"/>
                  <a:pt x="464" y="766"/>
                  <a:pt x="447" y="783"/>
                </a:cubicBezTo>
                <a:cubicBezTo>
                  <a:pt x="291" y="939"/>
                  <a:pt x="291" y="939"/>
                  <a:pt x="291" y="939"/>
                </a:cubicBezTo>
                <a:cubicBezTo>
                  <a:pt x="939" y="939"/>
                  <a:pt x="939" y="939"/>
                  <a:pt x="939" y="939"/>
                </a:cubicBezTo>
                <a:cubicBezTo>
                  <a:pt x="939" y="291"/>
                  <a:pt x="939" y="291"/>
                  <a:pt x="939" y="291"/>
                </a:cubicBezTo>
                <a:cubicBezTo>
                  <a:pt x="783" y="447"/>
                  <a:pt x="783" y="447"/>
                  <a:pt x="783" y="447"/>
                </a:cubicBezTo>
                <a:cubicBezTo>
                  <a:pt x="766" y="464"/>
                  <a:pt x="746" y="473"/>
                  <a:pt x="722" y="473"/>
                </a:cubicBezTo>
                <a:cubicBezTo>
                  <a:pt x="698" y="473"/>
                  <a:pt x="678" y="464"/>
                  <a:pt x="662" y="448"/>
                </a:cubicBezTo>
                <a:cubicBezTo>
                  <a:pt x="645" y="431"/>
                  <a:pt x="637" y="411"/>
                  <a:pt x="637" y="387"/>
                </a:cubicBezTo>
                <a:cubicBezTo>
                  <a:pt x="637" y="364"/>
                  <a:pt x="645" y="344"/>
                  <a:pt x="662" y="327"/>
                </a:cubicBezTo>
                <a:cubicBezTo>
                  <a:pt x="963" y="25"/>
                  <a:pt x="963" y="25"/>
                  <a:pt x="963" y="25"/>
                </a:cubicBezTo>
                <a:cubicBezTo>
                  <a:pt x="980" y="8"/>
                  <a:pt x="1000" y="0"/>
                  <a:pt x="1024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7" name="Freeform 159"/>
          <p:cNvSpPr>
            <a:spLocks noEditPoints="1"/>
          </p:cNvSpPr>
          <p:nvPr/>
        </p:nvSpPr>
        <p:spPr bwMode="auto">
          <a:xfrm>
            <a:off x="11909425" y="5514975"/>
            <a:ext cx="273050" cy="271463"/>
          </a:xfrm>
          <a:custGeom>
            <a:avLst/>
            <a:gdLst>
              <a:gd name="T0" fmla="*/ 853 w 1706"/>
              <a:gd name="T1" fmla="*/ 0 h 1706"/>
              <a:gd name="T2" fmla="*/ 910 w 1706"/>
              <a:gd name="T3" fmla="*/ 2 h 1706"/>
              <a:gd name="T4" fmla="*/ 853 w 1706"/>
              <a:gd name="T5" fmla="*/ 256 h 1706"/>
              <a:gd name="T6" fmla="*/ 900 w 1706"/>
              <a:gd name="T7" fmla="*/ 488 h 1706"/>
              <a:gd name="T8" fmla="*/ 1028 w 1706"/>
              <a:gd name="T9" fmla="*/ 678 h 1706"/>
              <a:gd name="T10" fmla="*/ 1218 w 1706"/>
              <a:gd name="T11" fmla="*/ 806 h 1706"/>
              <a:gd name="T12" fmla="*/ 1450 w 1706"/>
              <a:gd name="T13" fmla="*/ 853 h 1706"/>
              <a:gd name="T14" fmla="*/ 1704 w 1706"/>
              <a:gd name="T15" fmla="*/ 796 h 1706"/>
              <a:gd name="T16" fmla="*/ 1706 w 1706"/>
              <a:gd name="T17" fmla="*/ 853 h 1706"/>
              <a:gd name="T18" fmla="*/ 1676 w 1706"/>
              <a:gd name="T19" fmla="*/ 1080 h 1706"/>
              <a:gd name="T20" fmla="*/ 1590 w 1706"/>
              <a:gd name="T21" fmla="*/ 1284 h 1706"/>
              <a:gd name="T22" fmla="*/ 1456 w 1706"/>
              <a:gd name="T23" fmla="*/ 1456 h 1706"/>
              <a:gd name="T24" fmla="*/ 1284 w 1706"/>
              <a:gd name="T25" fmla="*/ 1590 h 1706"/>
              <a:gd name="T26" fmla="*/ 1080 w 1706"/>
              <a:gd name="T27" fmla="*/ 1676 h 1706"/>
              <a:gd name="T28" fmla="*/ 853 w 1706"/>
              <a:gd name="T29" fmla="*/ 1706 h 1706"/>
              <a:gd name="T30" fmla="*/ 626 w 1706"/>
              <a:gd name="T31" fmla="*/ 1676 h 1706"/>
              <a:gd name="T32" fmla="*/ 422 w 1706"/>
              <a:gd name="T33" fmla="*/ 1590 h 1706"/>
              <a:gd name="T34" fmla="*/ 250 w 1706"/>
              <a:gd name="T35" fmla="*/ 1456 h 1706"/>
              <a:gd name="T36" fmla="*/ 116 w 1706"/>
              <a:gd name="T37" fmla="*/ 1284 h 1706"/>
              <a:gd name="T38" fmla="*/ 30 w 1706"/>
              <a:gd name="T39" fmla="*/ 1080 h 1706"/>
              <a:gd name="T40" fmla="*/ 0 w 1706"/>
              <a:gd name="T41" fmla="*/ 853 h 1706"/>
              <a:gd name="T42" fmla="*/ 30 w 1706"/>
              <a:gd name="T43" fmla="*/ 626 h 1706"/>
              <a:gd name="T44" fmla="*/ 116 w 1706"/>
              <a:gd name="T45" fmla="*/ 422 h 1706"/>
              <a:gd name="T46" fmla="*/ 250 w 1706"/>
              <a:gd name="T47" fmla="*/ 250 h 1706"/>
              <a:gd name="T48" fmla="*/ 422 w 1706"/>
              <a:gd name="T49" fmla="*/ 116 h 1706"/>
              <a:gd name="T50" fmla="*/ 626 w 1706"/>
              <a:gd name="T51" fmla="*/ 30 h 1706"/>
              <a:gd name="T52" fmla="*/ 853 w 1706"/>
              <a:gd name="T53" fmla="*/ 0 h 1706"/>
              <a:gd name="T54" fmla="*/ 685 w 1706"/>
              <a:gd name="T55" fmla="*/ 191 h 1706"/>
              <a:gd name="T56" fmla="*/ 480 w 1706"/>
              <a:gd name="T57" fmla="*/ 282 h 1706"/>
              <a:gd name="T58" fmla="*/ 317 w 1706"/>
              <a:gd name="T59" fmla="*/ 430 h 1706"/>
              <a:gd name="T60" fmla="*/ 209 w 1706"/>
              <a:gd name="T61" fmla="*/ 626 h 1706"/>
              <a:gd name="T62" fmla="*/ 170 w 1706"/>
              <a:gd name="T63" fmla="*/ 853 h 1706"/>
              <a:gd name="T64" fmla="*/ 224 w 1706"/>
              <a:gd name="T65" fmla="*/ 1118 h 1706"/>
              <a:gd name="T66" fmla="*/ 370 w 1706"/>
              <a:gd name="T67" fmla="*/ 1336 h 1706"/>
              <a:gd name="T68" fmla="*/ 588 w 1706"/>
              <a:gd name="T69" fmla="*/ 1482 h 1706"/>
              <a:gd name="T70" fmla="*/ 853 w 1706"/>
              <a:gd name="T71" fmla="*/ 1536 h 1706"/>
              <a:gd name="T72" fmla="*/ 1080 w 1706"/>
              <a:gd name="T73" fmla="*/ 1497 h 1706"/>
              <a:gd name="T74" fmla="*/ 1276 w 1706"/>
              <a:gd name="T75" fmla="*/ 1389 h 1706"/>
              <a:gd name="T76" fmla="*/ 1424 w 1706"/>
              <a:gd name="T77" fmla="*/ 1226 h 1706"/>
              <a:gd name="T78" fmla="*/ 1515 w 1706"/>
              <a:gd name="T79" fmla="*/ 1021 h 1706"/>
              <a:gd name="T80" fmla="*/ 1450 w 1706"/>
              <a:gd name="T81" fmla="*/ 1024 h 1706"/>
              <a:gd name="T82" fmla="*/ 1152 w 1706"/>
              <a:gd name="T83" fmla="*/ 963 h 1706"/>
              <a:gd name="T84" fmla="*/ 907 w 1706"/>
              <a:gd name="T85" fmla="*/ 799 h 1706"/>
              <a:gd name="T86" fmla="*/ 743 w 1706"/>
              <a:gd name="T87" fmla="*/ 554 h 1706"/>
              <a:gd name="T88" fmla="*/ 682 w 1706"/>
              <a:gd name="T89" fmla="*/ 256 h 1706"/>
              <a:gd name="T90" fmla="*/ 685 w 1706"/>
              <a:gd name="T91" fmla="*/ 191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06" h="1706">
                <a:moveTo>
                  <a:pt x="853" y="0"/>
                </a:moveTo>
                <a:cubicBezTo>
                  <a:pt x="872" y="0"/>
                  <a:pt x="891" y="0"/>
                  <a:pt x="910" y="2"/>
                </a:cubicBezTo>
                <a:cubicBezTo>
                  <a:pt x="872" y="83"/>
                  <a:pt x="853" y="168"/>
                  <a:pt x="853" y="256"/>
                </a:cubicBezTo>
                <a:cubicBezTo>
                  <a:pt x="853" y="337"/>
                  <a:pt x="869" y="414"/>
                  <a:pt x="900" y="488"/>
                </a:cubicBezTo>
                <a:cubicBezTo>
                  <a:pt x="932" y="561"/>
                  <a:pt x="974" y="625"/>
                  <a:pt x="1028" y="678"/>
                </a:cubicBezTo>
                <a:cubicBezTo>
                  <a:pt x="1081" y="732"/>
                  <a:pt x="1145" y="774"/>
                  <a:pt x="1218" y="806"/>
                </a:cubicBezTo>
                <a:cubicBezTo>
                  <a:pt x="1292" y="837"/>
                  <a:pt x="1369" y="853"/>
                  <a:pt x="1450" y="853"/>
                </a:cubicBezTo>
                <a:cubicBezTo>
                  <a:pt x="1538" y="853"/>
                  <a:pt x="1623" y="834"/>
                  <a:pt x="1704" y="796"/>
                </a:cubicBezTo>
                <a:cubicBezTo>
                  <a:pt x="1706" y="815"/>
                  <a:pt x="1706" y="834"/>
                  <a:pt x="1706" y="853"/>
                </a:cubicBezTo>
                <a:cubicBezTo>
                  <a:pt x="1706" y="930"/>
                  <a:pt x="1696" y="1006"/>
                  <a:pt x="1676" y="1080"/>
                </a:cubicBezTo>
                <a:cubicBezTo>
                  <a:pt x="1655" y="1153"/>
                  <a:pt x="1627" y="1222"/>
                  <a:pt x="1590" y="1284"/>
                </a:cubicBezTo>
                <a:cubicBezTo>
                  <a:pt x="1553" y="1346"/>
                  <a:pt x="1509" y="1404"/>
                  <a:pt x="1456" y="1456"/>
                </a:cubicBezTo>
                <a:cubicBezTo>
                  <a:pt x="1404" y="1509"/>
                  <a:pt x="1346" y="1553"/>
                  <a:pt x="1284" y="1590"/>
                </a:cubicBezTo>
                <a:cubicBezTo>
                  <a:pt x="1222" y="1627"/>
                  <a:pt x="1153" y="1655"/>
                  <a:pt x="1080" y="1676"/>
                </a:cubicBezTo>
                <a:cubicBezTo>
                  <a:pt x="1006" y="1696"/>
                  <a:pt x="930" y="1706"/>
                  <a:pt x="853" y="1706"/>
                </a:cubicBezTo>
                <a:cubicBezTo>
                  <a:pt x="776" y="1706"/>
                  <a:pt x="700" y="1696"/>
                  <a:pt x="626" y="1676"/>
                </a:cubicBezTo>
                <a:cubicBezTo>
                  <a:pt x="553" y="1655"/>
                  <a:pt x="484" y="1627"/>
                  <a:pt x="422" y="1590"/>
                </a:cubicBezTo>
                <a:cubicBezTo>
                  <a:pt x="360" y="1553"/>
                  <a:pt x="302" y="1509"/>
                  <a:pt x="250" y="1456"/>
                </a:cubicBezTo>
                <a:cubicBezTo>
                  <a:pt x="197" y="1404"/>
                  <a:pt x="153" y="1346"/>
                  <a:pt x="116" y="1284"/>
                </a:cubicBezTo>
                <a:cubicBezTo>
                  <a:pt x="79" y="1222"/>
                  <a:pt x="51" y="1153"/>
                  <a:pt x="30" y="1080"/>
                </a:cubicBezTo>
                <a:cubicBezTo>
                  <a:pt x="10" y="1006"/>
                  <a:pt x="0" y="930"/>
                  <a:pt x="0" y="853"/>
                </a:cubicBezTo>
                <a:cubicBezTo>
                  <a:pt x="0" y="776"/>
                  <a:pt x="10" y="700"/>
                  <a:pt x="30" y="626"/>
                </a:cubicBezTo>
                <a:cubicBezTo>
                  <a:pt x="51" y="553"/>
                  <a:pt x="79" y="484"/>
                  <a:pt x="116" y="422"/>
                </a:cubicBezTo>
                <a:cubicBezTo>
                  <a:pt x="153" y="360"/>
                  <a:pt x="197" y="302"/>
                  <a:pt x="250" y="250"/>
                </a:cubicBezTo>
                <a:cubicBezTo>
                  <a:pt x="302" y="197"/>
                  <a:pt x="360" y="153"/>
                  <a:pt x="422" y="116"/>
                </a:cubicBezTo>
                <a:cubicBezTo>
                  <a:pt x="484" y="79"/>
                  <a:pt x="553" y="51"/>
                  <a:pt x="626" y="30"/>
                </a:cubicBezTo>
                <a:cubicBezTo>
                  <a:pt x="700" y="10"/>
                  <a:pt x="776" y="0"/>
                  <a:pt x="853" y="0"/>
                </a:cubicBezTo>
                <a:close/>
                <a:moveTo>
                  <a:pt x="685" y="191"/>
                </a:moveTo>
                <a:cubicBezTo>
                  <a:pt x="612" y="210"/>
                  <a:pt x="543" y="240"/>
                  <a:pt x="480" y="282"/>
                </a:cubicBezTo>
                <a:cubicBezTo>
                  <a:pt x="417" y="323"/>
                  <a:pt x="362" y="373"/>
                  <a:pt x="317" y="430"/>
                </a:cubicBezTo>
                <a:cubicBezTo>
                  <a:pt x="271" y="488"/>
                  <a:pt x="235" y="553"/>
                  <a:pt x="209" y="626"/>
                </a:cubicBezTo>
                <a:cubicBezTo>
                  <a:pt x="183" y="699"/>
                  <a:pt x="170" y="775"/>
                  <a:pt x="170" y="853"/>
                </a:cubicBezTo>
                <a:cubicBezTo>
                  <a:pt x="170" y="945"/>
                  <a:pt x="188" y="1034"/>
                  <a:pt x="224" y="1118"/>
                </a:cubicBezTo>
                <a:cubicBezTo>
                  <a:pt x="260" y="1202"/>
                  <a:pt x="309" y="1275"/>
                  <a:pt x="370" y="1336"/>
                </a:cubicBezTo>
                <a:cubicBezTo>
                  <a:pt x="431" y="1397"/>
                  <a:pt x="504" y="1446"/>
                  <a:pt x="588" y="1482"/>
                </a:cubicBezTo>
                <a:cubicBezTo>
                  <a:pt x="672" y="1518"/>
                  <a:pt x="761" y="1536"/>
                  <a:pt x="853" y="1536"/>
                </a:cubicBezTo>
                <a:cubicBezTo>
                  <a:pt x="931" y="1536"/>
                  <a:pt x="1007" y="1523"/>
                  <a:pt x="1080" y="1497"/>
                </a:cubicBezTo>
                <a:cubicBezTo>
                  <a:pt x="1153" y="1471"/>
                  <a:pt x="1218" y="1435"/>
                  <a:pt x="1276" y="1389"/>
                </a:cubicBezTo>
                <a:cubicBezTo>
                  <a:pt x="1333" y="1344"/>
                  <a:pt x="1383" y="1289"/>
                  <a:pt x="1424" y="1226"/>
                </a:cubicBezTo>
                <a:cubicBezTo>
                  <a:pt x="1466" y="1163"/>
                  <a:pt x="1496" y="1094"/>
                  <a:pt x="1515" y="1021"/>
                </a:cubicBezTo>
                <a:cubicBezTo>
                  <a:pt x="1496" y="1023"/>
                  <a:pt x="1474" y="1024"/>
                  <a:pt x="1450" y="1024"/>
                </a:cubicBezTo>
                <a:cubicBezTo>
                  <a:pt x="1346" y="1024"/>
                  <a:pt x="1247" y="1003"/>
                  <a:pt x="1152" y="963"/>
                </a:cubicBezTo>
                <a:cubicBezTo>
                  <a:pt x="1058" y="922"/>
                  <a:pt x="976" y="867"/>
                  <a:pt x="907" y="799"/>
                </a:cubicBezTo>
                <a:cubicBezTo>
                  <a:pt x="839" y="730"/>
                  <a:pt x="784" y="648"/>
                  <a:pt x="743" y="554"/>
                </a:cubicBezTo>
                <a:cubicBezTo>
                  <a:pt x="703" y="459"/>
                  <a:pt x="682" y="360"/>
                  <a:pt x="682" y="256"/>
                </a:cubicBezTo>
                <a:cubicBezTo>
                  <a:pt x="682" y="232"/>
                  <a:pt x="683" y="210"/>
                  <a:pt x="685" y="1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8" name="Freeform 163"/>
          <p:cNvSpPr>
            <a:spLocks noEditPoints="1"/>
          </p:cNvSpPr>
          <p:nvPr/>
        </p:nvSpPr>
        <p:spPr bwMode="auto">
          <a:xfrm>
            <a:off x="11382375" y="6121400"/>
            <a:ext cx="304800" cy="276225"/>
          </a:xfrm>
          <a:custGeom>
            <a:avLst/>
            <a:gdLst>
              <a:gd name="T0" fmla="*/ 256 w 1878"/>
              <a:gd name="T1" fmla="*/ 0 h 1706"/>
              <a:gd name="T2" fmla="*/ 1622 w 1878"/>
              <a:gd name="T3" fmla="*/ 0 h 1706"/>
              <a:gd name="T4" fmla="*/ 1803 w 1878"/>
              <a:gd name="T5" fmla="*/ 75 h 1706"/>
              <a:gd name="T6" fmla="*/ 1878 w 1878"/>
              <a:gd name="T7" fmla="*/ 256 h 1706"/>
              <a:gd name="T8" fmla="*/ 1878 w 1878"/>
              <a:gd name="T9" fmla="*/ 1109 h 1706"/>
              <a:gd name="T10" fmla="*/ 1803 w 1878"/>
              <a:gd name="T11" fmla="*/ 1290 h 1706"/>
              <a:gd name="T12" fmla="*/ 1622 w 1878"/>
              <a:gd name="T13" fmla="*/ 1365 h 1706"/>
              <a:gd name="T14" fmla="*/ 1024 w 1878"/>
              <a:gd name="T15" fmla="*/ 1365 h 1706"/>
              <a:gd name="T16" fmla="*/ 1024 w 1878"/>
              <a:gd name="T17" fmla="*/ 1536 h 1706"/>
              <a:gd name="T18" fmla="*/ 1280 w 1878"/>
              <a:gd name="T19" fmla="*/ 1536 h 1706"/>
              <a:gd name="T20" fmla="*/ 1341 w 1878"/>
              <a:gd name="T21" fmla="*/ 1561 h 1706"/>
              <a:gd name="T22" fmla="*/ 1366 w 1878"/>
              <a:gd name="T23" fmla="*/ 1621 h 1706"/>
              <a:gd name="T24" fmla="*/ 1341 w 1878"/>
              <a:gd name="T25" fmla="*/ 1681 h 1706"/>
              <a:gd name="T26" fmla="*/ 1280 w 1878"/>
              <a:gd name="T27" fmla="*/ 1706 h 1706"/>
              <a:gd name="T28" fmla="*/ 598 w 1878"/>
              <a:gd name="T29" fmla="*/ 1706 h 1706"/>
              <a:gd name="T30" fmla="*/ 537 w 1878"/>
              <a:gd name="T31" fmla="*/ 1681 h 1706"/>
              <a:gd name="T32" fmla="*/ 512 w 1878"/>
              <a:gd name="T33" fmla="*/ 1621 h 1706"/>
              <a:gd name="T34" fmla="*/ 537 w 1878"/>
              <a:gd name="T35" fmla="*/ 1561 h 1706"/>
              <a:gd name="T36" fmla="*/ 598 w 1878"/>
              <a:gd name="T37" fmla="*/ 1536 h 1706"/>
              <a:gd name="T38" fmla="*/ 854 w 1878"/>
              <a:gd name="T39" fmla="*/ 1536 h 1706"/>
              <a:gd name="T40" fmla="*/ 854 w 1878"/>
              <a:gd name="T41" fmla="*/ 1365 h 1706"/>
              <a:gd name="T42" fmla="*/ 256 w 1878"/>
              <a:gd name="T43" fmla="*/ 1365 h 1706"/>
              <a:gd name="T44" fmla="*/ 75 w 1878"/>
              <a:gd name="T45" fmla="*/ 1290 h 1706"/>
              <a:gd name="T46" fmla="*/ 0 w 1878"/>
              <a:gd name="T47" fmla="*/ 1109 h 1706"/>
              <a:gd name="T48" fmla="*/ 0 w 1878"/>
              <a:gd name="T49" fmla="*/ 256 h 1706"/>
              <a:gd name="T50" fmla="*/ 75 w 1878"/>
              <a:gd name="T51" fmla="*/ 75 h 1706"/>
              <a:gd name="T52" fmla="*/ 256 w 1878"/>
              <a:gd name="T53" fmla="*/ 0 h 1706"/>
              <a:gd name="T54" fmla="*/ 1622 w 1878"/>
              <a:gd name="T55" fmla="*/ 170 h 1706"/>
              <a:gd name="T56" fmla="*/ 256 w 1878"/>
              <a:gd name="T57" fmla="*/ 170 h 1706"/>
              <a:gd name="T58" fmla="*/ 196 w 1878"/>
              <a:gd name="T59" fmla="*/ 195 h 1706"/>
              <a:gd name="T60" fmla="*/ 171 w 1878"/>
              <a:gd name="T61" fmla="*/ 256 h 1706"/>
              <a:gd name="T62" fmla="*/ 171 w 1878"/>
              <a:gd name="T63" fmla="*/ 1109 h 1706"/>
              <a:gd name="T64" fmla="*/ 196 w 1878"/>
              <a:gd name="T65" fmla="*/ 1169 h 1706"/>
              <a:gd name="T66" fmla="*/ 256 w 1878"/>
              <a:gd name="T67" fmla="*/ 1194 h 1706"/>
              <a:gd name="T68" fmla="*/ 1622 w 1878"/>
              <a:gd name="T69" fmla="*/ 1194 h 1706"/>
              <a:gd name="T70" fmla="*/ 1682 w 1878"/>
              <a:gd name="T71" fmla="*/ 1169 h 1706"/>
              <a:gd name="T72" fmla="*/ 1707 w 1878"/>
              <a:gd name="T73" fmla="*/ 1109 h 1706"/>
              <a:gd name="T74" fmla="*/ 1707 w 1878"/>
              <a:gd name="T75" fmla="*/ 256 h 1706"/>
              <a:gd name="T76" fmla="*/ 1682 w 1878"/>
              <a:gd name="T77" fmla="*/ 195 h 1706"/>
              <a:gd name="T78" fmla="*/ 1622 w 1878"/>
              <a:gd name="T79" fmla="*/ 170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78" h="1706">
                <a:moveTo>
                  <a:pt x="256" y="0"/>
                </a:moveTo>
                <a:cubicBezTo>
                  <a:pt x="1622" y="0"/>
                  <a:pt x="1622" y="0"/>
                  <a:pt x="1622" y="0"/>
                </a:cubicBezTo>
                <a:cubicBezTo>
                  <a:pt x="1692" y="0"/>
                  <a:pt x="1753" y="25"/>
                  <a:pt x="1803" y="75"/>
                </a:cubicBezTo>
                <a:cubicBezTo>
                  <a:pt x="1853" y="125"/>
                  <a:pt x="1878" y="185"/>
                  <a:pt x="1878" y="256"/>
                </a:cubicBezTo>
                <a:cubicBezTo>
                  <a:pt x="1878" y="1109"/>
                  <a:pt x="1878" y="1109"/>
                  <a:pt x="1878" y="1109"/>
                </a:cubicBezTo>
                <a:cubicBezTo>
                  <a:pt x="1878" y="1180"/>
                  <a:pt x="1853" y="1240"/>
                  <a:pt x="1803" y="1290"/>
                </a:cubicBezTo>
                <a:cubicBezTo>
                  <a:pt x="1753" y="1340"/>
                  <a:pt x="1692" y="1365"/>
                  <a:pt x="1622" y="1365"/>
                </a:cubicBezTo>
                <a:cubicBezTo>
                  <a:pt x="1024" y="1365"/>
                  <a:pt x="1024" y="1365"/>
                  <a:pt x="1024" y="1365"/>
                </a:cubicBezTo>
                <a:cubicBezTo>
                  <a:pt x="1024" y="1536"/>
                  <a:pt x="1024" y="1536"/>
                  <a:pt x="1024" y="1536"/>
                </a:cubicBezTo>
                <a:cubicBezTo>
                  <a:pt x="1280" y="1536"/>
                  <a:pt x="1280" y="1536"/>
                  <a:pt x="1280" y="1536"/>
                </a:cubicBezTo>
                <a:cubicBezTo>
                  <a:pt x="1304" y="1536"/>
                  <a:pt x="1324" y="1544"/>
                  <a:pt x="1341" y="1561"/>
                </a:cubicBezTo>
                <a:cubicBezTo>
                  <a:pt x="1357" y="1577"/>
                  <a:pt x="1366" y="1597"/>
                  <a:pt x="1366" y="1621"/>
                </a:cubicBezTo>
                <a:cubicBezTo>
                  <a:pt x="1366" y="1645"/>
                  <a:pt x="1357" y="1665"/>
                  <a:pt x="1341" y="1681"/>
                </a:cubicBezTo>
                <a:cubicBezTo>
                  <a:pt x="1324" y="1698"/>
                  <a:pt x="1304" y="1706"/>
                  <a:pt x="1280" y="1706"/>
                </a:cubicBezTo>
                <a:cubicBezTo>
                  <a:pt x="598" y="1706"/>
                  <a:pt x="598" y="1706"/>
                  <a:pt x="598" y="1706"/>
                </a:cubicBezTo>
                <a:cubicBezTo>
                  <a:pt x="574" y="1706"/>
                  <a:pt x="554" y="1698"/>
                  <a:pt x="537" y="1681"/>
                </a:cubicBezTo>
                <a:cubicBezTo>
                  <a:pt x="521" y="1665"/>
                  <a:pt x="512" y="1645"/>
                  <a:pt x="512" y="1621"/>
                </a:cubicBezTo>
                <a:cubicBezTo>
                  <a:pt x="512" y="1597"/>
                  <a:pt x="521" y="1577"/>
                  <a:pt x="537" y="1561"/>
                </a:cubicBezTo>
                <a:cubicBezTo>
                  <a:pt x="554" y="1544"/>
                  <a:pt x="574" y="1536"/>
                  <a:pt x="598" y="1536"/>
                </a:cubicBezTo>
                <a:cubicBezTo>
                  <a:pt x="854" y="1536"/>
                  <a:pt x="854" y="1536"/>
                  <a:pt x="854" y="1536"/>
                </a:cubicBezTo>
                <a:cubicBezTo>
                  <a:pt x="854" y="1365"/>
                  <a:pt x="854" y="1365"/>
                  <a:pt x="854" y="1365"/>
                </a:cubicBezTo>
                <a:cubicBezTo>
                  <a:pt x="256" y="1365"/>
                  <a:pt x="256" y="1365"/>
                  <a:pt x="256" y="1365"/>
                </a:cubicBezTo>
                <a:cubicBezTo>
                  <a:pt x="186" y="1365"/>
                  <a:pt x="125" y="1340"/>
                  <a:pt x="75" y="1290"/>
                </a:cubicBezTo>
                <a:cubicBezTo>
                  <a:pt x="25" y="1240"/>
                  <a:pt x="0" y="1180"/>
                  <a:pt x="0" y="1109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185"/>
                  <a:pt x="25" y="125"/>
                  <a:pt x="75" y="75"/>
                </a:cubicBezTo>
                <a:cubicBezTo>
                  <a:pt x="125" y="25"/>
                  <a:pt x="186" y="0"/>
                  <a:pt x="256" y="0"/>
                </a:cubicBezTo>
                <a:close/>
                <a:moveTo>
                  <a:pt x="1622" y="170"/>
                </a:moveTo>
                <a:cubicBezTo>
                  <a:pt x="256" y="170"/>
                  <a:pt x="256" y="170"/>
                  <a:pt x="256" y="170"/>
                </a:cubicBezTo>
                <a:cubicBezTo>
                  <a:pt x="233" y="170"/>
                  <a:pt x="213" y="179"/>
                  <a:pt x="196" y="195"/>
                </a:cubicBezTo>
                <a:cubicBezTo>
                  <a:pt x="179" y="212"/>
                  <a:pt x="171" y="232"/>
                  <a:pt x="171" y="256"/>
                </a:cubicBezTo>
                <a:cubicBezTo>
                  <a:pt x="171" y="1109"/>
                  <a:pt x="171" y="1109"/>
                  <a:pt x="171" y="1109"/>
                </a:cubicBezTo>
                <a:cubicBezTo>
                  <a:pt x="171" y="1133"/>
                  <a:pt x="179" y="1153"/>
                  <a:pt x="196" y="1169"/>
                </a:cubicBezTo>
                <a:cubicBezTo>
                  <a:pt x="213" y="1186"/>
                  <a:pt x="233" y="1194"/>
                  <a:pt x="256" y="1194"/>
                </a:cubicBezTo>
                <a:cubicBezTo>
                  <a:pt x="1622" y="1194"/>
                  <a:pt x="1622" y="1194"/>
                  <a:pt x="1622" y="1194"/>
                </a:cubicBezTo>
                <a:cubicBezTo>
                  <a:pt x="1645" y="1194"/>
                  <a:pt x="1665" y="1186"/>
                  <a:pt x="1682" y="1169"/>
                </a:cubicBezTo>
                <a:cubicBezTo>
                  <a:pt x="1699" y="1153"/>
                  <a:pt x="1707" y="1133"/>
                  <a:pt x="1707" y="1109"/>
                </a:cubicBezTo>
                <a:cubicBezTo>
                  <a:pt x="1707" y="256"/>
                  <a:pt x="1707" y="256"/>
                  <a:pt x="1707" y="256"/>
                </a:cubicBezTo>
                <a:cubicBezTo>
                  <a:pt x="1707" y="232"/>
                  <a:pt x="1699" y="212"/>
                  <a:pt x="1682" y="195"/>
                </a:cubicBezTo>
                <a:cubicBezTo>
                  <a:pt x="1665" y="179"/>
                  <a:pt x="1645" y="170"/>
                  <a:pt x="1622" y="17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0" name="Freeform 175"/>
          <p:cNvSpPr>
            <a:spLocks noEditPoints="1"/>
          </p:cNvSpPr>
          <p:nvPr/>
        </p:nvSpPr>
        <p:spPr bwMode="auto">
          <a:xfrm>
            <a:off x="11369675" y="5441950"/>
            <a:ext cx="214313" cy="320675"/>
          </a:xfrm>
          <a:custGeom>
            <a:avLst/>
            <a:gdLst>
              <a:gd name="T0" fmla="*/ 1280 w 1366"/>
              <a:gd name="T1" fmla="*/ 768 h 2048"/>
              <a:gd name="T2" fmla="*/ 1341 w 1366"/>
              <a:gd name="T3" fmla="*/ 793 h 2048"/>
              <a:gd name="T4" fmla="*/ 1366 w 1366"/>
              <a:gd name="T5" fmla="*/ 853 h 2048"/>
              <a:gd name="T6" fmla="*/ 1366 w 1366"/>
              <a:gd name="T7" fmla="*/ 1024 h 2048"/>
              <a:gd name="T8" fmla="*/ 1319 w 1366"/>
              <a:gd name="T9" fmla="*/ 1270 h 2048"/>
              <a:gd name="T10" fmla="*/ 1193 w 1366"/>
              <a:gd name="T11" fmla="*/ 1478 h 2048"/>
              <a:gd name="T12" fmla="*/ 1003 w 1366"/>
              <a:gd name="T13" fmla="*/ 1626 h 2048"/>
              <a:gd name="T14" fmla="*/ 768 w 1366"/>
              <a:gd name="T15" fmla="*/ 1701 h 2048"/>
              <a:gd name="T16" fmla="*/ 768 w 1366"/>
              <a:gd name="T17" fmla="*/ 1877 h 2048"/>
              <a:gd name="T18" fmla="*/ 1024 w 1366"/>
              <a:gd name="T19" fmla="*/ 1877 h 2048"/>
              <a:gd name="T20" fmla="*/ 1085 w 1366"/>
              <a:gd name="T21" fmla="*/ 1902 h 2048"/>
              <a:gd name="T22" fmla="*/ 1110 w 1366"/>
              <a:gd name="T23" fmla="*/ 1963 h 2048"/>
              <a:gd name="T24" fmla="*/ 1085 w 1366"/>
              <a:gd name="T25" fmla="*/ 2023 h 2048"/>
              <a:gd name="T26" fmla="*/ 1024 w 1366"/>
              <a:gd name="T27" fmla="*/ 2048 h 2048"/>
              <a:gd name="T28" fmla="*/ 342 w 1366"/>
              <a:gd name="T29" fmla="*/ 2048 h 2048"/>
              <a:gd name="T30" fmla="*/ 281 w 1366"/>
              <a:gd name="T31" fmla="*/ 2023 h 2048"/>
              <a:gd name="T32" fmla="*/ 256 w 1366"/>
              <a:gd name="T33" fmla="*/ 1963 h 2048"/>
              <a:gd name="T34" fmla="*/ 281 w 1366"/>
              <a:gd name="T35" fmla="*/ 1902 h 2048"/>
              <a:gd name="T36" fmla="*/ 342 w 1366"/>
              <a:gd name="T37" fmla="*/ 1877 h 2048"/>
              <a:gd name="T38" fmla="*/ 598 w 1366"/>
              <a:gd name="T39" fmla="*/ 1877 h 2048"/>
              <a:gd name="T40" fmla="*/ 598 w 1366"/>
              <a:gd name="T41" fmla="*/ 1701 h 2048"/>
              <a:gd name="T42" fmla="*/ 363 w 1366"/>
              <a:gd name="T43" fmla="*/ 1626 h 2048"/>
              <a:gd name="T44" fmla="*/ 173 w 1366"/>
              <a:gd name="T45" fmla="*/ 1478 h 2048"/>
              <a:gd name="T46" fmla="*/ 47 w 1366"/>
              <a:gd name="T47" fmla="*/ 1270 h 2048"/>
              <a:gd name="T48" fmla="*/ 0 w 1366"/>
              <a:gd name="T49" fmla="*/ 1024 h 2048"/>
              <a:gd name="T50" fmla="*/ 0 w 1366"/>
              <a:gd name="T51" fmla="*/ 853 h 2048"/>
              <a:gd name="T52" fmla="*/ 25 w 1366"/>
              <a:gd name="T53" fmla="*/ 793 h 2048"/>
              <a:gd name="T54" fmla="*/ 86 w 1366"/>
              <a:gd name="T55" fmla="*/ 768 h 2048"/>
              <a:gd name="T56" fmla="*/ 146 w 1366"/>
              <a:gd name="T57" fmla="*/ 793 h 2048"/>
              <a:gd name="T58" fmla="*/ 171 w 1366"/>
              <a:gd name="T59" fmla="*/ 853 h 2048"/>
              <a:gd name="T60" fmla="*/ 171 w 1366"/>
              <a:gd name="T61" fmla="*/ 1024 h 2048"/>
              <a:gd name="T62" fmla="*/ 240 w 1366"/>
              <a:gd name="T63" fmla="*/ 1281 h 2048"/>
              <a:gd name="T64" fmla="*/ 426 w 1366"/>
              <a:gd name="T65" fmla="*/ 1467 h 2048"/>
              <a:gd name="T66" fmla="*/ 683 w 1366"/>
              <a:gd name="T67" fmla="*/ 1536 h 2048"/>
              <a:gd name="T68" fmla="*/ 940 w 1366"/>
              <a:gd name="T69" fmla="*/ 1467 h 2048"/>
              <a:gd name="T70" fmla="*/ 1126 w 1366"/>
              <a:gd name="T71" fmla="*/ 1281 h 2048"/>
              <a:gd name="T72" fmla="*/ 1195 w 1366"/>
              <a:gd name="T73" fmla="*/ 1024 h 2048"/>
              <a:gd name="T74" fmla="*/ 1195 w 1366"/>
              <a:gd name="T75" fmla="*/ 853 h 2048"/>
              <a:gd name="T76" fmla="*/ 1220 w 1366"/>
              <a:gd name="T77" fmla="*/ 793 h 2048"/>
              <a:gd name="T78" fmla="*/ 1280 w 1366"/>
              <a:gd name="T79" fmla="*/ 768 h 2048"/>
              <a:gd name="T80" fmla="*/ 683 w 1366"/>
              <a:gd name="T81" fmla="*/ 0 h 2048"/>
              <a:gd name="T82" fmla="*/ 924 w 1366"/>
              <a:gd name="T83" fmla="*/ 100 h 2048"/>
              <a:gd name="T84" fmla="*/ 1024 w 1366"/>
              <a:gd name="T85" fmla="*/ 341 h 2048"/>
              <a:gd name="T86" fmla="*/ 1024 w 1366"/>
              <a:gd name="T87" fmla="*/ 1024 h 2048"/>
              <a:gd name="T88" fmla="*/ 924 w 1366"/>
              <a:gd name="T89" fmla="*/ 1265 h 2048"/>
              <a:gd name="T90" fmla="*/ 683 w 1366"/>
              <a:gd name="T91" fmla="*/ 1365 h 2048"/>
              <a:gd name="T92" fmla="*/ 442 w 1366"/>
              <a:gd name="T93" fmla="*/ 1265 h 2048"/>
              <a:gd name="T94" fmla="*/ 342 w 1366"/>
              <a:gd name="T95" fmla="*/ 1024 h 2048"/>
              <a:gd name="T96" fmla="*/ 342 w 1366"/>
              <a:gd name="T97" fmla="*/ 341 h 2048"/>
              <a:gd name="T98" fmla="*/ 442 w 1366"/>
              <a:gd name="T99" fmla="*/ 100 h 2048"/>
              <a:gd name="T100" fmla="*/ 683 w 1366"/>
              <a:gd name="T101" fmla="*/ 0 h 2048"/>
              <a:gd name="T102" fmla="*/ 683 w 1366"/>
              <a:gd name="T103" fmla="*/ 171 h 2048"/>
              <a:gd name="T104" fmla="*/ 562 w 1366"/>
              <a:gd name="T105" fmla="*/ 221 h 2048"/>
              <a:gd name="T106" fmla="*/ 512 w 1366"/>
              <a:gd name="T107" fmla="*/ 341 h 2048"/>
              <a:gd name="T108" fmla="*/ 512 w 1366"/>
              <a:gd name="T109" fmla="*/ 1024 h 2048"/>
              <a:gd name="T110" fmla="*/ 562 w 1366"/>
              <a:gd name="T111" fmla="*/ 1145 h 2048"/>
              <a:gd name="T112" fmla="*/ 683 w 1366"/>
              <a:gd name="T113" fmla="*/ 1195 h 2048"/>
              <a:gd name="T114" fmla="*/ 804 w 1366"/>
              <a:gd name="T115" fmla="*/ 1145 h 2048"/>
              <a:gd name="T116" fmla="*/ 854 w 1366"/>
              <a:gd name="T117" fmla="*/ 1024 h 2048"/>
              <a:gd name="T118" fmla="*/ 854 w 1366"/>
              <a:gd name="T119" fmla="*/ 341 h 2048"/>
              <a:gd name="T120" fmla="*/ 804 w 1366"/>
              <a:gd name="T121" fmla="*/ 221 h 2048"/>
              <a:gd name="T122" fmla="*/ 683 w 1366"/>
              <a:gd name="T123" fmla="*/ 171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66" h="2048">
                <a:moveTo>
                  <a:pt x="1280" y="768"/>
                </a:moveTo>
                <a:cubicBezTo>
                  <a:pt x="1304" y="768"/>
                  <a:pt x="1324" y="776"/>
                  <a:pt x="1341" y="793"/>
                </a:cubicBezTo>
                <a:cubicBezTo>
                  <a:pt x="1357" y="810"/>
                  <a:pt x="1366" y="830"/>
                  <a:pt x="1366" y="853"/>
                </a:cubicBezTo>
                <a:cubicBezTo>
                  <a:pt x="1366" y="1024"/>
                  <a:pt x="1366" y="1024"/>
                  <a:pt x="1366" y="1024"/>
                </a:cubicBezTo>
                <a:cubicBezTo>
                  <a:pt x="1366" y="1109"/>
                  <a:pt x="1350" y="1191"/>
                  <a:pt x="1319" y="1270"/>
                </a:cubicBezTo>
                <a:cubicBezTo>
                  <a:pt x="1288" y="1349"/>
                  <a:pt x="1246" y="1418"/>
                  <a:pt x="1193" y="1478"/>
                </a:cubicBezTo>
                <a:cubicBezTo>
                  <a:pt x="1140" y="1537"/>
                  <a:pt x="1077" y="1587"/>
                  <a:pt x="1003" y="1626"/>
                </a:cubicBezTo>
                <a:cubicBezTo>
                  <a:pt x="930" y="1666"/>
                  <a:pt x="851" y="1691"/>
                  <a:pt x="768" y="1701"/>
                </a:cubicBezTo>
                <a:cubicBezTo>
                  <a:pt x="768" y="1877"/>
                  <a:pt x="768" y="1877"/>
                  <a:pt x="768" y="1877"/>
                </a:cubicBezTo>
                <a:cubicBezTo>
                  <a:pt x="1024" y="1877"/>
                  <a:pt x="1024" y="1877"/>
                  <a:pt x="1024" y="1877"/>
                </a:cubicBezTo>
                <a:cubicBezTo>
                  <a:pt x="1048" y="1877"/>
                  <a:pt x="1068" y="1886"/>
                  <a:pt x="1085" y="1902"/>
                </a:cubicBezTo>
                <a:cubicBezTo>
                  <a:pt x="1101" y="1919"/>
                  <a:pt x="1110" y="1939"/>
                  <a:pt x="1110" y="1963"/>
                </a:cubicBezTo>
                <a:cubicBezTo>
                  <a:pt x="1110" y="1986"/>
                  <a:pt x="1101" y="2006"/>
                  <a:pt x="1085" y="2023"/>
                </a:cubicBezTo>
                <a:cubicBezTo>
                  <a:pt x="1068" y="2040"/>
                  <a:pt x="1048" y="2048"/>
                  <a:pt x="1024" y="2048"/>
                </a:cubicBezTo>
                <a:cubicBezTo>
                  <a:pt x="342" y="2048"/>
                  <a:pt x="342" y="2048"/>
                  <a:pt x="342" y="2048"/>
                </a:cubicBezTo>
                <a:cubicBezTo>
                  <a:pt x="318" y="2048"/>
                  <a:pt x="298" y="2040"/>
                  <a:pt x="281" y="2023"/>
                </a:cubicBezTo>
                <a:cubicBezTo>
                  <a:pt x="265" y="2006"/>
                  <a:pt x="256" y="1986"/>
                  <a:pt x="256" y="1963"/>
                </a:cubicBezTo>
                <a:cubicBezTo>
                  <a:pt x="256" y="1939"/>
                  <a:pt x="265" y="1919"/>
                  <a:pt x="281" y="1902"/>
                </a:cubicBezTo>
                <a:cubicBezTo>
                  <a:pt x="298" y="1886"/>
                  <a:pt x="318" y="1877"/>
                  <a:pt x="342" y="1877"/>
                </a:cubicBezTo>
                <a:cubicBezTo>
                  <a:pt x="598" y="1877"/>
                  <a:pt x="598" y="1877"/>
                  <a:pt x="598" y="1877"/>
                </a:cubicBezTo>
                <a:cubicBezTo>
                  <a:pt x="598" y="1701"/>
                  <a:pt x="598" y="1701"/>
                  <a:pt x="598" y="1701"/>
                </a:cubicBezTo>
                <a:cubicBezTo>
                  <a:pt x="515" y="1691"/>
                  <a:pt x="436" y="1666"/>
                  <a:pt x="363" y="1626"/>
                </a:cubicBezTo>
                <a:cubicBezTo>
                  <a:pt x="289" y="1587"/>
                  <a:pt x="226" y="1537"/>
                  <a:pt x="173" y="1478"/>
                </a:cubicBezTo>
                <a:cubicBezTo>
                  <a:pt x="120" y="1418"/>
                  <a:pt x="78" y="1349"/>
                  <a:pt x="47" y="1270"/>
                </a:cubicBezTo>
                <a:cubicBezTo>
                  <a:pt x="16" y="1191"/>
                  <a:pt x="0" y="1109"/>
                  <a:pt x="0" y="1024"/>
                </a:cubicBezTo>
                <a:cubicBezTo>
                  <a:pt x="0" y="853"/>
                  <a:pt x="0" y="853"/>
                  <a:pt x="0" y="853"/>
                </a:cubicBezTo>
                <a:cubicBezTo>
                  <a:pt x="0" y="830"/>
                  <a:pt x="9" y="810"/>
                  <a:pt x="25" y="793"/>
                </a:cubicBezTo>
                <a:cubicBezTo>
                  <a:pt x="42" y="776"/>
                  <a:pt x="62" y="768"/>
                  <a:pt x="86" y="768"/>
                </a:cubicBezTo>
                <a:cubicBezTo>
                  <a:pt x="109" y="768"/>
                  <a:pt x="129" y="776"/>
                  <a:pt x="146" y="793"/>
                </a:cubicBezTo>
                <a:cubicBezTo>
                  <a:pt x="163" y="810"/>
                  <a:pt x="171" y="830"/>
                  <a:pt x="171" y="853"/>
                </a:cubicBezTo>
                <a:cubicBezTo>
                  <a:pt x="171" y="1024"/>
                  <a:pt x="171" y="1024"/>
                  <a:pt x="171" y="1024"/>
                </a:cubicBezTo>
                <a:cubicBezTo>
                  <a:pt x="171" y="1117"/>
                  <a:pt x="194" y="1203"/>
                  <a:pt x="240" y="1281"/>
                </a:cubicBezTo>
                <a:cubicBezTo>
                  <a:pt x="285" y="1359"/>
                  <a:pt x="348" y="1422"/>
                  <a:pt x="426" y="1467"/>
                </a:cubicBezTo>
                <a:cubicBezTo>
                  <a:pt x="504" y="1513"/>
                  <a:pt x="590" y="1536"/>
                  <a:pt x="683" y="1536"/>
                </a:cubicBezTo>
                <a:cubicBezTo>
                  <a:pt x="776" y="1536"/>
                  <a:pt x="862" y="1513"/>
                  <a:pt x="940" y="1467"/>
                </a:cubicBezTo>
                <a:cubicBezTo>
                  <a:pt x="1018" y="1422"/>
                  <a:pt x="1081" y="1359"/>
                  <a:pt x="1126" y="1281"/>
                </a:cubicBezTo>
                <a:cubicBezTo>
                  <a:pt x="1172" y="1203"/>
                  <a:pt x="1195" y="1117"/>
                  <a:pt x="1195" y="1024"/>
                </a:cubicBezTo>
                <a:cubicBezTo>
                  <a:pt x="1195" y="853"/>
                  <a:pt x="1195" y="853"/>
                  <a:pt x="1195" y="853"/>
                </a:cubicBezTo>
                <a:cubicBezTo>
                  <a:pt x="1195" y="830"/>
                  <a:pt x="1203" y="810"/>
                  <a:pt x="1220" y="793"/>
                </a:cubicBezTo>
                <a:cubicBezTo>
                  <a:pt x="1237" y="776"/>
                  <a:pt x="1257" y="768"/>
                  <a:pt x="1280" y="768"/>
                </a:cubicBezTo>
                <a:close/>
                <a:moveTo>
                  <a:pt x="683" y="0"/>
                </a:moveTo>
                <a:cubicBezTo>
                  <a:pt x="777" y="0"/>
                  <a:pt x="858" y="33"/>
                  <a:pt x="924" y="100"/>
                </a:cubicBezTo>
                <a:cubicBezTo>
                  <a:pt x="991" y="167"/>
                  <a:pt x="1024" y="247"/>
                  <a:pt x="1024" y="341"/>
                </a:cubicBezTo>
                <a:cubicBezTo>
                  <a:pt x="1024" y="1024"/>
                  <a:pt x="1024" y="1024"/>
                  <a:pt x="1024" y="1024"/>
                </a:cubicBezTo>
                <a:cubicBezTo>
                  <a:pt x="1024" y="1118"/>
                  <a:pt x="991" y="1199"/>
                  <a:pt x="924" y="1265"/>
                </a:cubicBezTo>
                <a:cubicBezTo>
                  <a:pt x="858" y="1332"/>
                  <a:pt x="777" y="1365"/>
                  <a:pt x="683" y="1365"/>
                </a:cubicBezTo>
                <a:cubicBezTo>
                  <a:pt x="589" y="1365"/>
                  <a:pt x="508" y="1332"/>
                  <a:pt x="442" y="1265"/>
                </a:cubicBezTo>
                <a:cubicBezTo>
                  <a:pt x="375" y="1199"/>
                  <a:pt x="342" y="1118"/>
                  <a:pt x="342" y="1024"/>
                </a:cubicBezTo>
                <a:cubicBezTo>
                  <a:pt x="342" y="341"/>
                  <a:pt x="342" y="341"/>
                  <a:pt x="342" y="341"/>
                </a:cubicBezTo>
                <a:cubicBezTo>
                  <a:pt x="342" y="247"/>
                  <a:pt x="375" y="167"/>
                  <a:pt x="442" y="100"/>
                </a:cubicBezTo>
                <a:cubicBezTo>
                  <a:pt x="508" y="33"/>
                  <a:pt x="589" y="0"/>
                  <a:pt x="683" y="0"/>
                </a:cubicBezTo>
                <a:close/>
                <a:moveTo>
                  <a:pt x="683" y="171"/>
                </a:moveTo>
                <a:cubicBezTo>
                  <a:pt x="636" y="171"/>
                  <a:pt x="596" y="187"/>
                  <a:pt x="562" y="221"/>
                </a:cubicBezTo>
                <a:cubicBezTo>
                  <a:pt x="529" y="254"/>
                  <a:pt x="512" y="294"/>
                  <a:pt x="512" y="341"/>
                </a:cubicBezTo>
                <a:cubicBezTo>
                  <a:pt x="512" y="1024"/>
                  <a:pt x="512" y="1024"/>
                  <a:pt x="512" y="1024"/>
                </a:cubicBezTo>
                <a:cubicBezTo>
                  <a:pt x="512" y="1071"/>
                  <a:pt x="529" y="1111"/>
                  <a:pt x="562" y="1145"/>
                </a:cubicBezTo>
                <a:cubicBezTo>
                  <a:pt x="596" y="1178"/>
                  <a:pt x="636" y="1195"/>
                  <a:pt x="683" y="1195"/>
                </a:cubicBezTo>
                <a:cubicBezTo>
                  <a:pt x="730" y="1195"/>
                  <a:pt x="770" y="1178"/>
                  <a:pt x="804" y="1145"/>
                </a:cubicBezTo>
                <a:cubicBezTo>
                  <a:pt x="837" y="1111"/>
                  <a:pt x="854" y="1071"/>
                  <a:pt x="854" y="1024"/>
                </a:cubicBezTo>
                <a:cubicBezTo>
                  <a:pt x="854" y="341"/>
                  <a:pt x="854" y="341"/>
                  <a:pt x="854" y="341"/>
                </a:cubicBezTo>
                <a:cubicBezTo>
                  <a:pt x="854" y="294"/>
                  <a:pt x="837" y="254"/>
                  <a:pt x="804" y="221"/>
                </a:cubicBezTo>
                <a:cubicBezTo>
                  <a:pt x="770" y="187"/>
                  <a:pt x="730" y="171"/>
                  <a:pt x="683" y="17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rgbClr val="0DB5C5"/>
            </a:gs>
            <a:gs pos="50298">
              <a:srgbClr val="2082B4"/>
            </a:gs>
            <a:gs pos="30000">
              <a:srgbClr val="305AA6"/>
            </a:gs>
            <a:gs pos="15000">
              <a:srgbClr val="403198"/>
            </a:gs>
            <a:gs pos="100000">
              <a:srgbClr val="03D3C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5565775" y="2060575"/>
            <a:ext cx="1055688" cy="105568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99" name="文本框 13"/>
          <p:cNvSpPr txBox="1">
            <a:spLocks noChangeArrowheads="1"/>
          </p:cNvSpPr>
          <p:nvPr/>
        </p:nvSpPr>
        <p:spPr bwMode="auto">
          <a:xfrm>
            <a:off x="5715000" y="2233613"/>
            <a:ext cx="757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</a:rPr>
              <a:t>1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44988" y="3249613"/>
            <a:ext cx="34956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11663" y="3624263"/>
            <a:ext cx="33623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Add your text here please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25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12226926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62"/>
          <p:cNvSpPr/>
          <p:nvPr/>
        </p:nvSpPr>
        <p:spPr>
          <a:xfrm>
            <a:off x="-17463" y="0"/>
            <a:ext cx="12226926" cy="4487863"/>
          </a:xfrm>
          <a:prstGeom prst="rect">
            <a:avLst/>
          </a:prstGeom>
          <a:gradFill>
            <a:gsLst>
              <a:gs pos="0">
                <a:srgbClr val="403198">
                  <a:alpha val="85000"/>
                </a:srgbClr>
              </a:gs>
              <a:gs pos="98693">
                <a:srgbClr val="0DB5C5">
                  <a:alpha val="85000"/>
                </a:srgbClr>
              </a:gs>
              <a:gs pos="65359">
                <a:srgbClr val="2082B4">
                  <a:alpha val="85000"/>
                </a:srgbClr>
              </a:gs>
              <a:gs pos="30000">
                <a:srgbClr val="305AA6">
                  <a:alpha val="8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124" name="组合 1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54199" y="806610"/>
              <a:ext cx="11286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1966" y="181154"/>
              <a:ext cx="2176377" cy="4619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2" name="文本框 4"/>
            <p:cNvSpPr txBox="1">
              <a:spLocks noChangeArrowheads="1"/>
            </p:cNvSpPr>
            <p:nvPr/>
          </p:nvSpPr>
          <p:spPr bwMode="auto">
            <a:xfrm>
              <a:off x="255886" y="484319"/>
              <a:ext cx="24524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Add your text here please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6" name="椭圆 5"/>
          <p:cNvSpPr/>
          <p:nvPr/>
        </p:nvSpPr>
        <p:spPr bwMode="auto">
          <a:xfrm>
            <a:off x="587375" y="3500438"/>
            <a:ext cx="1976438" cy="1976437"/>
          </a:xfrm>
          <a:prstGeom prst="ellipse">
            <a:avLst/>
          </a:prstGeom>
          <a:solidFill>
            <a:srgbClr val="403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51" name="文本框 6"/>
          <p:cNvSpPr txBox="1">
            <a:spLocks noChangeArrowheads="1"/>
          </p:cNvSpPr>
          <p:nvPr/>
        </p:nvSpPr>
        <p:spPr bwMode="auto">
          <a:xfrm>
            <a:off x="663575" y="4287838"/>
            <a:ext cx="1824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Key words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3589338" y="3890963"/>
            <a:ext cx="1089025" cy="1089025"/>
          </a:xfrm>
          <a:prstGeom prst="ellipse">
            <a:avLst/>
          </a:prstGeom>
          <a:solidFill>
            <a:srgbClr val="305A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31" name="Freeform 120"/>
          <p:cNvSpPr>
            <a:spLocks noEditPoints="1"/>
          </p:cNvSpPr>
          <p:nvPr/>
        </p:nvSpPr>
        <p:spPr bwMode="auto">
          <a:xfrm>
            <a:off x="3929063" y="4259263"/>
            <a:ext cx="407987" cy="458787"/>
          </a:xfrm>
          <a:custGeom>
            <a:avLst/>
            <a:gdLst>
              <a:gd name="T0" fmla="*/ 2147483646 w 1810"/>
              <a:gd name="T1" fmla="*/ 0 h 2048"/>
              <a:gd name="T2" fmla="*/ 2147483646 w 1810"/>
              <a:gd name="T3" fmla="*/ 2147483646 h 2048"/>
              <a:gd name="T4" fmla="*/ 2147483646 w 1810"/>
              <a:gd name="T5" fmla="*/ 0 h 2048"/>
              <a:gd name="T6" fmla="*/ 2147483646 w 1810"/>
              <a:gd name="T7" fmla="*/ 2147483646 h 2048"/>
              <a:gd name="T8" fmla="*/ 2147483646 w 1810"/>
              <a:gd name="T9" fmla="*/ 2147483646 h 2048"/>
              <a:gd name="T10" fmla="*/ 2147483646 w 1810"/>
              <a:gd name="T11" fmla="*/ 2147483646 h 2048"/>
              <a:gd name="T12" fmla="*/ 2147483646 w 1810"/>
              <a:gd name="T13" fmla="*/ 0 h 2048"/>
              <a:gd name="T14" fmla="*/ 2147483646 w 1810"/>
              <a:gd name="T15" fmla="*/ 2147483646 h 2048"/>
              <a:gd name="T16" fmla="*/ 2147483646 w 1810"/>
              <a:gd name="T17" fmla="*/ 2147483646 h 2048"/>
              <a:gd name="T18" fmla="*/ 2147483646 w 1810"/>
              <a:gd name="T19" fmla="*/ 2147483646 h 2048"/>
              <a:gd name="T20" fmla="*/ 2147483646 w 1810"/>
              <a:gd name="T21" fmla="*/ 2147483646 h 2048"/>
              <a:gd name="T22" fmla="*/ 2147483646 w 1810"/>
              <a:gd name="T23" fmla="*/ 2147483646 h 20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10" h="2048">
                <a:moveTo>
                  <a:pt x="1801" y="0"/>
                </a:moveTo>
                <a:cubicBezTo>
                  <a:pt x="905" y="256"/>
                  <a:pt x="905" y="256"/>
                  <a:pt x="905" y="256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0" y="103"/>
                  <a:pt x="9" y="256"/>
                </a:cubicBezTo>
                <a:cubicBezTo>
                  <a:pt x="905" y="536"/>
                  <a:pt x="905" y="536"/>
                  <a:pt x="905" y="536"/>
                </a:cubicBezTo>
                <a:cubicBezTo>
                  <a:pt x="1801" y="256"/>
                  <a:pt x="1801" y="256"/>
                  <a:pt x="1801" y="256"/>
                </a:cubicBezTo>
                <a:cubicBezTo>
                  <a:pt x="1810" y="103"/>
                  <a:pt x="1801" y="0"/>
                  <a:pt x="1801" y="0"/>
                </a:cubicBezTo>
                <a:close/>
                <a:moveTo>
                  <a:pt x="25" y="390"/>
                </a:moveTo>
                <a:cubicBezTo>
                  <a:pt x="73" y="892"/>
                  <a:pt x="252" y="1735"/>
                  <a:pt x="905" y="2048"/>
                </a:cubicBezTo>
                <a:cubicBezTo>
                  <a:pt x="1558" y="1735"/>
                  <a:pt x="1737" y="892"/>
                  <a:pt x="1785" y="390"/>
                </a:cubicBezTo>
                <a:cubicBezTo>
                  <a:pt x="905" y="721"/>
                  <a:pt x="905" y="721"/>
                  <a:pt x="905" y="721"/>
                </a:cubicBezTo>
                <a:lnTo>
                  <a:pt x="25" y="3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 bwMode="auto">
          <a:xfrm>
            <a:off x="5929313" y="3890963"/>
            <a:ext cx="1089025" cy="1089025"/>
          </a:xfrm>
          <a:prstGeom prst="ellipse">
            <a:avLst/>
          </a:prstGeom>
          <a:solidFill>
            <a:srgbClr val="21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33" name="Freeform 124"/>
          <p:cNvSpPr>
            <a:spLocks/>
          </p:cNvSpPr>
          <p:nvPr/>
        </p:nvSpPr>
        <p:spPr bwMode="auto">
          <a:xfrm>
            <a:off x="6275388" y="4259263"/>
            <a:ext cx="396875" cy="395287"/>
          </a:xfrm>
          <a:custGeom>
            <a:avLst/>
            <a:gdLst>
              <a:gd name="T0" fmla="*/ 2147483646 w 2048"/>
              <a:gd name="T1" fmla="*/ 2147483646 h 2048"/>
              <a:gd name="T2" fmla="*/ 2147483646 w 2048"/>
              <a:gd name="T3" fmla="*/ 2147483646 h 2048"/>
              <a:gd name="T4" fmla="*/ 2147483646 w 2048"/>
              <a:gd name="T5" fmla="*/ 2147483646 h 2048"/>
              <a:gd name="T6" fmla="*/ 2147483646 w 2048"/>
              <a:gd name="T7" fmla="*/ 2147483646 h 2048"/>
              <a:gd name="T8" fmla="*/ 2147483646 w 2048"/>
              <a:gd name="T9" fmla="*/ 2147483646 h 2048"/>
              <a:gd name="T10" fmla="*/ 2147483646 w 2048"/>
              <a:gd name="T11" fmla="*/ 2147483646 h 2048"/>
              <a:gd name="T12" fmla="*/ 2147483646 w 2048"/>
              <a:gd name="T13" fmla="*/ 2147483646 h 2048"/>
              <a:gd name="T14" fmla="*/ 2147483646 w 2048"/>
              <a:gd name="T15" fmla="*/ 2147483646 h 2048"/>
              <a:gd name="T16" fmla="*/ 2147483646 w 2048"/>
              <a:gd name="T17" fmla="*/ 0 h 2048"/>
              <a:gd name="T18" fmla="*/ 2147483646 w 2048"/>
              <a:gd name="T19" fmla="*/ 2147483646 h 2048"/>
              <a:gd name="T20" fmla="*/ 2147483646 w 2048"/>
              <a:gd name="T21" fmla="*/ 2147483646 h 2048"/>
              <a:gd name="T22" fmla="*/ 2147483646 w 2048"/>
              <a:gd name="T23" fmla="*/ 2147483646 h 2048"/>
              <a:gd name="T24" fmla="*/ 2147483646 w 2048"/>
              <a:gd name="T25" fmla="*/ 2147483646 h 2048"/>
              <a:gd name="T26" fmla="*/ 0 w 2048"/>
              <a:gd name="T27" fmla="*/ 2147483646 h 2048"/>
              <a:gd name="T28" fmla="*/ 2147483646 w 2048"/>
              <a:gd name="T29" fmla="*/ 2147483646 h 2048"/>
              <a:gd name="T30" fmla="*/ 2147483646 w 2048"/>
              <a:gd name="T31" fmla="*/ 2147483646 h 2048"/>
              <a:gd name="T32" fmla="*/ 2147483646 w 2048"/>
              <a:gd name="T33" fmla="*/ 2147483646 h 2048"/>
              <a:gd name="T34" fmla="*/ 2147483646 w 2048"/>
              <a:gd name="T35" fmla="*/ 2147483646 h 2048"/>
              <a:gd name="T36" fmla="*/ 2147483646 w 2048"/>
              <a:gd name="T37" fmla="*/ 2147483646 h 2048"/>
              <a:gd name="T38" fmla="*/ 2147483646 w 2048"/>
              <a:gd name="T39" fmla="*/ 2147483646 h 2048"/>
              <a:gd name="T40" fmla="*/ 2147483646 w 2048"/>
              <a:gd name="T41" fmla="*/ 2147483646 h 204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048" h="2048">
                <a:moveTo>
                  <a:pt x="1728" y="1408"/>
                </a:moveTo>
                <a:cubicBezTo>
                  <a:pt x="1638" y="1408"/>
                  <a:pt x="1556" y="1445"/>
                  <a:pt x="1498" y="1506"/>
                </a:cubicBezTo>
                <a:cubicBezTo>
                  <a:pt x="636" y="1075"/>
                  <a:pt x="636" y="1075"/>
                  <a:pt x="636" y="1075"/>
                </a:cubicBezTo>
                <a:cubicBezTo>
                  <a:pt x="639" y="1058"/>
                  <a:pt x="640" y="1041"/>
                  <a:pt x="640" y="1024"/>
                </a:cubicBezTo>
                <a:cubicBezTo>
                  <a:pt x="640" y="1007"/>
                  <a:pt x="639" y="990"/>
                  <a:pt x="636" y="973"/>
                </a:cubicBezTo>
                <a:cubicBezTo>
                  <a:pt x="1498" y="542"/>
                  <a:pt x="1498" y="542"/>
                  <a:pt x="1498" y="542"/>
                </a:cubicBezTo>
                <a:cubicBezTo>
                  <a:pt x="1556" y="603"/>
                  <a:pt x="1638" y="640"/>
                  <a:pt x="1728" y="640"/>
                </a:cubicBezTo>
                <a:cubicBezTo>
                  <a:pt x="1905" y="640"/>
                  <a:pt x="2048" y="497"/>
                  <a:pt x="2048" y="320"/>
                </a:cubicBezTo>
                <a:cubicBezTo>
                  <a:pt x="2048" y="143"/>
                  <a:pt x="1905" y="0"/>
                  <a:pt x="1728" y="0"/>
                </a:cubicBezTo>
                <a:cubicBezTo>
                  <a:pt x="1551" y="0"/>
                  <a:pt x="1408" y="143"/>
                  <a:pt x="1408" y="320"/>
                </a:cubicBezTo>
                <a:cubicBezTo>
                  <a:pt x="1408" y="337"/>
                  <a:pt x="1409" y="354"/>
                  <a:pt x="1412" y="371"/>
                </a:cubicBezTo>
                <a:cubicBezTo>
                  <a:pt x="550" y="802"/>
                  <a:pt x="550" y="802"/>
                  <a:pt x="550" y="802"/>
                </a:cubicBezTo>
                <a:cubicBezTo>
                  <a:pt x="492" y="741"/>
                  <a:pt x="410" y="704"/>
                  <a:pt x="320" y="704"/>
                </a:cubicBezTo>
                <a:cubicBezTo>
                  <a:pt x="143" y="704"/>
                  <a:pt x="0" y="847"/>
                  <a:pt x="0" y="1024"/>
                </a:cubicBezTo>
                <a:cubicBezTo>
                  <a:pt x="0" y="1201"/>
                  <a:pt x="143" y="1344"/>
                  <a:pt x="320" y="1344"/>
                </a:cubicBezTo>
                <a:cubicBezTo>
                  <a:pt x="410" y="1344"/>
                  <a:pt x="492" y="1307"/>
                  <a:pt x="550" y="1246"/>
                </a:cubicBezTo>
                <a:cubicBezTo>
                  <a:pt x="1412" y="1677"/>
                  <a:pt x="1412" y="1677"/>
                  <a:pt x="1412" y="1677"/>
                </a:cubicBezTo>
                <a:cubicBezTo>
                  <a:pt x="1409" y="1694"/>
                  <a:pt x="1408" y="1711"/>
                  <a:pt x="1408" y="1728"/>
                </a:cubicBezTo>
                <a:cubicBezTo>
                  <a:pt x="1408" y="1905"/>
                  <a:pt x="1551" y="2048"/>
                  <a:pt x="1728" y="2048"/>
                </a:cubicBezTo>
                <a:cubicBezTo>
                  <a:pt x="1905" y="2048"/>
                  <a:pt x="2048" y="1905"/>
                  <a:pt x="2048" y="1728"/>
                </a:cubicBezTo>
                <a:cubicBezTo>
                  <a:pt x="2048" y="1551"/>
                  <a:pt x="1905" y="1408"/>
                  <a:pt x="1728" y="14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 bwMode="auto">
          <a:xfrm>
            <a:off x="8270875" y="3890963"/>
            <a:ext cx="1089025" cy="1089025"/>
          </a:xfrm>
          <a:prstGeom prst="ellipse">
            <a:avLst/>
          </a:prstGeom>
          <a:solidFill>
            <a:srgbClr val="0EB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35" name="Freeform 128"/>
          <p:cNvSpPr>
            <a:spLocks/>
          </p:cNvSpPr>
          <p:nvPr/>
        </p:nvSpPr>
        <p:spPr bwMode="auto">
          <a:xfrm>
            <a:off x="8594725" y="4237038"/>
            <a:ext cx="441325" cy="439737"/>
          </a:xfrm>
          <a:custGeom>
            <a:avLst/>
            <a:gdLst>
              <a:gd name="T0" fmla="*/ 2147483646 w 2048"/>
              <a:gd name="T1" fmla="*/ 2147483646 h 2048"/>
              <a:gd name="T2" fmla="*/ 2147483646 w 2048"/>
              <a:gd name="T3" fmla="*/ 2147483646 h 2048"/>
              <a:gd name="T4" fmla="*/ 2147483646 w 2048"/>
              <a:gd name="T5" fmla="*/ 2147483646 h 2048"/>
              <a:gd name="T6" fmla="*/ 0 w 2048"/>
              <a:gd name="T7" fmla="*/ 2147483646 h 2048"/>
              <a:gd name="T8" fmla="*/ 2147483646 w 2048"/>
              <a:gd name="T9" fmla="*/ 2147483646 h 2048"/>
              <a:gd name="T10" fmla="*/ 0 w 2048"/>
              <a:gd name="T11" fmla="*/ 2147483646 h 2048"/>
              <a:gd name="T12" fmla="*/ 2147483646 w 2048"/>
              <a:gd name="T13" fmla="*/ 2147483646 h 2048"/>
              <a:gd name="T14" fmla="*/ 2147483646 w 2048"/>
              <a:gd name="T15" fmla="*/ 2147483646 h 2048"/>
              <a:gd name="T16" fmla="*/ 2147483646 w 2048"/>
              <a:gd name="T17" fmla="*/ 2147483646 h 2048"/>
              <a:gd name="T18" fmla="*/ 2147483646 w 2048"/>
              <a:gd name="T19" fmla="*/ 2147483646 h 2048"/>
              <a:gd name="T20" fmla="*/ 2147483646 w 2048"/>
              <a:gd name="T21" fmla="*/ 2147483646 h 2048"/>
              <a:gd name="T22" fmla="*/ 2147483646 w 2048"/>
              <a:gd name="T23" fmla="*/ 0 h 2048"/>
              <a:gd name="T24" fmla="*/ 2147483646 w 2048"/>
              <a:gd name="T25" fmla="*/ 2147483646 h 20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48" h="2048">
                <a:moveTo>
                  <a:pt x="1408" y="128"/>
                </a:moveTo>
                <a:cubicBezTo>
                  <a:pt x="768" y="768"/>
                  <a:pt x="768" y="768"/>
                  <a:pt x="768" y="768"/>
                </a:cubicBezTo>
                <a:cubicBezTo>
                  <a:pt x="384" y="768"/>
                  <a:pt x="384" y="768"/>
                  <a:pt x="384" y="768"/>
                </a:cubicBezTo>
                <a:cubicBezTo>
                  <a:pt x="0" y="1280"/>
                  <a:pt x="0" y="1280"/>
                  <a:pt x="0" y="1280"/>
                </a:cubicBezTo>
                <a:cubicBezTo>
                  <a:pt x="0" y="1280"/>
                  <a:pt x="407" y="1167"/>
                  <a:pt x="644" y="122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844" y="1392"/>
                  <a:pt x="844" y="1392"/>
                  <a:pt x="844" y="1392"/>
                </a:cubicBezTo>
                <a:cubicBezTo>
                  <a:pt x="961" y="1661"/>
                  <a:pt x="768" y="2048"/>
                  <a:pt x="768" y="2048"/>
                </a:cubicBezTo>
                <a:cubicBezTo>
                  <a:pt x="1280" y="1664"/>
                  <a:pt x="1280" y="1664"/>
                  <a:pt x="1280" y="1664"/>
                </a:cubicBezTo>
                <a:cubicBezTo>
                  <a:pt x="1280" y="1280"/>
                  <a:pt x="1280" y="1280"/>
                  <a:pt x="1280" y="1280"/>
                </a:cubicBezTo>
                <a:cubicBezTo>
                  <a:pt x="1920" y="640"/>
                  <a:pt x="1920" y="640"/>
                  <a:pt x="1920" y="640"/>
                </a:cubicBezTo>
                <a:cubicBezTo>
                  <a:pt x="2048" y="0"/>
                  <a:pt x="2048" y="0"/>
                  <a:pt x="2048" y="0"/>
                </a:cubicBezTo>
                <a:lnTo>
                  <a:pt x="1408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10610850" y="3890963"/>
            <a:ext cx="1089025" cy="1089025"/>
          </a:xfrm>
          <a:prstGeom prst="ellipse">
            <a:avLst/>
          </a:prstGeom>
          <a:solidFill>
            <a:srgbClr val="03D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 bwMode="auto">
          <a:xfrm>
            <a:off x="10928425" y="4276341"/>
            <a:ext cx="454590" cy="360766"/>
            <a:chOff x="5913438" y="4151313"/>
            <a:chExt cx="2092324" cy="1660524"/>
          </a:xfrm>
          <a:solidFill>
            <a:schemeClr val="bg1"/>
          </a:solidFill>
        </p:grpSpPr>
        <p:sp>
          <p:nvSpPr>
            <p:cNvPr id="41" name="Freeform 136"/>
            <p:cNvSpPr>
              <a:spLocks noEditPoints="1"/>
            </p:cNvSpPr>
            <p:nvPr/>
          </p:nvSpPr>
          <p:spPr bwMode="auto">
            <a:xfrm>
              <a:off x="6337300" y="4151313"/>
              <a:ext cx="1668462" cy="1660524"/>
            </a:xfrm>
            <a:custGeom>
              <a:avLst/>
              <a:gdLst>
                <a:gd name="T0" fmla="*/ 1921 w 2017"/>
                <a:gd name="T1" fmla="*/ 0 h 2017"/>
                <a:gd name="T2" fmla="*/ 1153 w 2017"/>
                <a:gd name="T3" fmla="*/ 0 h 2017"/>
                <a:gd name="T4" fmla="*/ 989 w 2017"/>
                <a:gd name="T5" fmla="*/ 68 h 2017"/>
                <a:gd name="T6" fmla="*/ 37 w 2017"/>
                <a:gd name="T7" fmla="*/ 1020 h 2017"/>
                <a:gd name="T8" fmla="*/ 37 w 2017"/>
                <a:gd name="T9" fmla="*/ 1156 h 2017"/>
                <a:gd name="T10" fmla="*/ 861 w 2017"/>
                <a:gd name="T11" fmla="*/ 1980 h 2017"/>
                <a:gd name="T12" fmla="*/ 997 w 2017"/>
                <a:gd name="T13" fmla="*/ 1980 h 2017"/>
                <a:gd name="T14" fmla="*/ 1949 w 2017"/>
                <a:gd name="T15" fmla="*/ 1028 h 2017"/>
                <a:gd name="T16" fmla="*/ 2017 w 2017"/>
                <a:gd name="T17" fmla="*/ 864 h 2017"/>
                <a:gd name="T18" fmla="*/ 2017 w 2017"/>
                <a:gd name="T19" fmla="*/ 96 h 2017"/>
                <a:gd name="T20" fmla="*/ 1921 w 2017"/>
                <a:gd name="T21" fmla="*/ 0 h 2017"/>
                <a:gd name="T22" fmla="*/ 1441 w 2017"/>
                <a:gd name="T23" fmla="*/ 768 h 2017"/>
                <a:gd name="T24" fmla="*/ 1249 w 2017"/>
                <a:gd name="T25" fmla="*/ 576 h 2017"/>
                <a:gd name="T26" fmla="*/ 1441 w 2017"/>
                <a:gd name="T27" fmla="*/ 384 h 2017"/>
                <a:gd name="T28" fmla="*/ 1633 w 2017"/>
                <a:gd name="T29" fmla="*/ 576 h 2017"/>
                <a:gd name="T30" fmla="*/ 1441 w 2017"/>
                <a:gd name="T31" fmla="*/ 768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17" h="2017">
                  <a:moveTo>
                    <a:pt x="1921" y="0"/>
                  </a:moveTo>
                  <a:cubicBezTo>
                    <a:pt x="1153" y="0"/>
                    <a:pt x="1153" y="0"/>
                    <a:pt x="1153" y="0"/>
                  </a:cubicBezTo>
                  <a:cubicBezTo>
                    <a:pt x="1100" y="0"/>
                    <a:pt x="1026" y="31"/>
                    <a:pt x="989" y="68"/>
                  </a:cubicBezTo>
                  <a:cubicBezTo>
                    <a:pt x="37" y="1020"/>
                    <a:pt x="37" y="1020"/>
                    <a:pt x="37" y="1020"/>
                  </a:cubicBezTo>
                  <a:cubicBezTo>
                    <a:pt x="0" y="1057"/>
                    <a:pt x="0" y="1119"/>
                    <a:pt x="37" y="1156"/>
                  </a:cubicBezTo>
                  <a:cubicBezTo>
                    <a:pt x="861" y="1980"/>
                    <a:pt x="861" y="1980"/>
                    <a:pt x="861" y="1980"/>
                  </a:cubicBezTo>
                  <a:cubicBezTo>
                    <a:pt x="898" y="2017"/>
                    <a:pt x="960" y="2017"/>
                    <a:pt x="997" y="1980"/>
                  </a:cubicBezTo>
                  <a:cubicBezTo>
                    <a:pt x="1949" y="1028"/>
                    <a:pt x="1949" y="1028"/>
                    <a:pt x="1949" y="1028"/>
                  </a:cubicBezTo>
                  <a:cubicBezTo>
                    <a:pt x="1986" y="991"/>
                    <a:pt x="2017" y="917"/>
                    <a:pt x="2017" y="864"/>
                  </a:cubicBezTo>
                  <a:cubicBezTo>
                    <a:pt x="2017" y="96"/>
                    <a:pt x="2017" y="96"/>
                    <a:pt x="2017" y="96"/>
                  </a:cubicBezTo>
                  <a:cubicBezTo>
                    <a:pt x="2017" y="43"/>
                    <a:pt x="1974" y="0"/>
                    <a:pt x="1921" y="0"/>
                  </a:cubicBezTo>
                  <a:close/>
                  <a:moveTo>
                    <a:pt x="1441" y="768"/>
                  </a:moveTo>
                  <a:cubicBezTo>
                    <a:pt x="1335" y="768"/>
                    <a:pt x="1249" y="682"/>
                    <a:pt x="1249" y="576"/>
                  </a:cubicBezTo>
                  <a:cubicBezTo>
                    <a:pt x="1249" y="470"/>
                    <a:pt x="1335" y="384"/>
                    <a:pt x="1441" y="384"/>
                  </a:cubicBezTo>
                  <a:cubicBezTo>
                    <a:pt x="1547" y="384"/>
                    <a:pt x="1633" y="470"/>
                    <a:pt x="1633" y="576"/>
                  </a:cubicBezTo>
                  <a:cubicBezTo>
                    <a:pt x="1633" y="682"/>
                    <a:pt x="1547" y="768"/>
                    <a:pt x="1441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37"/>
            <p:cNvSpPr>
              <a:spLocks/>
            </p:cNvSpPr>
            <p:nvPr/>
          </p:nvSpPr>
          <p:spPr bwMode="auto">
            <a:xfrm>
              <a:off x="5913438" y="4151313"/>
              <a:ext cx="1085850" cy="1660524"/>
            </a:xfrm>
            <a:custGeom>
              <a:avLst/>
              <a:gdLst>
                <a:gd name="T0" fmla="*/ 225 w 1313"/>
                <a:gd name="T1" fmla="*/ 1088 h 2017"/>
                <a:gd name="T2" fmla="*/ 1313 w 1313"/>
                <a:gd name="T3" fmla="*/ 0 h 2017"/>
                <a:gd name="T4" fmla="*/ 1153 w 1313"/>
                <a:gd name="T5" fmla="*/ 0 h 2017"/>
                <a:gd name="T6" fmla="*/ 989 w 1313"/>
                <a:gd name="T7" fmla="*/ 68 h 2017"/>
                <a:gd name="T8" fmla="*/ 37 w 1313"/>
                <a:gd name="T9" fmla="*/ 1020 h 2017"/>
                <a:gd name="T10" fmla="*/ 37 w 1313"/>
                <a:gd name="T11" fmla="*/ 1156 h 2017"/>
                <a:gd name="T12" fmla="*/ 861 w 1313"/>
                <a:gd name="T13" fmla="*/ 1980 h 2017"/>
                <a:gd name="T14" fmla="*/ 997 w 1313"/>
                <a:gd name="T15" fmla="*/ 1980 h 2017"/>
                <a:gd name="T16" fmla="*/ 1057 w 1313"/>
                <a:gd name="T17" fmla="*/ 1920 h 2017"/>
                <a:gd name="T18" fmla="*/ 225 w 1313"/>
                <a:gd name="T19" fmla="*/ 1088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3" h="2017">
                  <a:moveTo>
                    <a:pt x="225" y="1088"/>
                  </a:moveTo>
                  <a:cubicBezTo>
                    <a:pt x="1313" y="0"/>
                    <a:pt x="1313" y="0"/>
                    <a:pt x="1313" y="0"/>
                  </a:cubicBezTo>
                  <a:cubicBezTo>
                    <a:pt x="1153" y="0"/>
                    <a:pt x="1153" y="0"/>
                    <a:pt x="1153" y="0"/>
                  </a:cubicBezTo>
                  <a:cubicBezTo>
                    <a:pt x="1100" y="0"/>
                    <a:pt x="1026" y="31"/>
                    <a:pt x="989" y="68"/>
                  </a:cubicBezTo>
                  <a:cubicBezTo>
                    <a:pt x="37" y="1020"/>
                    <a:pt x="37" y="1020"/>
                    <a:pt x="37" y="1020"/>
                  </a:cubicBezTo>
                  <a:cubicBezTo>
                    <a:pt x="0" y="1057"/>
                    <a:pt x="0" y="1119"/>
                    <a:pt x="37" y="1156"/>
                  </a:cubicBezTo>
                  <a:cubicBezTo>
                    <a:pt x="861" y="1980"/>
                    <a:pt x="861" y="1980"/>
                    <a:pt x="861" y="1980"/>
                  </a:cubicBezTo>
                  <a:cubicBezTo>
                    <a:pt x="898" y="2017"/>
                    <a:pt x="960" y="2017"/>
                    <a:pt x="997" y="1980"/>
                  </a:cubicBezTo>
                  <a:cubicBezTo>
                    <a:pt x="1057" y="1920"/>
                    <a:pt x="1057" y="1920"/>
                    <a:pt x="1057" y="1920"/>
                  </a:cubicBezTo>
                  <a:lnTo>
                    <a:pt x="225" y="10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5138" name="组合 44"/>
          <p:cNvGrpSpPr>
            <a:grpSpLocks/>
          </p:cNvGrpSpPr>
          <p:nvPr/>
        </p:nvGrpSpPr>
        <p:grpSpPr bwMode="auto">
          <a:xfrm>
            <a:off x="3186113" y="5068888"/>
            <a:ext cx="1895475" cy="617537"/>
            <a:chOff x="3030811" y="3964636"/>
            <a:chExt cx="1894645" cy="617578"/>
          </a:xfrm>
        </p:grpSpPr>
        <p:sp>
          <p:nvSpPr>
            <p:cNvPr id="5147" name="文本框 42"/>
            <p:cNvSpPr txBox="1">
              <a:spLocks noChangeArrowheads="1"/>
            </p:cNvSpPr>
            <p:nvPr/>
          </p:nvSpPr>
          <p:spPr bwMode="auto">
            <a:xfrm>
              <a:off x="3318821" y="3964636"/>
              <a:ext cx="1318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关键词</a:t>
              </a:r>
            </a:p>
          </p:txBody>
        </p:sp>
        <p:sp>
          <p:nvSpPr>
            <p:cNvPr id="5148" name="文本框 43"/>
            <p:cNvSpPr txBox="1">
              <a:spLocks noChangeArrowheads="1"/>
            </p:cNvSpPr>
            <p:nvPr/>
          </p:nvSpPr>
          <p:spPr bwMode="auto">
            <a:xfrm>
              <a:off x="3030811" y="4243660"/>
              <a:ext cx="1894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/>
                <a:t>Your key words</a:t>
              </a:r>
              <a:endParaRPr lang="zh-CN" altLang="en-US" sz="1600"/>
            </a:p>
          </p:txBody>
        </p:sp>
      </p:grpSp>
      <p:grpSp>
        <p:nvGrpSpPr>
          <p:cNvPr id="5139" name="组合 45"/>
          <p:cNvGrpSpPr>
            <a:grpSpLocks/>
          </p:cNvGrpSpPr>
          <p:nvPr/>
        </p:nvGrpSpPr>
        <p:grpSpPr bwMode="auto">
          <a:xfrm>
            <a:off x="5535613" y="5068888"/>
            <a:ext cx="1893887" cy="617537"/>
            <a:chOff x="3030811" y="3964636"/>
            <a:chExt cx="1894645" cy="617578"/>
          </a:xfrm>
        </p:grpSpPr>
        <p:sp>
          <p:nvSpPr>
            <p:cNvPr id="5145" name="文本框 46"/>
            <p:cNvSpPr txBox="1">
              <a:spLocks noChangeArrowheads="1"/>
            </p:cNvSpPr>
            <p:nvPr/>
          </p:nvSpPr>
          <p:spPr bwMode="auto">
            <a:xfrm>
              <a:off x="3318821" y="3964636"/>
              <a:ext cx="1318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关键词</a:t>
              </a:r>
            </a:p>
          </p:txBody>
        </p:sp>
        <p:sp>
          <p:nvSpPr>
            <p:cNvPr id="5146" name="文本框 47"/>
            <p:cNvSpPr txBox="1">
              <a:spLocks noChangeArrowheads="1"/>
            </p:cNvSpPr>
            <p:nvPr/>
          </p:nvSpPr>
          <p:spPr bwMode="auto">
            <a:xfrm>
              <a:off x="3030811" y="4243660"/>
              <a:ext cx="1894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/>
                <a:t>Your key words</a:t>
              </a:r>
              <a:endParaRPr lang="zh-CN" altLang="en-US" sz="1600"/>
            </a:p>
          </p:txBody>
        </p:sp>
      </p:grpSp>
      <p:grpSp>
        <p:nvGrpSpPr>
          <p:cNvPr id="5140" name="组合 48"/>
          <p:cNvGrpSpPr>
            <a:grpSpLocks/>
          </p:cNvGrpSpPr>
          <p:nvPr/>
        </p:nvGrpSpPr>
        <p:grpSpPr bwMode="auto">
          <a:xfrm>
            <a:off x="7867650" y="5068888"/>
            <a:ext cx="1895475" cy="617537"/>
            <a:chOff x="3030811" y="3964636"/>
            <a:chExt cx="1894645" cy="617578"/>
          </a:xfrm>
        </p:grpSpPr>
        <p:sp>
          <p:nvSpPr>
            <p:cNvPr id="5143" name="文本框 49"/>
            <p:cNvSpPr txBox="1">
              <a:spLocks noChangeArrowheads="1"/>
            </p:cNvSpPr>
            <p:nvPr/>
          </p:nvSpPr>
          <p:spPr bwMode="auto">
            <a:xfrm>
              <a:off x="3318821" y="3964636"/>
              <a:ext cx="1318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关键词</a:t>
              </a:r>
            </a:p>
          </p:txBody>
        </p:sp>
        <p:sp>
          <p:nvSpPr>
            <p:cNvPr id="5144" name="文本框 50"/>
            <p:cNvSpPr txBox="1">
              <a:spLocks noChangeArrowheads="1"/>
            </p:cNvSpPr>
            <p:nvPr/>
          </p:nvSpPr>
          <p:spPr bwMode="auto">
            <a:xfrm>
              <a:off x="3030811" y="4243660"/>
              <a:ext cx="1894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/>
                <a:t>Your key words</a:t>
              </a:r>
              <a:endParaRPr lang="zh-CN" altLang="en-US" sz="1600"/>
            </a:p>
          </p:txBody>
        </p:sp>
      </p:grpSp>
      <p:grpSp>
        <p:nvGrpSpPr>
          <p:cNvPr id="5141" name="组合 51"/>
          <p:cNvGrpSpPr>
            <a:grpSpLocks/>
          </p:cNvGrpSpPr>
          <p:nvPr/>
        </p:nvGrpSpPr>
        <p:grpSpPr bwMode="auto">
          <a:xfrm>
            <a:off x="10217150" y="5068888"/>
            <a:ext cx="1893888" cy="617537"/>
            <a:chOff x="3030811" y="3964636"/>
            <a:chExt cx="1894645" cy="617578"/>
          </a:xfrm>
        </p:grpSpPr>
        <p:sp>
          <p:nvSpPr>
            <p:cNvPr id="5" name="文本框 52"/>
            <p:cNvSpPr txBox="1">
              <a:spLocks noChangeArrowheads="1"/>
            </p:cNvSpPr>
            <p:nvPr/>
          </p:nvSpPr>
          <p:spPr bwMode="auto">
            <a:xfrm>
              <a:off x="3318821" y="3964636"/>
              <a:ext cx="1318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关键词</a:t>
              </a:r>
            </a:p>
          </p:txBody>
        </p:sp>
        <p:sp>
          <p:nvSpPr>
            <p:cNvPr id="5142" name="文本框 53"/>
            <p:cNvSpPr txBox="1">
              <a:spLocks noChangeArrowheads="1"/>
            </p:cNvSpPr>
            <p:nvPr/>
          </p:nvSpPr>
          <p:spPr bwMode="auto">
            <a:xfrm>
              <a:off x="3030811" y="4243660"/>
              <a:ext cx="1894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/>
                <a:t>Your key words</a:t>
              </a:r>
              <a:endParaRPr lang="zh-CN" altLang="en-US" sz="1600"/>
            </a:p>
          </p:txBody>
        </p:sp>
      </p:grpSp>
      <p:sp>
        <p:nvSpPr>
          <p:cNvPr id="5126" name="文本框 61"/>
          <p:cNvSpPr txBox="1">
            <a:spLocks noChangeArrowheads="1"/>
          </p:cNvSpPr>
          <p:nvPr/>
        </p:nvSpPr>
        <p:spPr bwMode="auto">
          <a:xfrm>
            <a:off x="1279525" y="2144713"/>
            <a:ext cx="9632950" cy="7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请输入适量文字在此处进行解释说明，以便于读者合理理解上述标题的内容。请输入适量文字在此处进行解释说明，以便于读者合理理解上述标题的内容。</a:t>
            </a:r>
            <a:endParaRPr lang="zh-CN" altLang="en-US" sz="16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127" name="文本框 60"/>
          <p:cNvSpPr txBox="1">
            <a:spLocks noChangeArrowheads="1"/>
          </p:cNvSpPr>
          <p:nvPr/>
        </p:nvSpPr>
        <p:spPr bwMode="auto">
          <a:xfrm>
            <a:off x="4743450" y="1751013"/>
            <a:ext cx="2705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3235910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" grpId="0" animBg="1"/>
      <p:bldP spid="5151" grpId="0"/>
      <p:bldP spid="13" grpId="0" animBg="1"/>
      <p:bldP spid="11" grpId="0" animBg="1"/>
      <p:bldP spid="14" grpId="0" animBg="1"/>
      <p:bldP spid="30" grpId="0" animBg="1"/>
      <p:bldP spid="5126" grpId="0"/>
      <p:bldP spid="5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54017" y="804831"/>
              <a:ext cx="1128110" cy="0"/>
            </a:xfrm>
            <a:prstGeom prst="line">
              <a:avLst/>
            </a:prstGeom>
            <a:ln w="25400">
              <a:gradFill flip="none" rotWithShape="1">
                <a:gsLst>
                  <a:gs pos="8000">
                    <a:srgbClr val="403198"/>
                  </a:gs>
                  <a:gs pos="37000">
                    <a:srgbClr val="305AA6"/>
                  </a:gs>
                  <a:gs pos="61000">
                    <a:srgbClr val="2082B4"/>
                  </a:gs>
                  <a:gs pos="88000">
                    <a:srgbClr val="0DB5C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1966" y="181154"/>
              <a:ext cx="2176448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gradFill>
                    <a:gsLst>
                      <a:gs pos="13000">
                        <a:srgbClr val="0DB5C5"/>
                      </a:gs>
                      <a:gs pos="40000">
                        <a:srgbClr val="2082B4"/>
                      </a:gs>
                      <a:gs pos="65000">
                        <a:srgbClr val="305AA6"/>
                      </a:gs>
                      <a:gs pos="81000">
                        <a:srgbClr val="403198"/>
                      </a:gs>
                    </a:gsLst>
                    <a:lin ang="13500000" scaled="1"/>
                  </a:gra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6147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725" y="1268413"/>
            <a:ext cx="387667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79475" y="4386263"/>
            <a:ext cx="26257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305AA6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2288" y="4773613"/>
            <a:ext cx="3475037" cy="10525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latin typeface="+mn-ea"/>
              </a:defRPr>
            </a:lvl1pPr>
          </a:lstStyle>
          <a:p>
            <a:pPr algn="ct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上请输入适量文字在此处进行解释说明，以便于读者合理理解上述标题的内容。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454525" y="1268413"/>
            <a:ext cx="0" cy="52212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文本框 12"/>
          <p:cNvSpPr txBox="1">
            <a:spLocks noChangeArrowheads="1"/>
          </p:cNvSpPr>
          <p:nvPr/>
        </p:nvSpPr>
        <p:spPr bwMode="auto">
          <a:xfrm>
            <a:off x="4681538" y="1268413"/>
            <a:ext cx="2625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305AA6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点击添加标题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91063" y="1611313"/>
            <a:ext cx="7165975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latin typeface="+mn-ea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请输入适量文字在此处进行解释说明，以便于读者合理理解上述标题的内容。请输入适量文字在此处进行解释说明，以便于读者合理理解上述标题的内容。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34963" y="3575050"/>
            <a:ext cx="3890962" cy="2898775"/>
            <a:chOff x="334963" y="3575050"/>
            <a:chExt cx="3890962" cy="2898775"/>
          </a:xfrm>
        </p:grpSpPr>
        <p:sp>
          <p:nvSpPr>
            <p:cNvPr id="7" name="矩形 6"/>
            <p:cNvSpPr/>
            <p:nvPr/>
          </p:nvSpPr>
          <p:spPr>
            <a:xfrm>
              <a:off x="334963" y="3883025"/>
              <a:ext cx="3890962" cy="25908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34963" y="3575050"/>
              <a:ext cx="3881437" cy="312738"/>
            </a:xfrm>
            <a:prstGeom prst="rect">
              <a:avLst/>
            </a:prstGeom>
            <a:solidFill>
              <a:srgbClr val="305AA6"/>
            </a:solidFill>
            <a:ln w="12700">
              <a:solidFill>
                <a:srgbClr val="305A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aphicFrame>
        <p:nvGraphicFramePr>
          <p:cNvPr id="2" name="图表 16"/>
          <p:cNvGraphicFramePr>
            <a:graphicFrameLocks/>
          </p:cNvGraphicFramePr>
          <p:nvPr/>
        </p:nvGraphicFramePr>
        <p:xfrm>
          <a:off x="5334000" y="2652713"/>
          <a:ext cx="7494588" cy="435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56" name="文本框 31"/>
          <p:cNvSpPr txBox="1">
            <a:spLocks noChangeArrowheads="1"/>
          </p:cNvSpPr>
          <p:nvPr/>
        </p:nvSpPr>
        <p:spPr bwMode="auto">
          <a:xfrm>
            <a:off x="4298950" y="3194050"/>
            <a:ext cx="1141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/>
              <a:t>PS</a:t>
            </a:r>
            <a:endParaRPr lang="zh-CN" altLang="en-US" sz="1400"/>
          </a:p>
        </p:txBody>
      </p:sp>
      <p:sp>
        <p:nvSpPr>
          <p:cNvPr id="6157" name="文本框 32"/>
          <p:cNvSpPr txBox="1">
            <a:spLocks noChangeArrowheads="1"/>
          </p:cNvSpPr>
          <p:nvPr/>
        </p:nvSpPr>
        <p:spPr bwMode="auto">
          <a:xfrm>
            <a:off x="4298950" y="4205288"/>
            <a:ext cx="1141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/>
              <a:t>AL</a:t>
            </a:r>
            <a:endParaRPr lang="zh-CN" altLang="en-US" sz="1400"/>
          </a:p>
        </p:txBody>
      </p:sp>
      <p:sp>
        <p:nvSpPr>
          <p:cNvPr id="6158" name="文本框 33"/>
          <p:cNvSpPr txBox="1">
            <a:spLocks noChangeArrowheads="1"/>
          </p:cNvSpPr>
          <p:nvPr/>
        </p:nvSpPr>
        <p:spPr bwMode="auto">
          <a:xfrm>
            <a:off x="4298950" y="5172075"/>
            <a:ext cx="1141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/>
              <a:t>PPT</a:t>
            </a:r>
            <a:endParaRPr lang="zh-CN" altLang="en-US" sz="1400"/>
          </a:p>
        </p:txBody>
      </p:sp>
      <p:sp>
        <p:nvSpPr>
          <p:cNvPr id="6159" name="文本框 34"/>
          <p:cNvSpPr txBox="1">
            <a:spLocks noChangeArrowheads="1"/>
          </p:cNvSpPr>
          <p:nvPr/>
        </p:nvSpPr>
        <p:spPr bwMode="auto">
          <a:xfrm>
            <a:off x="4298950" y="6184900"/>
            <a:ext cx="1141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WORD</a:t>
            </a:r>
            <a:endParaRPr lang="zh-CN" altLang="en-US" sz="1400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660605" y="2643981"/>
            <a:ext cx="647700" cy="331788"/>
            <a:chOff x="8643938" y="2670175"/>
            <a:chExt cx="647700" cy="331788"/>
          </a:xfrm>
        </p:grpSpPr>
        <p:sp>
          <p:nvSpPr>
            <p:cNvPr id="21" name="圆角矩形标注 20"/>
            <p:cNvSpPr/>
            <p:nvPr/>
          </p:nvSpPr>
          <p:spPr>
            <a:xfrm>
              <a:off x="8739188" y="2670175"/>
              <a:ext cx="457200" cy="331788"/>
            </a:xfrm>
            <a:prstGeom prst="wedgeRoundRectCallout">
              <a:avLst>
                <a:gd name="adj1" fmla="val -31107"/>
                <a:gd name="adj2" fmla="val 91841"/>
                <a:gd name="adj3" fmla="val 16667"/>
              </a:avLst>
            </a:prstGeom>
            <a:solidFill>
              <a:srgbClr val="403198"/>
            </a:solidFill>
            <a:ln>
              <a:solidFill>
                <a:srgbClr val="40319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70" name="文本框 19"/>
            <p:cNvSpPr txBox="1">
              <a:spLocks noChangeArrowheads="1"/>
            </p:cNvSpPr>
            <p:nvPr/>
          </p:nvSpPr>
          <p:spPr bwMode="auto">
            <a:xfrm>
              <a:off x="8643938" y="2695575"/>
              <a:ext cx="647700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2.8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458076" y="3668715"/>
            <a:ext cx="649287" cy="331787"/>
            <a:chOff x="7462838" y="3697288"/>
            <a:chExt cx="649287" cy="331787"/>
          </a:xfrm>
        </p:grpSpPr>
        <p:sp>
          <p:nvSpPr>
            <p:cNvPr id="24" name="圆角矩形标注 23"/>
            <p:cNvSpPr/>
            <p:nvPr/>
          </p:nvSpPr>
          <p:spPr>
            <a:xfrm>
              <a:off x="7558088" y="3697288"/>
              <a:ext cx="458787" cy="330200"/>
            </a:xfrm>
            <a:prstGeom prst="wedgeRoundRectCallout">
              <a:avLst>
                <a:gd name="adj1" fmla="val -31107"/>
                <a:gd name="adj2" fmla="val 91841"/>
                <a:gd name="adj3" fmla="val 16667"/>
              </a:avLst>
            </a:prstGeom>
            <a:solidFill>
              <a:srgbClr val="305AA6"/>
            </a:solidFill>
            <a:ln>
              <a:solidFill>
                <a:srgbClr val="305AA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168" name="文本框 24"/>
            <p:cNvSpPr txBox="1">
              <a:spLocks noChangeArrowheads="1"/>
            </p:cNvSpPr>
            <p:nvPr/>
          </p:nvSpPr>
          <p:spPr bwMode="auto">
            <a:xfrm>
              <a:off x="7462838" y="3721100"/>
              <a:ext cx="6492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1.8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0583859" y="4688681"/>
            <a:ext cx="649287" cy="331787"/>
            <a:chOff x="10536238" y="4681538"/>
            <a:chExt cx="649287" cy="331787"/>
          </a:xfrm>
        </p:grpSpPr>
        <p:sp>
          <p:nvSpPr>
            <p:cNvPr id="27" name="圆角矩形标注 26"/>
            <p:cNvSpPr/>
            <p:nvPr/>
          </p:nvSpPr>
          <p:spPr>
            <a:xfrm>
              <a:off x="10631488" y="4681538"/>
              <a:ext cx="457200" cy="330200"/>
            </a:xfrm>
            <a:prstGeom prst="wedgeRoundRectCallout">
              <a:avLst>
                <a:gd name="adj1" fmla="val -31107"/>
                <a:gd name="adj2" fmla="val 91841"/>
                <a:gd name="adj3" fmla="val 16667"/>
              </a:avLst>
            </a:prstGeom>
            <a:solidFill>
              <a:srgbClr val="2082B4"/>
            </a:solidFill>
            <a:ln>
              <a:solidFill>
                <a:srgbClr val="2082B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6" name="文本框 27"/>
            <p:cNvSpPr txBox="1">
              <a:spLocks noChangeArrowheads="1"/>
            </p:cNvSpPr>
            <p:nvPr/>
          </p:nvSpPr>
          <p:spPr bwMode="auto">
            <a:xfrm>
              <a:off x="10536238" y="4705350"/>
              <a:ext cx="6492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4.4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8180387" y="5706269"/>
            <a:ext cx="649287" cy="333375"/>
            <a:chOff x="8170863" y="5703888"/>
            <a:chExt cx="649287" cy="333375"/>
          </a:xfrm>
        </p:grpSpPr>
        <p:sp>
          <p:nvSpPr>
            <p:cNvPr id="30" name="圆角矩形标注 29"/>
            <p:cNvSpPr/>
            <p:nvPr/>
          </p:nvSpPr>
          <p:spPr>
            <a:xfrm>
              <a:off x="8266113" y="5703888"/>
              <a:ext cx="458787" cy="331787"/>
            </a:xfrm>
            <a:prstGeom prst="wedgeRoundRectCallout">
              <a:avLst>
                <a:gd name="adj1" fmla="val -31107"/>
                <a:gd name="adj2" fmla="val 91841"/>
                <a:gd name="adj3" fmla="val 16667"/>
              </a:avLst>
            </a:prstGeom>
            <a:solidFill>
              <a:srgbClr val="0DB5C5"/>
            </a:solidFill>
            <a:ln>
              <a:solidFill>
                <a:srgbClr val="0DB5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4" name="文本框 30"/>
            <p:cNvSpPr txBox="1">
              <a:spLocks noChangeArrowheads="1"/>
            </p:cNvSpPr>
            <p:nvPr/>
          </p:nvSpPr>
          <p:spPr bwMode="auto">
            <a:xfrm>
              <a:off x="8170863" y="5729288"/>
              <a:ext cx="6492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方正兰亭黑简体" panose="02000000000000000000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2.4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0113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5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152" grpId="0"/>
      <p:bldP spid="14" grpId="0"/>
      <p:bldGraphic spid="2" grpId="0" uiExpand="1">
        <p:bldSub>
          <a:bldChart bld="categoryEl"/>
        </p:bldSub>
      </p:bldGraphic>
      <p:bldP spid="6156" grpId="0"/>
      <p:bldP spid="6157" grpId="0"/>
      <p:bldP spid="6158" grpId="0"/>
      <p:bldP spid="61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0"/>
            <a:ext cx="12192000" cy="3168650"/>
          </a:xfrm>
          <a:prstGeom prst="rect">
            <a:avLst/>
          </a:prstGeom>
          <a:gradFill>
            <a:gsLst>
              <a:gs pos="76000">
                <a:srgbClr val="0DB5C5">
                  <a:alpha val="85000"/>
                </a:srgbClr>
              </a:gs>
              <a:gs pos="50298">
                <a:srgbClr val="2082B4">
                  <a:alpha val="85000"/>
                </a:srgbClr>
              </a:gs>
              <a:gs pos="30000">
                <a:srgbClr val="305AA6">
                  <a:alpha val="85000"/>
                </a:srgbClr>
              </a:gs>
              <a:gs pos="15000">
                <a:srgbClr val="403198">
                  <a:alpha val="85000"/>
                </a:srgbClr>
              </a:gs>
              <a:gs pos="100000">
                <a:srgbClr val="03D3CF">
                  <a:alpha val="85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7172" name="组合 1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54199" y="806610"/>
              <a:ext cx="11286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1966" y="181154"/>
              <a:ext cx="2176377" cy="4619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173" name="文本框 9"/>
          <p:cNvSpPr txBox="1">
            <a:spLocks noChangeArrowheads="1"/>
          </p:cNvSpPr>
          <p:nvPr/>
        </p:nvSpPr>
        <p:spPr bwMode="auto">
          <a:xfrm>
            <a:off x="255588" y="1273175"/>
            <a:ext cx="11601450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请输入适量文字在此处进行解释说明，以便于读者合理理解上述标题的内容。请输入适量文字在此处进行解释说明，以便于读者合理理解上述标题的内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容。请输入适量文字在此处进行解释说明，以便于读者合理理解上述标题的内容。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285875" y="3168650"/>
            <a:ext cx="392113" cy="0"/>
          </a:xfrm>
          <a:prstGeom prst="line">
            <a:avLst/>
          </a:prstGeom>
          <a:ln w="57150">
            <a:solidFill>
              <a:srgbClr val="403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1482725" y="3187700"/>
            <a:ext cx="0" cy="1006475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 bwMode="auto">
          <a:xfrm>
            <a:off x="1123950" y="4214813"/>
            <a:ext cx="715963" cy="714375"/>
          </a:xfrm>
          <a:prstGeom prst="ellipse">
            <a:avLst/>
          </a:prstGeom>
          <a:solidFill>
            <a:srgbClr val="403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175" name="Freeform 5"/>
          <p:cNvSpPr>
            <a:spLocks noEditPoints="1"/>
          </p:cNvSpPr>
          <p:nvPr/>
        </p:nvSpPr>
        <p:spPr bwMode="auto">
          <a:xfrm>
            <a:off x="1314450" y="4403725"/>
            <a:ext cx="339725" cy="336550"/>
          </a:xfrm>
          <a:custGeom>
            <a:avLst/>
            <a:gdLst>
              <a:gd name="T0" fmla="*/ 2147483646 w 112"/>
              <a:gd name="T1" fmla="*/ 2147483646 h 112"/>
              <a:gd name="T2" fmla="*/ 0 w 112"/>
              <a:gd name="T3" fmla="*/ 2147483646 h 112"/>
              <a:gd name="T4" fmla="*/ 2147483646 w 112"/>
              <a:gd name="T5" fmla="*/ 2147483646 h 112"/>
              <a:gd name="T6" fmla="*/ 2147483646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2147483646 w 112"/>
              <a:gd name="T13" fmla="*/ 2147483646 h 112"/>
              <a:gd name="T14" fmla="*/ 2147483646 w 112"/>
              <a:gd name="T15" fmla="*/ 2147483646 h 112"/>
              <a:gd name="T16" fmla="*/ 2147483646 w 112"/>
              <a:gd name="T17" fmla="*/ 2147483646 h 112"/>
              <a:gd name="T18" fmla="*/ 2147483646 w 112"/>
              <a:gd name="T19" fmla="*/ 0 h 112"/>
              <a:gd name="T20" fmla="*/ 0 w 112"/>
              <a:gd name="T21" fmla="*/ 2147483646 h 112"/>
              <a:gd name="T22" fmla="*/ 2147483646 w 112"/>
              <a:gd name="T23" fmla="*/ 2147483646 h 112"/>
              <a:gd name="T24" fmla="*/ 2147483646 w 112"/>
              <a:gd name="T25" fmla="*/ 2147483646 h 112"/>
              <a:gd name="T26" fmla="*/ 2147483646 w 112"/>
              <a:gd name="T27" fmla="*/ 2147483646 h 112"/>
              <a:gd name="T28" fmla="*/ 2147483646 w 112"/>
              <a:gd name="T29" fmla="*/ 2147483646 h 112"/>
              <a:gd name="T30" fmla="*/ 2147483646 w 112"/>
              <a:gd name="T31" fmla="*/ 2147483646 h 112"/>
              <a:gd name="T32" fmla="*/ 2147483646 w 112"/>
              <a:gd name="T33" fmla="*/ 2147483646 h 112"/>
              <a:gd name="T34" fmla="*/ 2147483646 w 112"/>
              <a:gd name="T35" fmla="*/ 2147483646 h 112"/>
              <a:gd name="T36" fmla="*/ 2147483646 w 112"/>
              <a:gd name="T37" fmla="*/ 2147483646 h 112"/>
              <a:gd name="T38" fmla="*/ 2147483646 w 112"/>
              <a:gd name="T39" fmla="*/ 2147483646 h 112"/>
              <a:gd name="T40" fmla="*/ 2147483646 w 112"/>
              <a:gd name="T41" fmla="*/ 2147483646 h 112"/>
              <a:gd name="T42" fmla="*/ 2147483646 w 112"/>
              <a:gd name="T43" fmla="*/ 2147483646 h 112"/>
              <a:gd name="T44" fmla="*/ 2147483646 w 112"/>
              <a:gd name="T45" fmla="*/ 2147483646 h 112"/>
              <a:gd name="T46" fmla="*/ 2147483646 w 112"/>
              <a:gd name="T47" fmla="*/ 2147483646 h 112"/>
              <a:gd name="T48" fmla="*/ 2147483646 w 112"/>
              <a:gd name="T49" fmla="*/ 2147483646 h 112"/>
              <a:gd name="T50" fmla="*/ 2147483646 w 112"/>
              <a:gd name="T51" fmla="*/ 2147483646 h 112"/>
              <a:gd name="T52" fmla="*/ 2147483646 w 112"/>
              <a:gd name="T53" fmla="*/ 2147483646 h 112"/>
              <a:gd name="T54" fmla="*/ 2147483646 w 112"/>
              <a:gd name="T55" fmla="*/ 0 h 112"/>
              <a:gd name="T56" fmla="*/ 2147483646 w 112"/>
              <a:gd name="T57" fmla="*/ 2147483646 h 112"/>
              <a:gd name="T58" fmla="*/ 2147483646 w 112"/>
              <a:gd name="T59" fmla="*/ 2147483646 h 112"/>
              <a:gd name="T60" fmla="*/ 2147483646 w 112"/>
              <a:gd name="T61" fmla="*/ 2147483646 h 112"/>
              <a:gd name="T62" fmla="*/ 2147483646 w 112"/>
              <a:gd name="T63" fmla="*/ 2147483646 h 112"/>
              <a:gd name="T64" fmla="*/ 2147483646 w 112"/>
              <a:gd name="T65" fmla="*/ 2147483646 h 112"/>
              <a:gd name="T66" fmla="*/ 2147483646 w 112"/>
              <a:gd name="T67" fmla="*/ 2147483646 h 112"/>
              <a:gd name="T68" fmla="*/ 2147483646 w 112"/>
              <a:gd name="T69" fmla="*/ 2147483646 h 112"/>
              <a:gd name="T70" fmla="*/ 2147483646 w 112"/>
              <a:gd name="T71" fmla="*/ 2147483646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2" h="112">
                <a:moveTo>
                  <a:pt x="32" y="64"/>
                </a:move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1"/>
                  <a:pt x="0" y="8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5"/>
                  <a:pt x="7" y="112"/>
                  <a:pt x="16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41" y="112"/>
                  <a:pt x="48" y="105"/>
                  <a:pt x="48" y="96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71"/>
                  <a:pt x="41" y="64"/>
                  <a:pt x="32" y="64"/>
                </a:cubicBezTo>
                <a:close/>
                <a:moveTo>
                  <a:pt x="40" y="96"/>
                </a:moveTo>
                <a:cubicBezTo>
                  <a:pt x="40" y="100"/>
                  <a:pt x="36" y="104"/>
                  <a:pt x="32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2" y="104"/>
                  <a:pt x="8" y="100"/>
                  <a:pt x="8" y="96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76"/>
                  <a:pt x="12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6" y="72"/>
                  <a:pt x="40" y="76"/>
                  <a:pt x="40" y="80"/>
                </a:cubicBezTo>
                <a:lnTo>
                  <a:pt x="40" y="96"/>
                </a:lnTo>
                <a:close/>
                <a:moveTo>
                  <a:pt x="3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41" y="48"/>
                  <a:pt x="48" y="41"/>
                  <a:pt x="48" y="32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7"/>
                  <a:pt x="41" y="0"/>
                  <a:pt x="32" y="0"/>
                </a:cubicBezTo>
                <a:close/>
                <a:moveTo>
                  <a:pt x="40" y="32"/>
                </a:moveTo>
                <a:cubicBezTo>
                  <a:pt x="40" y="36"/>
                  <a:pt x="36" y="40"/>
                  <a:pt x="32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2" y="40"/>
                  <a:pt x="8" y="36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6" y="8"/>
                  <a:pt x="40" y="12"/>
                  <a:pt x="40" y="16"/>
                </a:cubicBezTo>
                <a:lnTo>
                  <a:pt x="40" y="32"/>
                </a:lnTo>
                <a:close/>
                <a:moveTo>
                  <a:pt x="96" y="64"/>
                </a:moveTo>
                <a:cubicBezTo>
                  <a:pt x="80" y="64"/>
                  <a:pt x="80" y="64"/>
                  <a:pt x="80" y="64"/>
                </a:cubicBezTo>
                <a:cubicBezTo>
                  <a:pt x="71" y="64"/>
                  <a:pt x="64" y="71"/>
                  <a:pt x="64" y="80"/>
                </a:cubicBezTo>
                <a:cubicBezTo>
                  <a:pt x="64" y="96"/>
                  <a:pt x="64" y="96"/>
                  <a:pt x="64" y="96"/>
                </a:cubicBezTo>
                <a:cubicBezTo>
                  <a:pt x="64" y="105"/>
                  <a:pt x="71" y="112"/>
                  <a:pt x="80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105" y="112"/>
                  <a:pt x="112" y="105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71"/>
                  <a:pt x="105" y="64"/>
                  <a:pt x="96" y="64"/>
                </a:cubicBezTo>
                <a:close/>
                <a:moveTo>
                  <a:pt x="104" y="96"/>
                </a:moveTo>
                <a:cubicBezTo>
                  <a:pt x="104" y="100"/>
                  <a:pt x="100" y="104"/>
                  <a:pt x="96" y="104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76" y="104"/>
                  <a:pt x="72" y="100"/>
                  <a:pt x="72" y="96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76"/>
                  <a:pt x="76" y="72"/>
                  <a:pt x="80" y="72"/>
                </a:cubicBezTo>
                <a:cubicBezTo>
                  <a:pt x="96" y="72"/>
                  <a:pt x="96" y="72"/>
                  <a:pt x="96" y="72"/>
                </a:cubicBezTo>
                <a:cubicBezTo>
                  <a:pt x="100" y="72"/>
                  <a:pt x="104" y="76"/>
                  <a:pt x="104" y="80"/>
                </a:cubicBezTo>
                <a:lnTo>
                  <a:pt x="104" y="96"/>
                </a:lnTo>
                <a:close/>
                <a:moveTo>
                  <a:pt x="96" y="0"/>
                </a:moveTo>
                <a:cubicBezTo>
                  <a:pt x="80" y="0"/>
                  <a:pt x="80" y="0"/>
                  <a:pt x="80" y="0"/>
                </a:cubicBezTo>
                <a:cubicBezTo>
                  <a:pt x="71" y="0"/>
                  <a:pt x="64" y="7"/>
                  <a:pt x="64" y="16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1"/>
                  <a:pt x="71" y="48"/>
                  <a:pt x="80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05" y="48"/>
                  <a:pt x="112" y="41"/>
                  <a:pt x="112" y="32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7"/>
                  <a:pt x="105" y="0"/>
                  <a:pt x="96" y="0"/>
                </a:cubicBezTo>
                <a:close/>
                <a:moveTo>
                  <a:pt x="104" y="32"/>
                </a:moveTo>
                <a:cubicBezTo>
                  <a:pt x="104" y="36"/>
                  <a:pt x="100" y="40"/>
                  <a:pt x="96" y="40"/>
                </a:cubicBezTo>
                <a:cubicBezTo>
                  <a:pt x="80" y="40"/>
                  <a:pt x="80" y="40"/>
                  <a:pt x="80" y="40"/>
                </a:cubicBezTo>
                <a:cubicBezTo>
                  <a:pt x="76" y="40"/>
                  <a:pt x="72" y="36"/>
                  <a:pt x="72" y="32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12"/>
                  <a:pt x="76" y="8"/>
                  <a:pt x="80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4" y="12"/>
                  <a:pt x="104" y="16"/>
                </a:cubicBezTo>
                <a:lnTo>
                  <a:pt x="104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76250" y="5056188"/>
            <a:ext cx="20113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403198"/>
                </a:solidFill>
                <a:latin typeface="+mj-ea"/>
                <a:ea typeface="+mj-ea"/>
              </a:rPr>
              <a:t>点击添加文字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46063" y="5426075"/>
            <a:ext cx="2476500" cy="1052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请输入适量文字在此处进行解释说明，以便于读者合理理解上述标题的内容。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4375150" y="3168650"/>
            <a:ext cx="390525" cy="0"/>
          </a:xfrm>
          <a:prstGeom prst="line">
            <a:avLst/>
          </a:prstGeom>
          <a:ln w="57150">
            <a:solidFill>
              <a:srgbClr val="305A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70413" y="3187700"/>
            <a:ext cx="0" cy="1006475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213225" y="4214813"/>
            <a:ext cx="714375" cy="714375"/>
          </a:xfrm>
          <a:prstGeom prst="ellipse">
            <a:avLst/>
          </a:prstGeom>
          <a:solidFill>
            <a:srgbClr val="305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563938" y="5056188"/>
            <a:ext cx="20129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403198"/>
                </a:solidFill>
                <a:latin typeface="+mj-ea"/>
                <a:ea typeface="+mj-ea"/>
              </a:rPr>
              <a:t>点击添加文字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335338" y="5426075"/>
            <a:ext cx="2476500" cy="10525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7462838" y="3168650"/>
            <a:ext cx="392112" cy="0"/>
          </a:xfrm>
          <a:prstGeom prst="line">
            <a:avLst/>
          </a:prstGeom>
          <a:ln w="57150">
            <a:solidFill>
              <a:srgbClr val="20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658100" y="3187700"/>
            <a:ext cx="0" cy="1006475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7300913" y="4214813"/>
            <a:ext cx="715962" cy="714375"/>
          </a:xfrm>
          <a:prstGeom prst="ellipse">
            <a:avLst/>
          </a:prstGeom>
          <a:solidFill>
            <a:srgbClr val="20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653213" y="5056188"/>
            <a:ext cx="20113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403198"/>
                </a:solidFill>
                <a:latin typeface="+mj-ea"/>
                <a:ea typeface="+mj-ea"/>
              </a:rPr>
              <a:t>点击添加文字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423025" y="5426075"/>
            <a:ext cx="2476500" cy="10525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10550525" y="3168650"/>
            <a:ext cx="392113" cy="0"/>
          </a:xfrm>
          <a:prstGeom prst="line">
            <a:avLst/>
          </a:prstGeom>
          <a:ln w="57150">
            <a:solidFill>
              <a:srgbClr val="0DB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0747375" y="3187700"/>
            <a:ext cx="0" cy="1006475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0388600" y="4214813"/>
            <a:ext cx="715963" cy="714375"/>
          </a:xfrm>
          <a:prstGeom prst="ellipse">
            <a:avLst/>
          </a:prstGeom>
          <a:solidFill>
            <a:srgbClr val="0DB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740900" y="5056188"/>
            <a:ext cx="20113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403198"/>
                </a:solidFill>
                <a:latin typeface="+mj-ea"/>
                <a:ea typeface="+mj-ea"/>
              </a:rPr>
              <a:t>点击添加文字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510713" y="5426075"/>
            <a:ext cx="2476500" cy="10525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342278" y="4374091"/>
            <a:ext cx="452618" cy="366816"/>
            <a:chOff x="5783263" y="5375275"/>
            <a:chExt cx="1247776" cy="1011238"/>
          </a:xfrm>
          <a:solidFill>
            <a:schemeClr val="bg1"/>
          </a:solidFill>
        </p:grpSpPr>
        <p:sp>
          <p:nvSpPr>
            <p:cNvPr id="41" name="Freeform 318"/>
            <p:cNvSpPr>
              <a:spLocks/>
            </p:cNvSpPr>
            <p:nvPr/>
          </p:nvSpPr>
          <p:spPr bwMode="auto">
            <a:xfrm>
              <a:off x="6562726" y="5375275"/>
              <a:ext cx="468313" cy="466725"/>
            </a:xfrm>
            <a:custGeom>
              <a:avLst/>
              <a:gdLst>
                <a:gd name="T0" fmla="*/ 295 w 295"/>
                <a:gd name="T1" fmla="*/ 98 h 294"/>
                <a:gd name="T2" fmla="*/ 197 w 295"/>
                <a:gd name="T3" fmla="*/ 98 h 294"/>
                <a:gd name="T4" fmla="*/ 197 w 295"/>
                <a:gd name="T5" fmla="*/ 0 h 294"/>
                <a:gd name="T6" fmla="*/ 99 w 295"/>
                <a:gd name="T7" fmla="*/ 0 h 294"/>
                <a:gd name="T8" fmla="*/ 99 w 295"/>
                <a:gd name="T9" fmla="*/ 98 h 294"/>
                <a:gd name="T10" fmla="*/ 0 w 295"/>
                <a:gd name="T11" fmla="*/ 98 h 294"/>
                <a:gd name="T12" fmla="*/ 0 w 295"/>
                <a:gd name="T13" fmla="*/ 196 h 294"/>
                <a:gd name="T14" fmla="*/ 99 w 295"/>
                <a:gd name="T15" fmla="*/ 196 h 294"/>
                <a:gd name="T16" fmla="*/ 99 w 295"/>
                <a:gd name="T17" fmla="*/ 294 h 294"/>
                <a:gd name="T18" fmla="*/ 197 w 295"/>
                <a:gd name="T19" fmla="*/ 294 h 294"/>
                <a:gd name="T20" fmla="*/ 197 w 295"/>
                <a:gd name="T21" fmla="*/ 196 h 294"/>
                <a:gd name="T22" fmla="*/ 295 w 295"/>
                <a:gd name="T23" fmla="*/ 196 h 294"/>
                <a:gd name="T24" fmla="*/ 295 w 295"/>
                <a:gd name="T25" fmla="*/ 9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5" h="294">
                  <a:moveTo>
                    <a:pt x="295" y="98"/>
                  </a:moveTo>
                  <a:lnTo>
                    <a:pt x="197" y="98"/>
                  </a:lnTo>
                  <a:lnTo>
                    <a:pt x="197" y="0"/>
                  </a:lnTo>
                  <a:lnTo>
                    <a:pt x="99" y="0"/>
                  </a:lnTo>
                  <a:lnTo>
                    <a:pt x="99" y="98"/>
                  </a:lnTo>
                  <a:lnTo>
                    <a:pt x="0" y="98"/>
                  </a:lnTo>
                  <a:lnTo>
                    <a:pt x="0" y="196"/>
                  </a:lnTo>
                  <a:lnTo>
                    <a:pt x="99" y="196"/>
                  </a:lnTo>
                  <a:lnTo>
                    <a:pt x="99" y="294"/>
                  </a:lnTo>
                  <a:lnTo>
                    <a:pt x="197" y="294"/>
                  </a:lnTo>
                  <a:lnTo>
                    <a:pt x="197" y="196"/>
                  </a:lnTo>
                  <a:lnTo>
                    <a:pt x="295" y="196"/>
                  </a:lnTo>
                  <a:lnTo>
                    <a:pt x="295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319"/>
            <p:cNvSpPr>
              <a:spLocks noEditPoints="1"/>
            </p:cNvSpPr>
            <p:nvPr/>
          </p:nvSpPr>
          <p:spPr bwMode="auto">
            <a:xfrm>
              <a:off x="5783263" y="5608638"/>
              <a:ext cx="1247775" cy="777875"/>
            </a:xfrm>
            <a:custGeom>
              <a:avLst/>
              <a:gdLst>
                <a:gd name="T0" fmla="*/ 1728 w 2048"/>
                <a:gd name="T1" fmla="*/ 508 h 1280"/>
                <a:gd name="T2" fmla="*/ 1828 w 2048"/>
                <a:gd name="T3" fmla="*/ 640 h 1280"/>
                <a:gd name="T4" fmla="*/ 1529 w 2048"/>
                <a:gd name="T5" fmla="*/ 941 h 1280"/>
                <a:gd name="T6" fmla="*/ 1024 w 2048"/>
                <a:gd name="T7" fmla="*/ 1088 h 1280"/>
                <a:gd name="T8" fmla="*/ 519 w 2048"/>
                <a:gd name="T9" fmla="*/ 941 h 1280"/>
                <a:gd name="T10" fmla="*/ 220 w 2048"/>
                <a:gd name="T11" fmla="*/ 640 h 1280"/>
                <a:gd name="T12" fmla="*/ 519 w 2048"/>
                <a:gd name="T13" fmla="*/ 339 h 1280"/>
                <a:gd name="T14" fmla="*/ 543 w 2048"/>
                <a:gd name="T15" fmla="*/ 325 h 1280"/>
                <a:gd name="T16" fmla="*/ 512 w 2048"/>
                <a:gd name="T17" fmla="*/ 500 h 1280"/>
                <a:gd name="T18" fmla="*/ 1024 w 2048"/>
                <a:gd name="T19" fmla="*/ 1012 h 1280"/>
                <a:gd name="T20" fmla="*/ 1536 w 2048"/>
                <a:gd name="T21" fmla="*/ 500 h 1280"/>
                <a:gd name="T22" fmla="*/ 1536 w 2048"/>
                <a:gd name="T23" fmla="*/ 496 h 1280"/>
                <a:gd name="T24" fmla="*/ 1152 w 2048"/>
                <a:gd name="T25" fmla="*/ 7 h 1280"/>
                <a:gd name="T26" fmla="*/ 1024 w 2048"/>
                <a:gd name="T27" fmla="*/ 0 h 1280"/>
                <a:gd name="T28" fmla="*/ 0 w 2048"/>
                <a:gd name="T29" fmla="*/ 640 h 1280"/>
                <a:gd name="T30" fmla="*/ 1024 w 2048"/>
                <a:gd name="T31" fmla="*/ 1280 h 1280"/>
                <a:gd name="T32" fmla="*/ 2048 w 2048"/>
                <a:gd name="T33" fmla="*/ 640 h 1280"/>
                <a:gd name="T34" fmla="*/ 1923 w 2048"/>
                <a:gd name="T35" fmla="*/ 442 h 1280"/>
                <a:gd name="T36" fmla="*/ 1728 w 2048"/>
                <a:gd name="T37" fmla="*/ 508 h 1280"/>
                <a:gd name="T38" fmla="*/ 832 w 2048"/>
                <a:gd name="T39" fmla="*/ 256 h 1280"/>
                <a:gd name="T40" fmla="*/ 1024 w 2048"/>
                <a:gd name="T41" fmla="*/ 448 h 1280"/>
                <a:gd name="T42" fmla="*/ 832 w 2048"/>
                <a:gd name="T43" fmla="*/ 640 h 1280"/>
                <a:gd name="T44" fmla="*/ 640 w 2048"/>
                <a:gd name="T45" fmla="*/ 448 h 1280"/>
                <a:gd name="T46" fmla="*/ 832 w 2048"/>
                <a:gd name="T47" fmla="*/ 256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48" h="1280">
                  <a:moveTo>
                    <a:pt x="1728" y="508"/>
                  </a:moveTo>
                  <a:cubicBezTo>
                    <a:pt x="1765" y="549"/>
                    <a:pt x="1798" y="593"/>
                    <a:pt x="1828" y="640"/>
                  </a:cubicBezTo>
                  <a:cubicBezTo>
                    <a:pt x="1751" y="761"/>
                    <a:pt x="1649" y="864"/>
                    <a:pt x="1529" y="941"/>
                  </a:cubicBezTo>
                  <a:cubicBezTo>
                    <a:pt x="1378" y="1037"/>
                    <a:pt x="1203" y="1088"/>
                    <a:pt x="1024" y="1088"/>
                  </a:cubicBezTo>
                  <a:cubicBezTo>
                    <a:pt x="845" y="1088"/>
                    <a:pt x="670" y="1037"/>
                    <a:pt x="519" y="941"/>
                  </a:cubicBezTo>
                  <a:cubicBezTo>
                    <a:pt x="399" y="864"/>
                    <a:pt x="297" y="761"/>
                    <a:pt x="220" y="640"/>
                  </a:cubicBezTo>
                  <a:cubicBezTo>
                    <a:pt x="297" y="519"/>
                    <a:pt x="399" y="416"/>
                    <a:pt x="519" y="339"/>
                  </a:cubicBezTo>
                  <a:cubicBezTo>
                    <a:pt x="527" y="334"/>
                    <a:pt x="535" y="330"/>
                    <a:pt x="543" y="325"/>
                  </a:cubicBezTo>
                  <a:cubicBezTo>
                    <a:pt x="523" y="379"/>
                    <a:pt x="512" y="438"/>
                    <a:pt x="512" y="500"/>
                  </a:cubicBezTo>
                  <a:cubicBezTo>
                    <a:pt x="512" y="783"/>
                    <a:pt x="741" y="1012"/>
                    <a:pt x="1024" y="1012"/>
                  </a:cubicBezTo>
                  <a:cubicBezTo>
                    <a:pt x="1307" y="1012"/>
                    <a:pt x="1536" y="783"/>
                    <a:pt x="1536" y="500"/>
                  </a:cubicBezTo>
                  <a:cubicBezTo>
                    <a:pt x="1536" y="499"/>
                    <a:pt x="1536" y="497"/>
                    <a:pt x="1536" y="496"/>
                  </a:cubicBezTo>
                  <a:cubicBezTo>
                    <a:pt x="1317" y="440"/>
                    <a:pt x="1155" y="243"/>
                    <a:pt x="1152" y="7"/>
                  </a:cubicBezTo>
                  <a:cubicBezTo>
                    <a:pt x="1110" y="2"/>
                    <a:pt x="1067" y="0"/>
                    <a:pt x="1024" y="0"/>
                  </a:cubicBezTo>
                  <a:cubicBezTo>
                    <a:pt x="577" y="0"/>
                    <a:pt x="190" y="260"/>
                    <a:pt x="0" y="640"/>
                  </a:cubicBezTo>
                  <a:cubicBezTo>
                    <a:pt x="190" y="1020"/>
                    <a:pt x="577" y="1280"/>
                    <a:pt x="1024" y="1280"/>
                  </a:cubicBezTo>
                  <a:cubicBezTo>
                    <a:pt x="1471" y="1280"/>
                    <a:pt x="1858" y="1020"/>
                    <a:pt x="2048" y="640"/>
                  </a:cubicBezTo>
                  <a:cubicBezTo>
                    <a:pt x="2013" y="570"/>
                    <a:pt x="1971" y="503"/>
                    <a:pt x="1923" y="442"/>
                  </a:cubicBezTo>
                  <a:cubicBezTo>
                    <a:pt x="1864" y="476"/>
                    <a:pt x="1798" y="499"/>
                    <a:pt x="1728" y="508"/>
                  </a:cubicBezTo>
                  <a:close/>
                  <a:moveTo>
                    <a:pt x="832" y="256"/>
                  </a:moveTo>
                  <a:cubicBezTo>
                    <a:pt x="938" y="256"/>
                    <a:pt x="1024" y="342"/>
                    <a:pt x="1024" y="448"/>
                  </a:cubicBezTo>
                  <a:cubicBezTo>
                    <a:pt x="1024" y="554"/>
                    <a:pt x="938" y="640"/>
                    <a:pt x="832" y="640"/>
                  </a:cubicBezTo>
                  <a:cubicBezTo>
                    <a:pt x="726" y="640"/>
                    <a:pt x="640" y="554"/>
                    <a:pt x="640" y="448"/>
                  </a:cubicBezTo>
                  <a:cubicBezTo>
                    <a:pt x="640" y="342"/>
                    <a:pt x="726" y="256"/>
                    <a:pt x="832" y="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485620" y="4446269"/>
            <a:ext cx="345774" cy="274414"/>
            <a:chOff x="5913438" y="4151313"/>
            <a:chExt cx="2092324" cy="1660524"/>
          </a:xfrm>
          <a:solidFill>
            <a:schemeClr val="bg1"/>
          </a:solidFill>
        </p:grpSpPr>
        <p:sp>
          <p:nvSpPr>
            <p:cNvPr id="50" name="Freeform 136"/>
            <p:cNvSpPr>
              <a:spLocks noEditPoints="1"/>
            </p:cNvSpPr>
            <p:nvPr/>
          </p:nvSpPr>
          <p:spPr bwMode="auto">
            <a:xfrm>
              <a:off x="6337300" y="4151313"/>
              <a:ext cx="1668462" cy="1660524"/>
            </a:xfrm>
            <a:custGeom>
              <a:avLst/>
              <a:gdLst>
                <a:gd name="T0" fmla="*/ 1921 w 2017"/>
                <a:gd name="T1" fmla="*/ 0 h 2017"/>
                <a:gd name="T2" fmla="*/ 1153 w 2017"/>
                <a:gd name="T3" fmla="*/ 0 h 2017"/>
                <a:gd name="T4" fmla="*/ 989 w 2017"/>
                <a:gd name="T5" fmla="*/ 68 h 2017"/>
                <a:gd name="T6" fmla="*/ 37 w 2017"/>
                <a:gd name="T7" fmla="*/ 1020 h 2017"/>
                <a:gd name="T8" fmla="*/ 37 w 2017"/>
                <a:gd name="T9" fmla="*/ 1156 h 2017"/>
                <a:gd name="T10" fmla="*/ 861 w 2017"/>
                <a:gd name="T11" fmla="*/ 1980 h 2017"/>
                <a:gd name="T12" fmla="*/ 997 w 2017"/>
                <a:gd name="T13" fmla="*/ 1980 h 2017"/>
                <a:gd name="T14" fmla="*/ 1949 w 2017"/>
                <a:gd name="T15" fmla="*/ 1028 h 2017"/>
                <a:gd name="T16" fmla="*/ 2017 w 2017"/>
                <a:gd name="T17" fmla="*/ 864 h 2017"/>
                <a:gd name="T18" fmla="*/ 2017 w 2017"/>
                <a:gd name="T19" fmla="*/ 96 h 2017"/>
                <a:gd name="T20" fmla="*/ 1921 w 2017"/>
                <a:gd name="T21" fmla="*/ 0 h 2017"/>
                <a:gd name="T22" fmla="*/ 1441 w 2017"/>
                <a:gd name="T23" fmla="*/ 768 h 2017"/>
                <a:gd name="T24" fmla="*/ 1249 w 2017"/>
                <a:gd name="T25" fmla="*/ 576 h 2017"/>
                <a:gd name="T26" fmla="*/ 1441 w 2017"/>
                <a:gd name="T27" fmla="*/ 384 h 2017"/>
                <a:gd name="T28" fmla="*/ 1633 w 2017"/>
                <a:gd name="T29" fmla="*/ 576 h 2017"/>
                <a:gd name="T30" fmla="*/ 1441 w 2017"/>
                <a:gd name="T31" fmla="*/ 768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17" h="2017">
                  <a:moveTo>
                    <a:pt x="1921" y="0"/>
                  </a:moveTo>
                  <a:cubicBezTo>
                    <a:pt x="1153" y="0"/>
                    <a:pt x="1153" y="0"/>
                    <a:pt x="1153" y="0"/>
                  </a:cubicBezTo>
                  <a:cubicBezTo>
                    <a:pt x="1100" y="0"/>
                    <a:pt x="1026" y="31"/>
                    <a:pt x="989" y="68"/>
                  </a:cubicBezTo>
                  <a:cubicBezTo>
                    <a:pt x="37" y="1020"/>
                    <a:pt x="37" y="1020"/>
                    <a:pt x="37" y="1020"/>
                  </a:cubicBezTo>
                  <a:cubicBezTo>
                    <a:pt x="0" y="1057"/>
                    <a:pt x="0" y="1119"/>
                    <a:pt x="37" y="1156"/>
                  </a:cubicBezTo>
                  <a:cubicBezTo>
                    <a:pt x="861" y="1980"/>
                    <a:pt x="861" y="1980"/>
                    <a:pt x="861" y="1980"/>
                  </a:cubicBezTo>
                  <a:cubicBezTo>
                    <a:pt x="898" y="2017"/>
                    <a:pt x="960" y="2017"/>
                    <a:pt x="997" y="1980"/>
                  </a:cubicBezTo>
                  <a:cubicBezTo>
                    <a:pt x="1949" y="1028"/>
                    <a:pt x="1949" y="1028"/>
                    <a:pt x="1949" y="1028"/>
                  </a:cubicBezTo>
                  <a:cubicBezTo>
                    <a:pt x="1986" y="991"/>
                    <a:pt x="2017" y="917"/>
                    <a:pt x="2017" y="864"/>
                  </a:cubicBezTo>
                  <a:cubicBezTo>
                    <a:pt x="2017" y="96"/>
                    <a:pt x="2017" y="96"/>
                    <a:pt x="2017" y="96"/>
                  </a:cubicBezTo>
                  <a:cubicBezTo>
                    <a:pt x="2017" y="43"/>
                    <a:pt x="1974" y="0"/>
                    <a:pt x="1921" y="0"/>
                  </a:cubicBezTo>
                  <a:close/>
                  <a:moveTo>
                    <a:pt x="1441" y="768"/>
                  </a:moveTo>
                  <a:cubicBezTo>
                    <a:pt x="1335" y="768"/>
                    <a:pt x="1249" y="682"/>
                    <a:pt x="1249" y="576"/>
                  </a:cubicBezTo>
                  <a:cubicBezTo>
                    <a:pt x="1249" y="470"/>
                    <a:pt x="1335" y="384"/>
                    <a:pt x="1441" y="384"/>
                  </a:cubicBezTo>
                  <a:cubicBezTo>
                    <a:pt x="1547" y="384"/>
                    <a:pt x="1633" y="470"/>
                    <a:pt x="1633" y="576"/>
                  </a:cubicBezTo>
                  <a:cubicBezTo>
                    <a:pt x="1633" y="682"/>
                    <a:pt x="1547" y="768"/>
                    <a:pt x="1441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37"/>
            <p:cNvSpPr>
              <a:spLocks/>
            </p:cNvSpPr>
            <p:nvPr/>
          </p:nvSpPr>
          <p:spPr bwMode="auto">
            <a:xfrm>
              <a:off x="5913438" y="4151313"/>
              <a:ext cx="1085850" cy="1660524"/>
            </a:xfrm>
            <a:custGeom>
              <a:avLst/>
              <a:gdLst>
                <a:gd name="T0" fmla="*/ 225 w 1313"/>
                <a:gd name="T1" fmla="*/ 1088 h 2017"/>
                <a:gd name="T2" fmla="*/ 1313 w 1313"/>
                <a:gd name="T3" fmla="*/ 0 h 2017"/>
                <a:gd name="T4" fmla="*/ 1153 w 1313"/>
                <a:gd name="T5" fmla="*/ 0 h 2017"/>
                <a:gd name="T6" fmla="*/ 989 w 1313"/>
                <a:gd name="T7" fmla="*/ 68 h 2017"/>
                <a:gd name="T8" fmla="*/ 37 w 1313"/>
                <a:gd name="T9" fmla="*/ 1020 h 2017"/>
                <a:gd name="T10" fmla="*/ 37 w 1313"/>
                <a:gd name="T11" fmla="*/ 1156 h 2017"/>
                <a:gd name="T12" fmla="*/ 861 w 1313"/>
                <a:gd name="T13" fmla="*/ 1980 h 2017"/>
                <a:gd name="T14" fmla="*/ 997 w 1313"/>
                <a:gd name="T15" fmla="*/ 1980 h 2017"/>
                <a:gd name="T16" fmla="*/ 1057 w 1313"/>
                <a:gd name="T17" fmla="*/ 1920 h 2017"/>
                <a:gd name="T18" fmla="*/ 225 w 1313"/>
                <a:gd name="T19" fmla="*/ 1088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3" h="2017">
                  <a:moveTo>
                    <a:pt x="225" y="1088"/>
                  </a:moveTo>
                  <a:cubicBezTo>
                    <a:pt x="1313" y="0"/>
                    <a:pt x="1313" y="0"/>
                    <a:pt x="1313" y="0"/>
                  </a:cubicBezTo>
                  <a:cubicBezTo>
                    <a:pt x="1153" y="0"/>
                    <a:pt x="1153" y="0"/>
                    <a:pt x="1153" y="0"/>
                  </a:cubicBezTo>
                  <a:cubicBezTo>
                    <a:pt x="1100" y="0"/>
                    <a:pt x="1026" y="31"/>
                    <a:pt x="989" y="68"/>
                  </a:cubicBezTo>
                  <a:cubicBezTo>
                    <a:pt x="37" y="1020"/>
                    <a:pt x="37" y="1020"/>
                    <a:pt x="37" y="1020"/>
                  </a:cubicBezTo>
                  <a:cubicBezTo>
                    <a:pt x="0" y="1057"/>
                    <a:pt x="0" y="1119"/>
                    <a:pt x="37" y="1156"/>
                  </a:cubicBezTo>
                  <a:cubicBezTo>
                    <a:pt x="861" y="1980"/>
                    <a:pt x="861" y="1980"/>
                    <a:pt x="861" y="1980"/>
                  </a:cubicBezTo>
                  <a:cubicBezTo>
                    <a:pt x="898" y="2017"/>
                    <a:pt x="960" y="2017"/>
                    <a:pt x="997" y="1980"/>
                  </a:cubicBezTo>
                  <a:cubicBezTo>
                    <a:pt x="1057" y="1920"/>
                    <a:pt x="1057" y="1920"/>
                    <a:pt x="1057" y="1920"/>
                  </a:cubicBezTo>
                  <a:lnTo>
                    <a:pt x="225" y="10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7195" name="Freeform 339"/>
          <p:cNvSpPr>
            <a:spLocks noEditPoints="1"/>
          </p:cNvSpPr>
          <p:nvPr/>
        </p:nvSpPr>
        <p:spPr bwMode="auto">
          <a:xfrm>
            <a:off x="10599738" y="4400550"/>
            <a:ext cx="293687" cy="374650"/>
          </a:xfrm>
          <a:custGeom>
            <a:avLst/>
            <a:gdLst>
              <a:gd name="T0" fmla="*/ 2147483646 w 1590"/>
              <a:gd name="T1" fmla="*/ 2147483646 h 2048"/>
              <a:gd name="T2" fmla="*/ 2147483646 w 1590"/>
              <a:gd name="T3" fmla="*/ 0 h 2048"/>
              <a:gd name="T4" fmla="*/ 2147483646 w 1590"/>
              <a:gd name="T5" fmla="*/ 2147483646 h 2048"/>
              <a:gd name="T6" fmla="*/ 2147483646 w 1590"/>
              <a:gd name="T7" fmla="*/ 2147483646 h 2048"/>
              <a:gd name="T8" fmla="*/ 2147483646 w 1590"/>
              <a:gd name="T9" fmla="*/ 2147483646 h 2048"/>
              <a:gd name="T10" fmla="*/ 2147483646 w 1590"/>
              <a:gd name="T11" fmla="*/ 2147483646 h 2048"/>
              <a:gd name="T12" fmla="*/ 2147483646 w 1590"/>
              <a:gd name="T13" fmla="*/ 2147483646 h 2048"/>
              <a:gd name="T14" fmla="*/ 2147483646 w 1590"/>
              <a:gd name="T15" fmla="*/ 2147483646 h 2048"/>
              <a:gd name="T16" fmla="*/ 2147483646 w 1590"/>
              <a:gd name="T17" fmla="*/ 2147483646 h 2048"/>
              <a:gd name="T18" fmla="*/ 2147483646 w 1590"/>
              <a:gd name="T19" fmla="*/ 2147483646 h 2048"/>
              <a:gd name="T20" fmla="*/ 2147483646 w 1590"/>
              <a:gd name="T21" fmla="*/ 2147483646 h 2048"/>
              <a:gd name="T22" fmla="*/ 2147483646 w 1590"/>
              <a:gd name="T23" fmla="*/ 2147483646 h 2048"/>
              <a:gd name="T24" fmla="*/ 2147483646 w 1590"/>
              <a:gd name="T25" fmla="*/ 2147483646 h 2048"/>
              <a:gd name="T26" fmla="*/ 2147483646 w 1590"/>
              <a:gd name="T27" fmla="*/ 2147483646 h 2048"/>
              <a:gd name="T28" fmla="*/ 2147483646 w 1590"/>
              <a:gd name="T29" fmla="*/ 2147483646 h 204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90" h="2048">
                <a:moveTo>
                  <a:pt x="1500" y="946"/>
                </a:moveTo>
                <a:cubicBezTo>
                  <a:pt x="1369" y="579"/>
                  <a:pt x="1090" y="250"/>
                  <a:pt x="795" y="0"/>
                </a:cubicBezTo>
                <a:cubicBezTo>
                  <a:pt x="500" y="250"/>
                  <a:pt x="221" y="579"/>
                  <a:pt x="90" y="946"/>
                </a:cubicBezTo>
                <a:cubicBezTo>
                  <a:pt x="8" y="1173"/>
                  <a:pt x="0" y="1419"/>
                  <a:pt x="115" y="1637"/>
                </a:cubicBezTo>
                <a:cubicBezTo>
                  <a:pt x="247" y="1887"/>
                  <a:pt x="512" y="2048"/>
                  <a:pt x="795" y="2048"/>
                </a:cubicBezTo>
                <a:cubicBezTo>
                  <a:pt x="1078" y="2048"/>
                  <a:pt x="1343" y="1887"/>
                  <a:pt x="1475" y="1637"/>
                </a:cubicBezTo>
                <a:cubicBezTo>
                  <a:pt x="1590" y="1419"/>
                  <a:pt x="1582" y="1173"/>
                  <a:pt x="1500" y="946"/>
                </a:cubicBezTo>
                <a:close/>
                <a:moveTo>
                  <a:pt x="1249" y="1518"/>
                </a:moveTo>
                <a:cubicBezTo>
                  <a:pt x="1161" y="1684"/>
                  <a:pt x="983" y="1792"/>
                  <a:pt x="795" y="1792"/>
                </a:cubicBezTo>
                <a:cubicBezTo>
                  <a:pt x="685" y="1792"/>
                  <a:pt x="578" y="1755"/>
                  <a:pt x="491" y="1691"/>
                </a:cubicBezTo>
                <a:cubicBezTo>
                  <a:pt x="517" y="1694"/>
                  <a:pt x="544" y="1696"/>
                  <a:pt x="571" y="1696"/>
                </a:cubicBezTo>
                <a:cubicBezTo>
                  <a:pt x="806" y="1696"/>
                  <a:pt x="1028" y="1562"/>
                  <a:pt x="1138" y="1354"/>
                </a:cubicBezTo>
                <a:cubicBezTo>
                  <a:pt x="1228" y="1183"/>
                  <a:pt x="1220" y="1006"/>
                  <a:pt x="1186" y="865"/>
                </a:cubicBezTo>
                <a:cubicBezTo>
                  <a:pt x="1215" y="921"/>
                  <a:pt x="1239" y="977"/>
                  <a:pt x="1259" y="1033"/>
                </a:cubicBezTo>
                <a:cubicBezTo>
                  <a:pt x="1304" y="1159"/>
                  <a:pt x="1339" y="1345"/>
                  <a:pt x="1249" y="15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282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173" grpId="0"/>
      <p:bldP spid="18" grpId="0" animBg="1"/>
      <p:bldP spid="21" grpId="0"/>
      <p:bldP spid="22" grpId="0"/>
      <p:bldP spid="31" grpId="0" animBg="1"/>
      <p:bldP spid="27" grpId="0"/>
      <p:bldP spid="28" grpId="0"/>
      <p:bldP spid="39" grpId="0" animBg="1"/>
      <p:bldP spid="35" grpId="0"/>
      <p:bldP spid="36" grpId="0"/>
      <p:bldP spid="47" grpId="0" animBg="1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46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54017" y="804831"/>
              <a:ext cx="1128110" cy="0"/>
            </a:xfrm>
            <a:prstGeom prst="line">
              <a:avLst/>
            </a:prstGeom>
            <a:ln w="25400">
              <a:gradFill flip="none" rotWithShape="1">
                <a:gsLst>
                  <a:gs pos="8000">
                    <a:srgbClr val="403198"/>
                  </a:gs>
                  <a:gs pos="37000">
                    <a:srgbClr val="305AA6"/>
                  </a:gs>
                  <a:gs pos="61000">
                    <a:srgbClr val="2082B4"/>
                  </a:gs>
                  <a:gs pos="88000">
                    <a:srgbClr val="0DB5C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1966" y="181154"/>
              <a:ext cx="2176448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gradFill>
                    <a:gsLst>
                      <a:gs pos="13000">
                        <a:srgbClr val="0DB5C5"/>
                      </a:gs>
                      <a:gs pos="40000">
                        <a:srgbClr val="2082B4"/>
                      </a:gs>
                      <a:gs pos="65000">
                        <a:srgbClr val="305AA6"/>
                      </a:gs>
                      <a:gs pos="81000">
                        <a:srgbClr val="403198"/>
                      </a:gs>
                    </a:gsLst>
                    <a:lin ang="13500000" scaled="1"/>
                  </a:gra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 bwMode="auto">
          <a:xfrm>
            <a:off x="979488" y="3892550"/>
            <a:ext cx="16192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305AA6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754063" y="4210050"/>
            <a:ext cx="2070100" cy="134645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pic>
        <p:nvPicPr>
          <p:cNvPr id="8224" name="图片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775" y="1735138"/>
            <a:ext cx="28765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 bwMode="auto">
          <a:xfrm>
            <a:off x="358775" y="1714500"/>
            <a:ext cx="2876550" cy="1938338"/>
          </a:xfrm>
          <a:prstGeom prst="rect">
            <a:avLst/>
          </a:prstGeom>
          <a:solidFill>
            <a:srgbClr val="40319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223" name="Freeform 5"/>
          <p:cNvSpPr>
            <a:spLocks noEditPoints="1"/>
          </p:cNvSpPr>
          <p:nvPr/>
        </p:nvSpPr>
        <p:spPr bwMode="auto">
          <a:xfrm>
            <a:off x="1450975" y="2146300"/>
            <a:ext cx="676275" cy="1049338"/>
          </a:xfrm>
          <a:custGeom>
            <a:avLst/>
            <a:gdLst>
              <a:gd name="T0" fmla="*/ 2147483646 w 450"/>
              <a:gd name="T1" fmla="*/ 2147483646 h 700"/>
              <a:gd name="T2" fmla="*/ 2147483646 w 450"/>
              <a:gd name="T3" fmla="*/ 2147483646 h 700"/>
              <a:gd name="T4" fmla="*/ 2147483646 w 450"/>
              <a:gd name="T5" fmla="*/ 2147483646 h 700"/>
              <a:gd name="T6" fmla="*/ 2147483646 w 450"/>
              <a:gd name="T7" fmla="*/ 2147483646 h 700"/>
              <a:gd name="T8" fmla="*/ 2147483646 w 450"/>
              <a:gd name="T9" fmla="*/ 2147483646 h 700"/>
              <a:gd name="T10" fmla="*/ 2147483646 w 450"/>
              <a:gd name="T11" fmla="*/ 2147483646 h 700"/>
              <a:gd name="T12" fmla="*/ 2147483646 w 450"/>
              <a:gd name="T13" fmla="*/ 2147483646 h 700"/>
              <a:gd name="T14" fmla="*/ 2147483646 w 450"/>
              <a:gd name="T15" fmla="*/ 2147483646 h 700"/>
              <a:gd name="T16" fmla="*/ 2147483646 w 450"/>
              <a:gd name="T17" fmla="*/ 2147483646 h 700"/>
              <a:gd name="T18" fmla="*/ 2147483646 w 450"/>
              <a:gd name="T19" fmla="*/ 2147483646 h 700"/>
              <a:gd name="T20" fmla="*/ 2147483646 w 450"/>
              <a:gd name="T21" fmla="*/ 2147483646 h 700"/>
              <a:gd name="T22" fmla="*/ 2147483646 w 450"/>
              <a:gd name="T23" fmla="*/ 2147483646 h 700"/>
              <a:gd name="T24" fmla="*/ 0 w 450"/>
              <a:gd name="T25" fmla="*/ 2147483646 h 700"/>
              <a:gd name="T26" fmla="*/ 2147483646 w 450"/>
              <a:gd name="T27" fmla="*/ 2147483646 h 700"/>
              <a:gd name="T28" fmla="*/ 2147483646 w 450"/>
              <a:gd name="T29" fmla="*/ 2147483646 h 700"/>
              <a:gd name="T30" fmla="*/ 2147483646 w 450"/>
              <a:gd name="T31" fmla="*/ 2147483646 h 700"/>
              <a:gd name="T32" fmla="*/ 2147483646 w 450"/>
              <a:gd name="T33" fmla="*/ 2147483646 h 700"/>
              <a:gd name="T34" fmla="*/ 2147483646 w 450"/>
              <a:gd name="T35" fmla="*/ 0 h 700"/>
              <a:gd name="T36" fmla="*/ 2147483646 w 450"/>
              <a:gd name="T37" fmla="*/ 2147483646 h 700"/>
              <a:gd name="T38" fmla="*/ 2147483646 w 450"/>
              <a:gd name="T39" fmla="*/ 2147483646 h 700"/>
              <a:gd name="T40" fmla="*/ 2147483646 w 450"/>
              <a:gd name="T41" fmla="*/ 2147483646 h 700"/>
              <a:gd name="T42" fmla="*/ 2147483646 w 450"/>
              <a:gd name="T43" fmla="*/ 2147483646 h 700"/>
              <a:gd name="T44" fmla="*/ 2147483646 w 450"/>
              <a:gd name="T45" fmla="*/ 2147483646 h 700"/>
              <a:gd name="T46" fmla="*/ 2147483646 w 450"/>
              <a:gd name="T47" fmla="*/ 2147483646 h 700"/>
              <a:gd name="T48" fmla="*/ 2147483646 w 450"/>
              <a:gd name="T49" fmla="*/ 2147483646 h 700"/>
              <a:gd name="T50" fmla="*/ 2147483646 w 450"/>
              <a:gd name="T51" fmla="*/ 2147483646 h 700"/>
              <a:gd name="T52" fmla="*/ 2147483646 w 450"/>
              <a:gd name="T53" fmla="*/ 2147483646 h 700"/>
              <a:gd name="T54" fmla="*/ 2147483646 w 450"/>
              <a:gd name="T55" fmla="*/ 2147483646 h 700"/>
              <a:gd name="T56" fmla="*/ 2147483646 w 450"/>
              <a:gd name="T57" fmla="*/ 2147483646 h 700"/>
              <a:gd name="T58" fmla="*/ 2147483646 w 450"/>
              <a:gd name="T59" fmla="*/ 2147483646 h 700"/>
              <a:gd name="T60" fmla="*/ 2147483646 w 450"/>
              <a:gd name="T61" fmla="*/ 2147483646 h 700"/>
              <a:gd name="T62" fmla="*/ 2147483646 w 450"/>
              <a:gd name="T63" fmla="*/ 2147483646 h 700"/>
              <a:gd name="T64" fmla="*/ 2147483646 w 450"/>
              <a:gd name="T65" fmla="*/ 2147483646 h 700"/>
              <a:gd name="T66" fmla="*/ 2147483646 w 450"/>
              <a:gd name="T67" fmla="*/ 2147483646 h 700"/>
              <a:gd name="T68" fmla="*/ 2147483646 w 450"/>
              <a:gd name="T69" fmla="*/ 2147483646 h 700"/>
              <a:gd name="T70" fmla="*/ 2147483646 w 450"/>
              <a:gd name="T71" fmla="*/ 2147483646 h 700"/>
              <a:gd name="T72" fmla="*/ 2147483646 w 450"/>
              <a:gd name="T73" fmla="*/ 2147483646 h 700"/>
              <a:gd name="T74" fmla="*/ 2147483646 w 450"/>
              <a:gd name="T75" fmla="*/ 2147483646 h 700"/>
              <a:gd name="T76" fmla="*/ 2147483646 w 450"/>
              <a:gd name="T77" fmla="*/ 2147483646 h 700"/>
              <a:gd name="T78" fmla="*/ 2147483646 w 450"/>
              <a:gd name="T79" fmla="*/ 2147483646 h 700"/>
              <a:gd name="T80" fmla="*/ 2147483646 w 450"/>
              <a:gd name="T81" fmla="*/ 2147483646 h 700"/>
              <a:gd name="T82" fmla="*/ 2147483646 w 450"/>
              <a:gd name="T83" fmla="*/ 2147483646 h 700"/>
              <a:gd name="T84" fmla="*/ 2147483646 w 450"/>
              <a:gd name="T85" fmla="*/ 2147483646 h 700"/>
              <a:gd name="T86" fmla="*/ 2147483646 w 450"/>
              <a:gd name="T87" fmla="*/ 2147483646 h 700"/>
              <a:gd name="T88" fmla="*/ 2147483646 w 450"/>
              <a:gd name="T89" fmla="*/ 2147483646 h 700"/>
              <a:gd name="T90" fmla="*/ 2147483646 w 450"/>
              <a:gd name="T91" fmla="*/ 2147483646 h 700"/>
              <a:gd name="T92" fmla="*/ 2147483646 w 450"/>
              <a:gd name="T93" fmla="*/ 2147483646 h 700"/>
              <a:gd name="T94" fmla="*/ 2147483646 w 450"/>
              <a:gd name="T95" fmla="*/ 2147483646 h 700"/>
              <a:gd name="T96" fmla="*/ 2147483646 w 450"/>
              <a:gd name="T97" fmla="*/ 2147483646 h 700"/>
              <a:gd name="T98" fmla="*/ 2147483646 w 450"/>
              <a:gd name="T99" fmla="*/ 2147483646 h 7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50" h="700">
                <a:moveTo>
                  <a:pt x="375" y="450"/>
                </a:moveTo>
                <a:cubicBezTo>
                  <a:pt x="370" y="450"/>
                  <a:pt x="365" y="450"/>
                  <a:pt x="360" y="450"/>
                </a:cubicBezTo>
                <a:cubicBezTo>
                  <a:pt x="285" y="580"/>
                  <a:pt x="285" y="580"/>
                  <a:pt x="285" y="580"/>
                </a:cubicBezTo>
                <a:cubicBezTo>
                  <a:pt x="295" y="595"/>
                  <a:pt x="300" y="610"/>
                  <a:pt x="300" y="625"/>
                </a:cubicBezTo>
                <a:cubicBezTo>
                  <a:pt x="300" y="665"/>
                  <a:pt x="265" y="700"/>
                  <a:pt x="225" y="700"/>
                </a:cubicBezTo>
                <a:cubicBezTo>
                  <a:pt x="185" y="700"/>
                  <a:pt x="150" y="665"/>
                  <a:pt x="150" y="625"/>
                </a:cubicBezTo>
                <a:cubicBezTo>
                  <a:pt x="150" y="585"/>
                  <a:pt x="185" y="550"/>
                  <a:pt x="225" y="550"/>
                </a:cubicBezTo>
                <a:cubicBezTo>
                  <a:pt x="230" y="550"/>
                  <a:pt x="235" y="550"/>
                  <a:pt x="240" y="550"/>
                </a:cubicBezTo>
                <a:cubicBezTo>
                  <a:pt x="315" y="420"/>
                  <a:pt x="315" y="420"/>
                  <a:pt x="315" y="420"/>
                </a:cubicBezTo>
                <a:cubicBezTo>
                  <a:pt x="310" y="415"/>
                  <a:pt x="305" y="405"/>
                  <a:pt x="305" y="395"/>
                </a:cubicBezTo>
                <a:cubicBezTo>
                  <a:pt x="145" y="355"/>
                  <a:pt x="145" y="355"/>
                  <a:pt x="145" y="355"/>
                </a:cubicBezTo>
                <a:cubicBezTo>
                  <a:pt x="135" y="380"/>
                  <a:pt x="105" y="400"/>
                  <a:pt x="75" y="400"/>
                </a:cubicBezTo>
                <a:cubicBezTo>
                  <a:pt x="35" y="400"/>
                  <a:pt x="0" y="365"/>
                  <a:pt x="0" y="325"/>
                </a:cubicBezTo>
                <a:cubicBezTo>
                  <a:pt x="0" y="285"/>
                  <a:pt x="35" y="250"/>
                  <a:pt x="75" y="250"/>
                </a:cubicBezTo>
                <a:cubicBezTo>
                  <a:pt x="80" y="250"/>
                  <a:pt x="85" y="250"/>
                  <a:pt x="90" y="25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55" y="110"/>
                  <a:pt x="150" y="90"/>
                  <a:pt x="150" y="75"/>
                </a:cubicBezTo>
                <a:cubicBezTo>
                  <a:pt x="150" y="35"/>
                  <a:pt x="185" y="0"/>
                  <a:pt x="225" y="0"/>
                </a:cubicBezTo>
                <a:cubicBezTo>
                  <a:pt x="265" y="0"/>
                  <a:pt x="300" y="35"/>
                  <a:pt x="300" y="75"/>
                </a:cubicBezTo>
                <a:cubicBezTo>
                  <a:pt x="300" y="115"/>
                  <a:pt x="265" y="150"/>
                  <a:pt x="225" y="150"/>
                </a:cubicBezTo>
                <a:cubicBezTo>
                  <a:pt x="220" y="150"/>
                  <a:pt x="215" y="150"/>
                  <a:pt x="210" y="150"/>
                </a:cubicBezTo>
                <a:cubicBezTo>
                  <a:pt x="135" y="280"/>
                  <a:pt x="135" y="280"/>
                  <a:pt x="135" y="280"/>
                </a:cubicBezTo>
                <a:cubicBezTo>
                  <a:pt x="140" y="285"/>
                  <a:pt x="145" y="295"/>
                  <a:pt x="145" y="300"/>
                </a:cubicBezTo>
                <a:cubicBezTo>
                  <a:pt x="305" y="345"/>
                  <a:pt x="305" y="345"/>
                  <a:pt x="305" y="345"/>
                </a:cubicBezTo>
                <a:cubicBezTo>
                  <a:pt x="320" y="320"/>
                  <a:pt x="345" y="300"/>
                  <a:pt x="375" y="300"/>
                </a:cubicBezTo>
                <a:cubicBezTo>
                  <a:pt x="415" y="300"/>
                  <a:pt x="450" y="335"/>
                  <a:pt x="450" y="375"/>
                </a:cubicBezTo>
                <a:cubicBezTo>
                  <a:pt x="450" y="415"/>
                  <a:pt x="415" y="450"/>
                  <a:pt x="375" y="450"/>
                </a:cubicBezTo>
                <a:close/>
                <a:moveTo>
                  <a:pt x="225" y="600"/>
                </a:moveTo>
                <a:cubicBezTo>
                  <a:pt x="210" y="600"/>
                  <a:pt x="200" y="610"/>
                  <a:pt x="200" y="625"/>
                </a:cubicBezTo>
                <a:cubicBezTo>
                  <a:pt x="200" y="640"/>
                  <a:pt x="210" y="650"/>
                  <a:pt x="225" y="650"/>
                </a:cubicBezTo>
                <a:cubicBezTo>
                  <a:pt x="240" y="650"/>
                  <a:pt x="250" y="640"/>
                  <a:pt x="250" y="625"/>
                </a:cubicBezTo>
                <a:cubicBezTo>
                  <a:pt x="250" y="610"/>
                  <a:pt x="240" y="600"/>
                  <a:pt x="225" y="600"/>
                </a:cubicBezTo>
                <a:close/>
                <a:moveTo>
                  <a:pt x="225" y="100"/>
                </a:moveTo>
                <a:cubicBezTo>
                  <a:pt x="240" y="100"/>
                  <a:pt x="250" y="90"/>
                  <a:pt x="250" y="75"/>
                </a:cubicBezTo>
                <a:cubicBezTo>
                  <a:pt x="250" y="60"/>
                  <a:pt x="240" y="50"/>
                  <a:pt x="225" y="50"/>
                </a:cubicBezTo>
                <a:cubicBezTo>
                  <a:pt x="210" y="50"/>
                  <a:pt x="200" y="60"/>
                  <a:pt x="200" y="75"/>
                </a:cubicBezTo>
                <a:cubicBezTo>
                  <a:pt x="200" y="90"/>
                  <a:pt x="210" y="100"/>
                  <a:pt x="225" y="100"/>
                </a:cubicBezTo>
                <a:close/>
                <a:moveTo>
                  <a:pt x="75" y="300"/>
                </a:moveTo>
                <a:cubicBezTo>
                  <a:pt x="60" y="300"/>
                  <a:pt x="50" y="310"/>
                  <a:pt x="50" y="325"/>
                </a:cubicBezTo>
                <a:cubicBezTo>
                  <a:pt x="50" y="340"/>
                  <a:pt x="60" y="350"/>
                  <a:pt x="75" y="350"/>
                </a:cubicBezTo>
                <a:cubicBezTo>
                  <a:pt x="90" y="350"/>
                  <a:pt x="100" y="340"/>
                  <a:pt x="100" y="325"/>
                </a:cubicBezTo>
                <a:cubicBezTo>
                  <a:pt x="100" y="310"/>
                  <a:pt x="90" y="300"/>
                  <a:pt x="75" y="300"/>
                </a:cubicBezTo>
                <a:close/>
                <a:moveTo>
                  <a:pt x="375" y="350"/>
                </a:moveTo>
                <a:cubicBezTo>
                  <a:pt x="365" y="350"/>
                  <a:pt x="355" y="360"/>
                  <a:pt x="350" y="370"/>
                </a:cubicBezTo>
                <a:cubicBezTo>
                  <a:pt x="350" y="370"/>
                  <a:pt x="350" y="370"/>
                  <a:pt x="350" y="370"/>
                </a:cubicBezTo>
                <a:cubicBezTo>
                  <a:pt x="350" y="375"/>
                  <a:pt x="350" y="375"/>
                  <a:pt x="350" y="375"/>
                </a:cubicBezTo>
                <a:cubicBezTo>
                  <a:pt x="350" y="375"/>
                  <a:pt x="350" y="375"/>
                  <a:pt x="350" y="375"/>
                </a:cubicBezTo>
                <a:cubicBezTo>
                  <a:pt x="350" y="390"/>
                  <a:pt x="360" y="400"/>
                  <a:pt x="375" y="400"/>
                </a:cubicBezTo>
                <a:cubicBezTo>
                  <a:pt x="390" y="400"/>
                  <a:pt x="400" y="390"/>
                  <a:pt x="400" y="375"/>
                </a:cubicBezTo>
                <a:cubicBezTo>
                  <a:pt x="400" y="360"/>
                  <a:pt x="390" y="350"/>
                  <a:pt x="375" y="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220" name="图片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3463" y="1714500"/>
            <a:ext cx="28749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 38"/>
          <p:cNvSpPr/>
          <p:nvPr/>
        </p:nvSpPr>
        <p:spPr bwMode="auto">
          <a:xfrm>
            <a:off x="6094413" y="1714500"/>
            <a:ext cx="2894012" cy="1938338"/>
          </a:xfrm>
          <a:prstGeom prst="rect">
            <a:avLst/>
          </a:prstGeom>
          <a:solidFill>
            <a:srgbClr val="2082B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198" name="Freeform 41"/>
          <p:cNvSpPr>
            <a:spLocks noEditPoints="1"/>
          </p:cNvSpPr>
          <p:nvPr/>
        </p:nvSpPr>
        <p:spPr bwMode="auto">
          <a:xfrm>
            <a:off x="7099300" y="2233613"/>
            <a:ext cx="881063" cy="877887"/>
          </a:xfrm>
          <a:custGeom>
            <a:avLst/>
            <a:gdLst>
              <a:gd name="T0" fmla="*/ 2147483646 w 800"/>
              <a:gd name="T1" fmla="*/ 2147483646 h 800"/>
              <a:gd name="T2" fmla="*/ 2147483646 w 800"/>
              <a:gd name="T3" fmla="*/ 2147483646 h 800"/>
              <a:gd name="T4" fmla="*/ 2147483646 w 800"/>
              <a:gd name="T5" fmla="*/ 2147483646 h 800"/>
              <a:gd name="T6" fmla="*/ 2147483646 w 800"/>
              <a:gd name="T7" fmla="*/ 2147483646 h 800"/>
              <a:gd name="T8" fmla="*/ 2147483646 w 800"/>
              <a:gd name="T9" fmla="*/ 2147483646 h 800"/>
              <a:gd name="T10" fmla="*/ 2147483646 w 800"/>
              <a:gd name="T11" fmla="*/ 2147483646 h 800"/>
              <a:gd name="T12" fmla="*/ 2147483646 w 800"/>
              <a:gd name="T13" fmla="*/ 2147483646 h 800"/>
              <a:gd name="T14" fmla="*/ 2147483646 w 800"/>
              <a:gd name="T15" fmla="*/ 2147483646 h 800"/>
              <a:gd name="T16" fmla="*/ 2147483646 w 800"/>
              <a:gd name="T17" fmla="*/ 2147483646 h 800"/>
              <a:gd name="T18" fmla="*/ 0 w 800"/>
              <a:gd name="T19" fmla="*/ 2147483646 h 800"/>
              <a:gd name="T20" fmla="*/ 2147483646 w 800"/>
              <a:gd name="T21" fmla="*/ 2147483646 h 800"/>
              <a:gd name="T22" fmla="*/ 2147483646 w 800"/>
              <a:gd name="T23" fmla="*/ 2147483646 h 800"/>
              <a:gd name="T24" fmla="*/ 2147483646 w 800"/>
              <a:gd name="T25" fmla="*/ 2147483646 h 800"/>
              <a:gd name="T26" fmla="*/ 2147483646 w 800"/>
              <a:gd name="T27" fmla="*/ 2147483646 h 800"/>
              <a:gd name="T28" fmla="*/ 2147483646 w 800"/>
              <a:gd name="T29" fmla="*/ 0 h 800"/>
              <a:gd name="T30" fmla="*/ 2147483646 w 800"/>
              <a:gd name="T31" fmla="*/ 2147483646 h 800"/>
              <a:gd name="T32" fmla="*/ 2147483646 w 800"/>
              <a:gd name="T33" fmla="*/ 2147483646 h 800"/>
              <a:gd name="T34" fmla="*/ 2147483646 w 800"/>
              <a:gd name="T35" fmla="*/ 2147483646 h 800"/>
              <a:gd name="T36" fmla="*/ 2147483646 w 800"/>
              <a:gd name="T37" fmla="*/ 2147483646 h 800"/>
              <a:gd name="T38" fmla="*/ 2147483646 w 800"/>
              <a:gd name="T39" fmla="*/ 2147483646 h 800"/>
              <a:gd name="T40" fmla="*/ 2147483646 w 800"/>
              <a:gd name="T41" fmla="*/ 2147483646 h 800"/>
              <a:gd name="T42" fmla="*/ 2147483646 w 800"/>
              <a:gd name="T43" fmla="*/ 2147483646 h 800"/>
              <a:gd name="T44" fmla="*/ 2147483646 w 800"/>
              <a:gd name="T45" fmla="*/ 2147483646 h 800"/>
              <a:gd name="T46" fmla="*/ 2147483646 w 800"/>
              <a:gd name="T47" fmla="*/ 2147483646 h 800"/>
              <a:gd name="T48" fmla="*/ 2147483646 w 800"/>
              <a:gd name="T49" fmla="*/ 2147483646 h 800"/>
              <a:gd name="T50" fmla="*/ 2147483646 w 800"/>
              <a:gd name="T51" fmla="*/ 2147483646 h 800"/>
              <a:gd name="T52" fmla="*/ 2147483646 w 800"/>
              <a:gd name="T53" fmla="*/ 2147483646 h 800"/>
              <a:gd name="T54" fmla="*/ 2147483646 w 800"/>
              <a:gd name="T55" fmla="*/ 2147483646 h 800"/>
              <a:gd name="T56" fmla="*/ 2147483646 w 800"/>
              <a:gd name="T57" fmla="*/ 2147483646 h 800"/>
              <a:gd name="T58" fmla="*/ 2147483646 w 800"/>
              <a:gd name="T59" fmla="*/ 2147483646 h 800"/>
              <a:gd name="T60" fmla="*/ 2147483646 w 800"/>
              <a:gd name="T61" fmla="*/ 2147483646 h 800"/>
              <a:gd name="T62" fmla="*/ 2147483646 w 800"/>
              <a:gd name="T63" fmla="*/ 2147483646 h 800"/>
              <a:gd name="T64" fmla="*/ 2147483646 w 800"/>
              <a:gd name="T65" fmla="*/ 2147483646 h 800"/>
              <a:gd name="T66" fmla="*/ 2147483646 w 800"/>
              <a:gd name="T67" fmla="*/ 2147483646 h 800"/>
              <a:gd name="T68" fmla="*/ 2147483646 w 800"/>
              <a:gd name="T69" fmla="*/ 2147483646 h 800"/>
              <a:gd name="T70" fmla="*/ 2147483646 w 800"/>
              <a:gd name="T71" fmla="*/ 2147483646 h 800"/>
              <a:gd name="T72" fmla="*/ 2147483646 w 800"/>
              <a:gd name="T73" fmla="*/ 2147483646 h 800"/>
              <a:gd name="T74" fmla="*/ 2147483646 w 800"/>
              <a:gd name="T75" fmla="*/ 2147483646 h 800"/>
              <a:gd name="T76" fmla="*/ 2147483646 w 800"/>
              <a:gd name="T77" fmla="*/ 2147483646 h 800"/>
              <a:gd name="T78" fmla="*/ 2147483646 w 800"/>
              <a:gd name="T79" fmla="*/ 2147483646 h 800"/>
              <a:gd name="T80" fmla="*/ 2147483646 w 800"/>
              <a:gd name="T81" fmla="*/ 2147483646 h 800"/>
              <a:gd name="T82" fmla="*/ 2147483646 w 800"/>
              <a:gd name="T83" fmla="*/ 2147483646 h 800"/>
              <a:gd name="T84" fmla="*/ 2147483646 w 800"/>
              <a:gd name="T85" fmla="*/ 2147483646 h 800"/>
              <a:gd name="T86" fmla="*/ 2147483646 w 800"/>
              <a:gd name="T87" fmla="*/ 2147483646 h 800"/>
              <a:gd name="T88" fmla="*/ 2147483646 w 800"/>
              <a:gd name="T89" fmla="*/ 2147483646 h 800"/>
              <a:gd name="T90" fmla="*/ 2147483646 w 800"/>
              <a:gd name="T91" fmla="*/ 2147483646 h 800"/>
              <a:gd name="T92" fmla="*/ 2147483646 w 800"/>
              <a:gd name="T93" fmla="*/ 2147483646 h 800"/>
              <a:gd name="T94" fmla="*/ 2147483646 w 800"/>
              <a:gd name="T95" fmla="*/ 2147483646 h 800"/>
              <a:gd name="T96" fmla="*/ 2147483646 w 800"/>
              <a:gd name="T97" fmla="*/ 2147483646 h 800"/>
              <a:gd name="T98" fmla="*/ 2147483646 w 800"/>
              <a:gd name="T99" fmla="*/ 2147483646 h 8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800" h="800">
                <a:moveTo>
                  <a:pt x="725" y="500"/>
                </a:moveTo>
                <a:cubicBezTo>
                  <a:pt x="640" y="500"/>
                  <a:pt x="640" y="500"/>
                  <a:pt x="640" y="500"/>
                </a:cubicBezTo>
                <a:cubicBezTo>
                  <a:pt x="700" y="560"/>
                  <a:pt x="700" y="560"/>
                  <a:pt x="700" y="560"/>
                </a:cubicBezTo>
                <a:cubicBezTo>
                  <a:pt x="730" y="590"/>
                  <a:pt x="730" y="635"/>
                  <a:pt x="700" y="665"/>
                </a:cubicBezTo>
                <a:cubicBezTo>
                  <a:pt x="665" y="700"/>
                  <a:pt x="665" y="700"/>
                  <a:pt x="665" y="700"/>
                </a:cubicBezTo>
                <a:cubicBezTo>
                  <a:pt x="635" y="730"/>
                  <a:pt x="590" y="730"/>
                  <a:pt x="560" y="700"/>
                </a:cubicBezTo>
                <a:cubicBezTo>
                  <a:pt x="500" y="640"/>
                  <a:pt x="500" y="640"/>
                  <a:pt x="500" y="640"/>
                </a:cubicBezTo>
                <a:cubicBezTo>
                  <a:pt x="500" y="725"/>
                  <a:pt x="500" y="725"/>
                  <a:pt x="500" y="725"/>
                </a:cubicBezTo>
                <a:cubicBezTo>
                  <a:pt x="500" y="765"/>
                  <a:pt x="465" y="800"/>
                  <a:pt x="425" y="800"/>
                </a:cubicBezTo>
                <a:cubicBezTo>
                  <a:pt x="375" y="800"/>
                  <a:pt x="375" y="800"/>
                  <a:pt x="375" y="800"/>
                </a:cubicBezTo>
                <a:cubicBezTo>
                  <a:pt x="335" y="800"/>
                  <a:pt x="300" y="765"/>
                  <a:pt x="300" y="725"/>
                </a:cubicBezTo>
                <a:cubicBezTo>
                  <a:pt x="300" y="640"/>
                  <a:pt x="300" y="640"/>
                  <a:pt x="300" y="640"/>
                </a:cubicBezTo>
                <a:cubicBezTo>
                  <a:pt x="240" y="700"/>
                  <a:pt x="240" y="700"/>
                  <a:pt x="240" y="700"/>
                </a:cubicBezTo>
                <a:cubicBezTo>
                  <a:pt x="210" y="730"/>
                  <a:pt x="165" y="730"/>
                  <a:pt x="135" y="700"/>
                </a:cubicBezTo>
                <a:cubicBezTo>
                  <a:pt x="100" y="665"/>
                  <a:pt x="100" y="665"/>
                  <a:pt x="100" y="665"/>
                </a:cubicBezTo>
                <a:cubicBezTo>
                  <a:pt x="70" y="635"/>
                  <a:pt x="70" y="590"/>
                  <a:pt x="100" y="560"/>
                </a:cubicBezTo>
                <a:cubicBezTo>
                  <a:pt x="160" y="500"/>
                  <a:pt x="160" y="500"/>
                  <a:pt x="160" y="500"/>
                </a:cubicBezTo>
                <a:cubicBezTo>
                  <a:pt x="75" y="500"/>
                  <a:pt x="75" y="500"/>
                  <a:pt x="75" y="500"/>
                </a:cubicBezTo>
                <a:cubicBezTo>
                  <a:pt x="35" y="500"/>
                  <a:pt x="0" y="465"/>
                  <a:pt x="0" y="425"/>
                </a:cubicBezTo>
                <a:cubicBezTo>
                  <a:pt x="0" y="375"/>
                  <a:pt x="0" y="375"/>
                  <a:pt x="0" y="375"/>
                </a:cubicBezTo>
                <a:cubicBezTo>
                  <a:pt x="0" y="335"/>
                  <a:pt x="35" y="300"/>
                  <a:pt x="75" y="300"/>
                </a:cubicBezTo>
                <a:cubicBezTo>
                  <a:pt x="160" y="300"/>
                  <a:pt x="160" y="300"/>
                  <a:pt x="160" y="300"/>
                </a:cubicBezTo>
                <a:cubicBezTo>
                  <a:pt x="100" y="240"/>
                  <a:pt x="100" y="240"/>
                  <a:pt x="100" y="240"/>
                </a:cubicBezTo>
                <a:cubicBezTo>
                  <a:pt x="70" y="210"/>
                  <a:pt x="70" y="165"/>
                  <a:pt x="100" y="135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65" y="70"/>
                  <a:pt x="210" y="70"/>
                  <a:pt x="240" y="100"/>
                </a:cubicBezTo>
                <a:cubicBezTo>
                  <a:pt x="300" y="160"/>
                  <a:pt x="300" y="160"/>
                  <a:pt x="300" y="160"/>
                </a:cubicBezTo>
                <a:cubicBezTo>
                  <a:pt x="300" y="75"/>
                  <a:pt x="300" y="75"/>
                  <a:pt x="300" y="75"/>
                </a:cubicBezTo>
                <a:cubicBezTo>
                  <a:pt x="300" y="35"/>
                  <a:pt x="335" y="0"/>
                  <a:pt x="375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65" y="0"/>
                  <a:pt x="500" y="35"/>
                  <a:pt x="500" y="75"/>
                </a:cubicBezTo>
                <a:cubicBezTo>
                  <a:pt x="500" y="160"/>
                  <a:pt x="500" y="160"/>
                  <a:pt x="500" y="160"/>
                </a:cubicBezTo>
                <a:cubicBezTo>
                  <a:pt x="560" y="100"/>
                  <a:pt x="560" y="100"/>
                  <a:pt x="560" y="100"/>
                </a:cubicBezTo>
                <a:cubicBezTo>
                  <a:pt x="590" y="70"/>
                  <a:pt x="635" y="70"/>
                  <a:pt x="665" y="100"/>
                </a:cubicBezTo>
                <a:cubicBezTo>
                  <a:pt x="700" y="135"/>
                  <a:pt x="700" y="135"/>
                  <a:pt x="700" y="135"/>
                </a:cubicBezTo>
                <a:cubicBezTo>
                  <a:pt x="730" y="165"/>
                  <a:pt x="730" y="210"/>
                  <a:pt x="700" y="240"/>
                </a:cubicBezTo>
                <a:cubicBezTo>
                  <a:pt x="640" y="300"/>
                  <a:pt x="640" y="300"/>
                  <a:pt x="640" y="300"/>
                </a:cubicBezTo>
                <a:cubicBezTo>
                  <a:pt x="725" y="300"/>
                  <a:pt x="725" y="300"/>
                  <a:pt x="725" y="300"/>
                </a:cubicBezTo>
                <a:cubicBezTo>
                  <a:pt x="765" y="300"/>
                  <a:pt x="800" y="335"/>
                  <a:pt x="800" y="375"/>
                </a:cubicBezTo>
                <a:cubicBezTo>
                  <a:pt x="800" y="425"/>
                  <a:pt x="800" y="425"/>
                  <a:pt x="800" y="425"/>
                </a:cubicBezTo>
                <a:cubicBezTo>
                  <a:pt x="800" y="465"/>
                  <a:pt x="765" y="500"/>
                  <a:pt x="725" y="500"/>
                </a:cubicBezTo>
                <a:close/>
                <a:moveTo>
                  <a:pt x="750" y="375"/>
                </a:moveTo>
                <a:cubicBezTo>
                  <a:pt x="750" y="360"/>
                  <a:pt x="740" y="350"/>
                  <a:pt x="725" y="350"/>
                </a:cubicBezTo>
                <a:cubicBezTo>
                  <a:pt x="645" y="350"/>
                  <a:pt x="645" y="350"/>
                  <a:pt x="645" y="350"/>
                </a:cubicBezTo>
                <a:cubicBezTo>
                  <a:pt x="640" y="320"/>
                  <a:pt x="625" y="290"/>
                  <a:pt x="610" y="260"/>
                </a:cubicBezTo>
                <a:cubicBezTo>
                  <a:pt x="665" y="205"/>
                  <a:pt x="665" y="205"/>
                  <a:pt x="665" y="205"/>
                </a:cubicBezTo>
                <a:cubicBezTo>
                  <a:pt x="675" y="195"/>
                  <a:pt x="675" y="180"/>
                  <a:pt x="665" y="170"/>
                </a:cubicBezTo>
                <a:cubicBezTo>
                  <a:pt x="630" y="135"/>
                  <a:pt x="630" y="135"/>
                  <a:pt x="630" y="135"/>
                </a:cubicBezTo>
                <a:cubicBezTo>
                  <a:pt x="620" y="125"/>
                  <a:pt x="605" y="125"/>
                  <a:pt x="595" y="135"/>
                </a:cubicBezTo>
                <a:cubicBezTo>
                  <a:pt x="540" y="190"/>
                  <a:pt x="540" y="190"/>
                  <a:pt x="540" y="190"/>
                </a:cubicBezTo>
                <a:cubicBezTo>
                  <a:pt x="510" y="175"/>
                  <a:pt x="480" y="160"/>
                  <a:pt x="450" y="155"/>
                </a:cubicBezTo>
                <a:cubicBezTo>
                  <a:pt x="450" y="75"/>
                  <a:pt x="450" y="75"/>
                  <a:pt x="450" y="75"/>
                </a:cubicBezTo>
                <a:cubicBezTo>
                  <a:pt x="450" y="60"/>
                  <a:pt x="440" y="50"/>
                  <a:pt x="425" y="50"/>
                </a:cubicBezTo>
                <a:cubicBezTo>
                  <a:pt x="375" y="50"/>
                  <a:pt x="375" y="50"/>
                  <a:pt x="375" y="50"/>
                </a:cubicBezTo>
                <a:cubicBezTo>
                  <a:pt x="360" y="50"/>
                  <a:pt x="350" y="60"/>
                  <a:pt x="350" y="75"/>
                </a:cubicBezTo>
                <a:cubicBezTo>
                  <a:pt x="350" y="155"/>
                  <a:pt x="350" y="155"/>
                  <a:pt x="350" y="155"/>
                </a:cubicBezTo>
                <a:cubicBezTo>
                  <a:pt x="320" y="160"/>
                  <a:pt x="290" y="175"/>
                  <a:pt x="260" y="190"/>
                </a:cubicBezTo>
                <a:cubicBezTo>
                  <a:pt x="205" y="135"/>
                  <a:pt x="205" y="135"/>
                  <a:pt x="205" y="135"/>
                </a:cubicBezTo>
                <a:cubicBezTo>
                  <a:pt x="195" y="125"/>
                  <a:pt x="180" y="125"/>
                  <a:pt x="170" y="135"/>
                </a:cubicBezTo>
                <a:cubicBezTo>
                  <a:pt x="135" y="170"/>
                  <a:pt x="135" y="170"/>
                  <a:pt x="135" y="170"/>
                </a:cubicBezTo>
                <a:cubicBezTo>
                  <a:pt x="125" y="180"/>
                  <a:pt x="125" y="195"/>
                  <a:pt x="135" y="205"/>
                </a:cubicBezTo>
                <a:cubicBezTo>
                  <a:pt x="190" y="260"/>
                  <a:pt x="190" y="260"/>
                  <a:pt x="190" y="260"/>
                </a:cubicBezTo>
                <a:cubicBezTo>
                  <a:pt x="175" y="290"/>
                  <a:pt x="160" y="320"/>
                  <a:pt x="155" y="350"/>
                </a:cubicBezTo>
                <a:cubicBezTo>
                  <a:pt x="75" y="350"/>
                  <a:pt x="75" y="350"/>
                  <a:pt x="75" y="350"/>
                </a:cubicBezTo>
                <a:cubicBezTo>
                  <a:pt x="60" y="350"/>
                  <a:pt x="50" y="360"/>
                  <a:pt x="50" y="375"/>
                </a:cubicBezTo>
                <a:cubicBezTo>
                  <a:pt x="50" y="425"/>
                  <a:pt x="50" y="425"/>
                  <a:pt x="50" y="425"/>
                </a:cubicBezTo>
                <a:cubicBezTo>
                  <a:pt x="50" y="440"/>
                  <a:pt x="60" y="450"/>
                  <a:pt x="75" y="450"/>
                </a:cubicBezTo>
                <a:cubicBezTo>
                  <a:pt x="155" y="450"/>
                  <a:pt x="155" y="450"/>
                  <a:pt x="155" y="450"/>
                </a:cubicBezTo>
                <a:cubicBezTo>
                  <a:pt x="160" y="480"/>
                  <a:pt x="175" y="510"/>
                  <a:pt x="190" y="540"/>
                </a:cubicBezTo>
                <a:cubicBezTo>
                  <a:pt x="135" y="595"/>
                  <a:pt x="135" y="595"/>
                  <a:pt x="135" y="595"/>
                </a:cubicBezTo>
                <a:cubicBezTo>
                  <a:pt x="125" y="605"/>
                  <a:pt x="125" y="620"/>
                  <a:pt x="135" y="630"/>
                </a:cubicBezTo>
                <a:cubicBezTo>
                  <a:pt x="170" y="665"/>
                  <a:pt x="170" y="665"/>
                  <a:pt x="170" y="665"/>
                </a:cubicBezTo>
                <a:cubicBezTo>
                  <a:pt x="180" y="675"/>
                  <a:pt x="195" y="675"/>
                  <a:pt x="205" y="665"/>
                </a:cubicBezTo>
                <a:cubicBezTo>
                  <a:pt x="260" y="610"/>
                  <a:pt x="260" y="610"/>
                  <a:pt x="260" y="610"/>
                </a:cubicBezTo>
                <a:cubicBezTo>
                  <a:pt x="285" y="625"/>
                  <a:pt x="315" y="640"/>
                  <a:pt x="350" y="645"/>
                </a:cubicBezTo>
                <a:cubicBezTo>
                  <a:pt x="350" y="725"/>
                  <a:pt x="350" y="725"/>
                  <a:pt x="350" y="725"/>
                </a:cubicBezTo>
                <a:cubicBezTo>
                  <a:pt x="350" y="740"/>
                  <a:pt x="360" y="750"/>
                  <a:pt x="375" y="750"/>
                </a:cubicBezTo>
                <a:cubicBezTo>
                  <a:pt x="425" y="750"/>
                  <a:pt x="425" y="750"/>
                  <a:pt x="425" y="750"/>
                </a:cubicBezTo>
                <a:cubicBezTo>
                  <a:pt x="440" y="750"/>
                  <a:pt x="450" y="740"/>
                  <a:pt x="450" y="725"/>
                </a:cubicBezTo>
                <a:cubicBezTo>
                  <a:pt x="450" y="645"/>
                  <a:pt x="450" y="645"/>
                  <a:pt x="450" y="645"/>
                </a:cubicBezTo>
                <a:cubicBezTo>
                  <a:pt x="480" y="640"/>
                  <a:pt x="510" y="625"/>
                  <a:pt x="540" y="610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605" y="675"/>
                  <a:pt x="620" y="675"/>
                  <a:pt x="630" y="665"/>
                </a:cubicBezTo>
                <a:cubicBezTo>
                  <a:pt x="665" y="630"/>
                  <a:pt x="665" y="630"/>
                  <a:pt x="665" y="630"/>
                </a:cubicBezTo>
                <a:cubicBezTo>
                  <a:pt x="675" y="620"/>
                  <a:pt x="675" y="605"/>
                  <a:pt x="665" y="595"/>
                </a:cubicBezTo>
                <a:cubicBezTo>
                  <a:pt x="610" y="540"/>
                  <a:pt x="610" y="540"/>
                  <a:pt x="610" y="540"/>
                </a:cubicBezTo>
                <a:cubicBezTo>
                  <a:pt x="625" y="515"/>
                  <a:pt x="640" y="485"/>
                  <a:pt x="645" y="450"/>
                </a:cubicBezTo>
                <a:cubicBezTo>
                  <a:pt x="725" y="450"/>
                  <a:pt x="725" y="450"/>
                  <a:pt x="725" y="450"/>
                </a:cubicBezTo>
                <a:cubicBezTo>
                  <a:pt x="740" y="450"/>
                  <a:pt x="750" y="440"/>
                  <a:pt x="750" y="425"/>
                </a:cubicBezTo>
                <a:lnTo>
                  <a:pt x="750" y="375"/>
                </a:lnTo>
                <a:close/>
                <a:moveTo>
                  <a:pt x="400" y="500"/>
                </a:moveTo>
                <a:cubicBezTo>
                  <a:pt x="345" y="500"/>
                  <a:pt x="300" y="455"/>
                  <a:pt x="300" y="400"/>
                </a:cubicBezTo>
                <a:cubicBezTo>
                  <a:pt x="300" y="345"/>
                  <a:pt x="345" y="300"/>
                  <a:pt x="400" y="300"/>
                </a:cubicBezTo>
                <a:cubicBezTo>
                  <a:pt x="455" y="300"/>
                  <a:pt x="500" y="345"/>
                  <a:pt x="500" y="400"/>
                </a:cubicBezTo>
                <a:cubicBezTo>
                  <a:pt x="500" y="455"/>
                  <a:pt x="455" y="500"/>
                  <a:pt x="400" y="500"/>
                </a:cubicBezTo>
                <a:close/>
                <a:moveTo>
                  <a:pt x="400" y="350"/>
                </a:moveTo>
                <a:cubicBezTo>
                  <a:pt x="370" y="350"/>
                  <a:pt x="350" y="370"/>
                  <a:pt x="350" y="400"/>
                </a:cubicBezTo>
                <a:cubicBezTo>
                  <a:pt x="350" y="430"/>
                  <a:pt x="370" y="450"/>
                  <a:pt x="400" y="450"/>
                </a:cubicBezTo>
                <a:cubicBezTo>
                  <a:pt x="430" y="450"/>
                  <a:pt x="450" y="430"/>
                  <a:pt x="450" y="400"/>
                </a:cubicBezTo>
                <a:cubicBezTo>
                  <a:pt x="450" y="370"/>
                  <a:pt x="430" y="350"/>
                  <a:pt x="400" y="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218" name="图片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8900" y="1714500"/>
            <a:ext cx="287496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 bwMode="auto">
          <a:xfrm>
            <a:off x="8978900" y="1714500"/>
            <a:ext cx="2874963" cy="1938338"/>
          </a:xfrm>
          <a:prstGeom prst="rect">
            <a:avLst/>
          </a:prstGeom>
          <a:solidFill>
            <a:srgbClr val="0DB5C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17" name="Freeform 49"/>
          <p:cNvSpPr>
            <a:spLocks noEditPoints="1"/>
          </p:cNvSpPr>
          <p:nvPr/>
        </p:nvSpPr>
        <p:spPr bwMode="auto">
          <a:xfrm>
            <a:off x="9952038" y="2368550"/>
            <a:ext cx="928687" cy="660400"/>
          </a:xfrm>
          <a:custGeom>
            <a:avLst/>
            <a:gdLst>
              <a:gd name="T0" fmla="*/ 2147483646 w 796"/>
              <a:gd name="T1" fmla="*/ 0 h 568"/>
              <a:gd name="T2" fmla="*/ 2147483646 w 796"/>
              <a:gd name="T3" fmla="*/ 0 h 568"/>
              <a:gd name="T4" fmla="*/ 0 w 796"/>
              <a:gd name="T5" fmla="*/ 2147483646 h 568"/>
              <a:gd name="T6" fmla="*/ 0 w 796"/>
              <a:gd name="T7" fmla="*/ 2147483646 h 568"/>
              <a:gd name="T8" fmla="*/ 2147483646 w 796"/>
              <a:gd name="T9" fmla="*/ 2147483646 h 568"/>
              <a:gd name="T10" fmla="*/ 2147483646 w 796"/>
              <a:gd name="T11" fmla="*/ 2147483646 h 568"/>
              <a:gd name="T12" fmla="*/ 2147483646 w 796"/>
              <a:gd name="T13" fmla="*/ 2147483646 h 568"/>
              <a:gd name="T14" fmla="*/ 2147483646 w 796"/>
              <a:gd name="T15" fmla="*/ 2147483646 h 568"/>
              <a:gd name="T16" fmla="*/ 2147483646 w 796"/>
              <a:gd name="T17" fmla="*/ 0 h 568"/>
              <a:gd name="T18" fmla="*/ 2147483646 w 796"/>
              <a:gd name="T19" fmla="*/ 2147483646 h 568"/>
              <a:gd name="T20" fmla="*/ 2147483646 w 796"/>
              <a:gd name="T21" fmla="*/ 2147483646 h 568"/>
              <a:gd name="T22" fmla="*/ 2147483646 w 796"/>
              <a:gd name="T23" fmla="*/ 2147483646 h 568"/>
              <a:gd name="T24" fmla="*/ 2147483646 w 796"/>
              <a:gd name="T25" fmla="*/ 2147483646 h 568"/>
              <a:gd name="T26" fmla="*/ 2147483646 w 796"/>
              <a:gd name="T27" fmla="*/ 2147483646 h 568"/>
              <a:gd name="T28" fmla="*/ 2147483646 w 796"/>
              <a:gd name="T29" fmla="*/ 2147483646 h 568"/>
              <a:gd name="T30" fmla="*/ 2147483646 w 796"/>
              <a:gd name="T31" fmla="*/ 2147483646 h 568"/>
              <a:gd name="T32" fmla="*/ 2147483646 w 796"/>
              <a:gd name="T33" fmla="*/ 2147483646 h 568"/>
              <a:gd name="T34" fmla="*/ 2147483646 w 796"/>
              <a:gd name="T35" fmla="*/ 2147483646 h 568"/>
              <a:gd name="T36" fmla="*/ 2147483646 w 796"/>
              <a:gd name="T37" fmla="*/ 2147483646 h 568"/>
              <a:gd name="T38" fmla="*/ 2147483646 w 796"/>
              <a:gd name="T39" fmla="*/ 2147483646 h 568"/>
              <a:gd name="T40" fmla="*/ 2147483646 w 796"/>
              <a:gd name="T41" fmla="*/ 2147483646 h 568"/>
              <a:gd name="T42" fmla="*/ 2147483646 w 796"/>
              <a:gd name="T43" fmla="*/ 2147483646 h 568"/>
              <a:gd name="T44" fmla="*/ 2147483646 w 796"/>
              <a:gd name="T45" fmla="*/ 2147483646 h 568"/>
              <a:gd name="T46" fmla="*/ 2147483646 w 796"/>
              <a:gd name="T47" fmla="*/ 2147483646 h 568"/>
              <a:gd name="T48" fmla="*/ 2147483646 w 796"/>
              <a:gd name="T49" fmla="*/ 2147483646 h 5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96" h="568">
                <a:moveTo>
                  <a:pt x="739" y="0"/>
                </a:moveTo>
                <a:cubicBezTo>
                  <a:pt x="57" y="0"/>
                  <a:pt x="57" y="0"/>
                  <a:pt x="57" y="0"/>
                </a:cubicBezTo>
                <a:cubicBezTo>
                  <a:pt x="23" y="0"/>
                  <a:pt x="0" y="22"/>
                  <a:pt x="0" y="56"/>
                </a:cubicBezTo>
                <a:cubicBezTo>
                  <a:pt x="0" y="512"/>
                  <a:pt x="0" y="512"/>
                  <a:pt x="0" y="512"/>
                </a:cubicBezTo>
                <a:cubicBezTo>
                  <a:pt x="0" y="546"/>
                  <a:pt x="23" y="568"/>
                  <a:pt x="57" y="568"/>
                </a:cubicBezTo>
                <a:cubicBezTo>
                  <a:pt x="739" y="568"/>
                  <a:pt x="739" y="568"/>
                  <a:pt x="739" y="568"/>
                </a:cubicBezTo>
                <a:cubicBezTo>
                  <a:pt x="773" y="568"/>
                  <a:pt x="796" y="546"/>
                  <a:pt x="796" y="512"/>
                </a:cubicBezTo>
                <a:cubicBezTo>
                  <a:pt x="796" y="56"/>
                  <a:pt x="796" y="56"/>
                  <a:pt x="796" y="56"/>
                </a:cubicBezTo>
                <a:cubicBezTo>
                  <a:pt x="796" y="22"/>
                  <a:pt x="773" y="0"/>
                  <a:pt x="739" y="0"/>
                </a:cubicBezTo>
                <a:close/>
                <a:moveTo>
                  <a:pt x="682" y="56"/>
                </a:moveTo>
                <a:cubicBezTo>
                  <a:pt x="688" y="56"/>
                  <a:pt x="694" y="56"/>
                  <a:pt x="700" y="62"/>
                </a:cubicBezTo>
                <a:cubicBezTo>
                  <a:pt x="694" y="68"/>
                  <a:pt x="688" y="74"/>
                  <a:pt x="688" y="79"/>
                </a:cubicBezTo>
                <a:cubicBezTo>
                  <a:pt x="495" y="330"/>
                  <a:pt x="301" y="330"/>
                  <a:pt x="108" y="79"/>
                </a:cubicBezTo>
                <a:cubicBezTo>
                  <a:pt x="102" y="74"/>
                  <a:pt x="102" y="68"/>
                  <a:pt x="96" y="62"/>
                </a:cubicBezTo>
                <a:cubicBezTo>
                  <a:pt x="102" y="56"/>
                  <a:pt x="108" y="56"/>
                  <a:pt x="114" y="56"/>
                </a:cubicBezTo>
                <a:cubicBezTo>
                  <a:pt x="682" y="56"/>
                  <a:pt x="682" y="56"/>
                  <a:pt x="682" y="56"/>
                </a:cubicBezTo>
                <a:close/>
                <a:moveTo>
                  <a:pt x="739" y="455"/>
                </a:moveTo>
                <a:cubicBezTo>
                  <a:pt x="739" y="489"/>
                  <a:pt x="717" y="512"/>
                  <a:pt x="682" y="512"/>
                </a:cubicBezTo>
                <a:cubicBezTo>
                  <a:pt x="114" y="512"/>
                  <a:pt x="114" y="512"/>
                  <a:pt x="114" y="512"/>
                </a:cubicBezTo>
                <a:cubicBezTo>
                  <a:pt x="79" y="512"/>
                  <a:pt x="57" y="489"/>
                  <a:pt x="57" y="455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7" y="108"/>
                  <a:pt x="57" y="108"/>
                  <a:pt x="57" y="102"/>
                </a:cubicBezTo>
                <a:cubicBezTo>
                  <a:pt x="284" y="398"/>
                  <a:pt x="512" y="398"/>
                  <a:pt x="739" y="102"/>
                </a:cubicBezTo>
                <a:cubicBezTo>
                  <a:pt x="739" y="108"/>
                  <a:pt x="739" y="108"/>
                  <a:pt x="739" y="113"/>
                </a:cubicBezTo>
                <a:cubicBezTo>
                  <a:pt x="739" y="455"/>
                  <a:pt x="739" y="455"/>
                  <a:pt x="739" y="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214" name="图片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5800" y="1735138"/>
            <a:ext cx="28765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/>
          <p:cNvSpPr/>
          <p:nvPr/>
        </p:nvSpPr>
        <p:spPr bwMode="auto">
          <a:xfrm>
            <a:off x="3225800" y="1714500"/>
            <a:ext cx="2878138" cy="1938338"/>
          </a:xfrm>
          <a:prstGeom prst="rect">
            <a:avLst/>
          </a:prstGeom>
          <a:solidFill>
            <a:srgbClr val="305A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213" name="Freeform 57"/>
          <p:cNvSpPr>
            <a:spLocks noEditPoints="1"/>
          </p:cNvSpPr>
          <p:nvPr/>
        </p:nvSpPr>
        <p:spPr bwMode="auto">
          <a:xfrm>
            <a:off x="4197350" y="2197100"/>
            <a:ext cx="931863" cy="927100"/>
          </a:xfrm>
          <a:custGeom>
            <a:avLst/>
            <a:gdLst>
              <a:gd name="T0" fmla="*/ 2147483646 w 800"/>
              <a:gd name="T1" fmla="*/ 2147483646 h 800"/>
              <a:gd name="T2" fmla="*/ 2147483646 w 800"/>
              <a:gd name="T3" fmla="*/ 2147483646 h 800"/>
              <a:gd name="T4" fmla="*/ 2147483646 w 800"/>
              <a:gd name="T5" fmla="*/ 2147483646 h 800"/>
              <a:gd name="T6" fmla="*/ 0 w 800"/>
              <a:gd name="T7" fmla="*/ 2147483646 h 800"/>
              <a:gd name="T8" fmla="*/ 2147483646 w 800"/>
              <a:gd name="T9" fmla="*/ 2147483646 h 800"/>
              <a:gd name="T10" fmla="*/ 2147483646 w 800"/>
              <a:gd name="T11" fmla="*/ 2147483646 h 800"/>
              <a:gd name="T12" fmla="*/ 2147483646 w 800"/>
              <a:gd name="T13" fmla="*/ 2147483646 h 800"/>
              <a:gd name="T14" fmla="*/ 2147483646 w 800"/>
              <a:gd name="T15" fmla="*/ 2147483646 h 800"/>
              <a:gd name="T16" fmla="*/ 2147483646 w 800"/>
              <a:gd name="T17" fmla="*/ 2147483646 h 800"/>
              <a:gd name="T18" fmla="*/ 2147483646 w 800"/>
              <a:gd name="T19" fmla="*/ 2147483646 h 800"/>
              <a:gd name="T20" fmla="*/ 2147483646 w 800"/>
              <a:gd name="T21" fmla="*/ 2147483646 h 800"/>
              <a:gd name="T22" fmla="*/ 2147483646 w 800"/>
              <a:gd name="T23" fmla="*/ 2147483646 h 800"/>
              <a:gd name="T24" fmla="*/ 2147483646 w 800"/>
              <a:gd name="T25" fmla="*/ 2147483646 h 800"/>
              <a:gd name="T26" fmla="*/ 2147483646 w 800"/>
              <a:gd name="T27" fmla="*/ 2147483646 h 800"/>
              <a:gd name="T28" fmla="*/ 2147483646 w 800"/>
              <a:gd name="T29" fmla="*/ 2147483646 h 800"/>
              <a:gd name="T30" fmla="*/ 2147483646 w 800"/>
              <a:gd name="T31" fmla="*/ 2147483646 h 800"/>
              <a:gd name="T32" fmla="*/ 2147483646 w 800"/>
              <a:gd name="T33" fmla="*/ 0 h 800"/>
              <a:gd name="T34" fmla="*/ 2147483646 w 800"/>
              <a:gd name="T35" fmla="*/ 2147483646 h 800"/>
              <a:gd name="T36" fmla="*/ 2147483646 w 800"/>
              <a:gd name="T37" fmla="*/ 2147483646 h 800"/>
              <a:gd name="T38" fmla="*/ 2147483646 w 800"/>
              <a:gd name="T39" fmla="*/ 0 h 800"/>
              <a:gd name="T40" fmla="*/ 2147483646 w 800"/>
              <a:gd name="T41" fmla="*/ 2147483646 h 800"/>
              <a:gd name="T42" fmla="*/ 2147483646 w 800"/>
              <a:gd name="T43" fmla="*/ 2147483646 h 800"/>
              <a:gd name="T44" fmla="*/ 2147483646 w 800"/>
              <a:gd name="T45" fmla="*/ 2147483646 h 800"/>
              <a:gd name="T46" fmla="*/ 2147483646 w 800"/>
              <a:gd name="T47" fmla="*/ 2147483646 h 8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00" h="800">
                <a:moveTo>
                  <a:pt x="375" y="50"/>
                </a:moveTo>
                <a:cubicBezTo>
                  <a:pt x="320" y="50"/>
                  <a:pt x="320" y="50"/>
                  <a:pt x="320" y="50"/>
                </a:cubicBezTo>
                <a:cubicBezTo>
                  <a:pt x="320" y="50"/>
                  <a:pt x="320" y="50"/>
                  <a:pt x="320" y="50"/>
                </a:cubicBezTo>
                <a:cubicBezTo>
                  <a:pt x="140" y="80"/>
                  <a:pt x="0" y="240"/>
                  <a:pt x="0" y="425"/>
                </a:cubicBezTo>
                <a:cubicBezTo>
                  <a:pt x="0" y="635"/>
                  <a:pt x="165" y="800"/>
                  <a:pt x="375" y="800"/>
                </a:cubicBezTo>
                <a:cubicBezTo>
                  <a:pt x="565" y="800"/>
                  <a:pt x="725" y="660"/>
                  <a:pt x="750" y="480"/>
                </a:cubicBezTo>
                <a:cubicBezTo>
                  <a:pt x="750" y="480"/>
                  <a:pt x="750" y="480"/>
                  <a:pt x="750" y="480"/>
                </a:cubicBezTo>
                <a:cubicBezTo>
                  <a:pt x="750" y="425"/>
                  <a:pt x="750" y="425"/>
                  <a:pt x="750" y="425"/>
                </a:cubicBezTo>
                <a:cubicBezTo>
                  <a:pt x="375" y="425"/>
                  <a:pt x="375" y="425"/>
                  <a:pt x="375" y="425"/>
                </a:cubicBezTo>
                <a:lnTo>
                  <a:pt x="375" y="50"/>
                </a:lnTo>
                <a:close/>
                <a:moveTo>
                  <a:pt x="690" y="480"/>
                </a:moveTo>
                <a:cubicBezTo>
                  <a:pt x="665" y="630"/>
                  <a:pt x="535" y="750"/>
                  <a:pt x="375" y="750"/>
                </a:cubicBezTo>
                <a:cubicBezTo>
                  <a:pt x="195" y="750"/>
                  <a:pt x="50" y="605"/>
                  <a:pt x="50" y="425"/>
                </a:cubicBezTo>
                <a:cubicBezTo>
                  <a:pt x="50" y="265"/>
                  <a:pt x="165" y="135"/>
                  <a:pt x="320" y="110"/>
                </a:cubicBezTo>
                <a:cubicBezTo>
                  <a:pt x="320" y="480"/>
                  <a:pt x="320" y="480"/>
                  <a:pt x="320" y="480"/>
                </a:cubicBezTo>
                <a:lnTo>
                  <a:pt x="690" y="480"/>
                </a:lnTo>
                <a:close/>
                <a:moveTo>
                  <a:pt x="425" y="0"/>
                </a:moveTo>
                <a:cubicBezTo>
                  <a:pt x="425" y="370"/>
                  <a:pt x="425" y="370"/>
                  <a:pt x="425" y="370"/>
                </a:cubicBezTo>
                <a:cubicBezTo>
                  <a:pt x="800" y="370"/>
                  <a:pt x="800" y="370"/>
                  <a:pt x="800" y="370"/>
                </a:cubicBezTo>
                <a:cubicBezTo>
                  <a:pt x="775" y="180"/>
                  <a:pt x="620" y="25"/>
                  <a:pt x="425" y="0"/>
                </a:cubicBezTo>
                <a:close/>
                <a:moveTo>
                  <a:pt x="480" y="70"/>
                </a:moveTo>
                <a:cubicBezTo>
                  <a:pt x="600" y="105"/>
                  <a:pt x="695" y="200"/>
                  <a:pt x="730" y="320"/>
                </a:cubicBezTo>
                <a:cubicBezTo>
                  <a:pt x="480" y="320"/>
                  <a:pt x="480" y="320"/>
                  <a:pt x="480" y="320"/>
                </a:cubicBezTo>
                <a:lnTo>
                  <a:pt x="480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文本框 42"/>
          <p:cNvSpPr txBox="1"/>
          <p:nvPr/>
        </p:nvSpPr>
        <p:spPr bwMode="auto">
          <a:xfrm>
            <a:off x="3854450" y="3892550"/>
            <a:ext cx="162083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305AA6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44" name="文本框 43"/>
          <p:cNvSpPr txBox="1"/>
          <p:nvPr/>
        </p:nvSpPr>
        <p:spPr bwMode="auto">
          <a:xfrm>
            <a:off x="3629025" y="4210050"/>
            <a:ext cx="2071688" cy="134645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sp>
        <p:nvSpPr>
          <p:cNvPr id="46" name="文本框 45"/>
          <p:cNvSpPr txBox="1"/>
          <p:nvPr/>
        </p:nvSpPr>
        <p:spPr bwMode="auto">
          <a:xfrm>
            <a:off x="6731000" y="3892550"/>
            <a:ext cx="162083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305AA6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48" name="文本框 47"/>
          <p:cNvSpPr txBox="1"/>
          <p:nvPr/>
        </p:nvSpPr>
        <p:spPr bwMode="auto">
          <a:xfrm>
            <a:off x="6505575" y="4210050"/>
            <a:ext cx="2071688" cy="134645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sp>
        <p:nvSpPr>
          <p:cNvPr id="50" name="文本框 49"/>
          <p:cNvSpPr txBox="1"/>
          <p:nvPr/>
        </p:nvSpPr>
        <p:spPr bwMode="auto">
          <a:xfrm>
            <a:off x="9605963" y="3892550"/>
            <a:ext cx="16208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305AA6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51" name="文本框 50"/>
          <p:cNvSpPr txBox="1"/>
          <p:nvPr/>
        </p:nvSpPr>
        <p:spPr bwMode="auto">
          <a:xfrm>
            <a:off x="9380538" y="4210050"/>
            <a:ext cx="2071687" cy="134645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</p:spTree>
    <p:extLst>
      <p:ext uri="{BB962C8B-B14F-4D97-AF65-F5344CB8AC3E}">
        <p14:creationId xmlns:p14="http://schemas.microsoft.com/office/powerpoint/2010/main" val="22661859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6" grpId="0" animBg="1"/>
      <p:bldP spid="39" grpId="0" animBg="1"/>
      <p:bldP spid="21" grpId="0" animBg="1"/>
      <p:bldP spid="32" grpId="0" animBg="1"/>
      <p:bldP spid="43" grpId="0"/>
      <p:bldP spid="44" grpId="0"/>
      <p:bldP spid="46" grpId="0"/>
      <p:bldP spid="48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rgbClr val="0DB5C5"/>
            </a:gs>
            <a:gs pos="50298">
              <a:srgbClr val="2082B4"/>
            </a:gs>
            <a:gs pos="30000">
              <a:srgbClr val="305AA6"/>
            </a:gs>
            <a:gs pos="15000">
              <a:srgbClr val="403198"/>
            </a:gs>
            <a:gs pos="100000">
              <a:srgbClr val="03D3C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5565775" y="2060575"/>
            <a:ext cx="1055688" cy="105568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19" name="文本框 13"/>
          <p:cNvSpPr txBox="1">
            <a:spLocks noChangeArrowheads="1"/>
          </p:cNvSpPr>
          <p:nvPr/>
        </p:nvSpPr>
        <p:spPr bwMode="auto">
          <a:xfrm>
            <a:off x="5715000" y="2233613"/>
            <a:ext cx="757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方正兰亭黑简体" panose="02000000000000000000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</a:rPr>
              <a:t>2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44988" y="3249613"/>
            <a:ext cx="34956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点击添加标题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11663" y="3624263"/>
            <a:ext cx="33623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Add your text here please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634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doors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>
            <a:grpSpLocks/>
          </p:cNvGrpSpPr>
          <p:nvPr/>
        </p:nvGrpSpPr>
        <p:grpSpPr bwMode="auto">
          <a:xfrm>
            <a:off x="231775" y="180975"/>
            <a:ext cx="2476500" cy="625475"/>
            <a:chOff x="231966" y="181154"/>
            <a:chExt cx="2476402" cy="6254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54017" y="804831"/>
              <a:ext cx="1128110" cy="0"/>
            </a:xfrm>
            <a:prstGeom prst="line">
              <a:avLst/>
            </a:prstGeom>
            <a:ln w="25400">
              <a:gradFill flip="none" rotWithShape="1">
                <a:gsLst>
                  <a:gs pos="8000">
                    <a:srgbClr val="403198"/>
                  </a:gs>
                  <a:gs pos="37000">
                    <a:srgbClr val="305AA6"/>
                  </a:gs>
                  <a:gs pos="61000">
                    <a:srgbClr val="2082B4"/>
                  </a:gs>
                  <a:gs pos="88000">
                    <a:srgbClr val="0DB5C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1966" y="181154"/>
              <a:ext cx="2176448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gradFill>
                    <a:gsLst>
                      <a:gs pos="13000">
                        <a:srgbClr val="0DB5C5"/>
                      </a:gs>
                      <a:gs pos="40000">
                        <a:srgbClr val="2082B4"/>
                      </a:gs>
                      <a:gs pos="65000">
                        <a:srgbClr val="305AA6"/>
                      </a:gs>
                      <a:gs pos="81000">
                        <a:srgbClr val="403198"/>
                      </a:gs>
                    </a:gsLst>
                    <a:lin ang="13500000" scaled="1"/>
                  </a:gradFill>
                  <a:latin typeface="+mj-ea"/>
                  <a:ea typeface="+mj-ea"/>
                </a:rPr>
                <a:t>点击添加标题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5778" y="484358"/>
              <a:ext cx="2452590" cy="307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</a:rPr>
                <a:t>Add your text here please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0243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250" y="126841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8775" y="4113213"/>
            <a:ext cx="1800225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19"/>
          <a:stretch>
            <a:fillRect/>
          </a:stretch>
        </p:blipFill>
        <p:spPr bwMode="auto">
          <a:xfrm>
            <a:off x="334963" y="4113213"/>
            <a:ext cx="1800225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8775" y="1273175"/>
            <a:ext cx="180022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2228850" y="3067050"/>
            <a:ext cx="3254375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 bwMode="auto">
          <a:xfrm>
            <a:off x="2228850" y="1595438"/>
            <a:ext cx="17081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2228850" y="2014538"/>
            <a:ext cx="3348038" cy="10525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latin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请输入适量文字在此处进行解释说明，以便于读者合理理解上述标题的内容。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8610600" y="3067050"/>
            <a:ext cx="3254375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 bwMode="auto">
          <a:xfrm>
            <a:off x="8610600" y="1595438"/>
            <a:ext cx="17081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8610600" y="2014538"/>
            <a:ext cx="3348038" cy="10525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2228850" y="5903913"/>
            <a:ext cx="3254375" cy="1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2228850" y="4432300"/>
            <a:ext cx="17081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25" name="文本框 24"/>
          <p:cNvSpPr txBox="1"/>
          <p:nvPr/>
        </p:nvSpPr>
        <p:spPr bwMode="auto">
          <a:xfrm>
            <a:off x="2228850" y="4851400"/>
            <a:ext cx="3348038" cy="10525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8610600" y="5902325"/>
            <a:ext cx="3254375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 bwMode="auto">
          <a:xfrm>
            <a:off x="8610600" y="4430713"/>
            <a:ext cx="17081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点击添加文本</a:t>
            </a:r>
          </a:p>
        </p:txBody>
      </p:sp>
      <p:sp>
        <p:nvSpPr>
          <p:cNvPr id="29" name="文本框 28"/>
          <p:cNvSpPr txBox="1"/>
          <p:nvPr/>
        </p:nvSpPr>
        <p:spPr bwMode="auto">
          <a:xfrm>
            <a:off x="8610600" y="4849813"/>
            <a:ext cx="3348038" cy="10525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请输入适量文字在此处进行解释说明，以便于读者合理理解上述标题的内容。</a:t>
            </a:r>
          </a:p>
        </p:txBody>
      </p:sp>
    </p:spTree>
    <p:extLst>
      <p:ext uri="{BB962C8B-B14F-4D97-AF65-F5344CB8AC3E}">
        <p14:creationId xmlns:p14="http://schemas.microsoft.com/office/powerpoint/2010/main" val="16156605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1" grpId="0"/>
      <p:bldP spid="24" grpId="0"/>
      <p:bldP spid="25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Broadway"/>
        <a:ea typeface="方正清刻本悦宋简体"/>
        <a:cs typeface=""/>
      </a:majorFont>
      <a:minorFont>
        <a:latin typeface="华文细黑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2531</Words>
  <Application>Microsoft Office PowerPoint</Application>
  <PresentationFormat>寬螢幕</PresentationFormat>
  <Paragraphs>226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8" baseType="lpstr">
      <vt:lpstr>Meiryo</vt:lpstr>
      <vt:lpstr>Microsoft JhengHei UI</vt:lpstr>
      <vt:lpstr>微软雅黑</vt:lpstr>
      <vt:lpstr>宋体</vt:lpstr>
      <vt:lpstr>华文细黑</vt:lpstr>
      <vt:lpstr>方正清刻本悦宋简体</vt:lpstr>
      <vt:lpstr>方正兰亭黑简体</vt:lpstr>
      <vt:lpstr>Arial</vt:lpstr>
      <vt:lpstr>Broadway</vt:lpstr>
      <vt:lpstr>Calibri</vt:lpstr>
      <vt:lpstr>Calibri Light</vt:lpstr>
      <vt:lpstr>Office 主题​​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徐貴龍</dc:creator>
  <cp:lastModifiedBy>徐貴龍</cp:lastModifiedBy>
  <cp:revision>1</cp:revision>
  <dcterms:created xsi:type="dcterms:W3CDTF">2016-09-12T14:15:35Z</dcterms:created>
  <dcterms:modified xsi:type="dcterms:W3CDTF">2018-04-10T05:43:29Z</dcterms:modified>
</cp:coreProperties>
</file>