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handoutMasterIdLst>
    <p:handoutMasterId r:id="rId5"/>
  </p:handoutMasterIdLst>
  <p:sldIdLst>
    <p:sldId id="267" r:id="rId2"/>
    <p:sldId id="268" r:id="rId3"/>
  </p:sldIdLst>
  <p:sldSz cx="12192000" cy="6858000"/>
  <p:notesSz cx="6797675" cy="9928225"/>
  <p:defaultTextStyle>
    <a:defPPr>
      <a:defRPr lang="zh-CN"/>
    </a:defPPr>
    <a:lvl1pPr algn="l" defTabSz="87666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37569" indent="1525" algn="l" defTabSz="87666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76662" indent="1525" algn="l" defTabSz="87666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15758" indent="1525" algn="l" defTabSz="87666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754851" indent="1525" algn="l" defTabSz="87666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195468" algn="l" defTabSz="87818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634562" algn="l" defTabSz="87818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073658" algn="l" defTabSz="87818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512752" algn="l" defTabSz="878189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5C"/>
    <a:srgbClr val="F39800"/>
    <a:srgbClr val="E8E7E5"/>
    <a:srgbClr val="E3E3E5"/>
    <a:srgbClr val="EBEBEB"/>
    <a:srgbClr val="D4D5D9"/>
    <a:srgbClr val="B0B1B3"/>
    <a:srgbClr val="B8B9BA"/>
    <a:srgbClr val="31458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4660"/>
  </p:normalViewPr>
  <p:slideViewPr>
    <p:cSldViewPr>
      <p:cViewPr varScale="1">
        <p:scale>
          <a:sx n="114" d="100"/>
          <a:sy n="114" d="100"/>
        </p:scale>
        <p:origin x="-342" y="-108"/>
      </p:cViewPr>
      <p:guideLst>
        <p:guide orient="horz" pos="2160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62" y="-8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7" y="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C48600D-FA9D-428D-B746-781723334DA5}" type="datetimeFigureOut">
              <a:rPr lang="zh-CN" altLang="en-US"/>
              <a:pPr>
                <a:defRPr/>
              </a:pPr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D03594A-159B-4742-B380-70FE6E024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77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/>
          <a:lstStyle>
            <a:lvl1pPr algn="l" defTabSz="931004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7" y="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/>
          <a:lstStyle>
            <a:lvl1pPr algn="r" defTabSz="931004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E7E1489-D589-4166-9A09-B23DB6F271CE}" type="datetimeFigureOut">
              <a:rPr lang="zh-CN" altLang="en-US"/>
              <a:pPr>
                <a:defRPr/>
              </a:pPr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16700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1" tIns="46555" rIns="93111" bIns="4655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11" tIns="46555" rIns="93111" bIns="46555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 anchor="b"/>
          <a:lstStyle>
            <a:lvl1pPr algn="l" defTabSz="931004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3111" tIns="46555" rIns="93111" bIns="46555" rtlCol="0" anchor="b"/>
          <a:lstStyle>
            <a:lvl1pPr algn="r" defTabSz="931004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4106527-F838-4E2A-88B2-E76071DBBC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3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7666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7569" algn="l" defTabSz="87666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6662" algn="l" defTabSz="87666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5758" algn="l" defTabSz="87666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4851" algn="l" defTabSz="87666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5224" algn="l" defTabSz="8780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4269" algn="l" defTabSz="8780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3314" algn="l" defTabSz="8780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2358" algn="l" defTabSz="8780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79768" y="1241028"/>
            <a:ext cx="5438140" cy="3350776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5"/>
            <a:ext cx="10363200" cy="1470024"/>
          </a:xfrm>
          <a:prstGeom prst="rect">
            <a:avLst/>
          </a:prstGeom>
        </p:spPr>
        <p:txBody>
          <a:bodyPr lIns="87819" tIns="43909" rIns="87819" bIns="4390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8" y="3886205"/>
            <a:ext cx="8534401" cy="1752599"/>
          </a:xfrm>
          <a:prstGeom prst="rect">
            <a:avLst/>
          </a:prstGeom>
        </p:spPr>
        <p:txBody>
          <a:bodyPr lIns="87819" tIns="43909" rIns="87819" bIns="4390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6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5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2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154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5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39104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878211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17315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756419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29327" indent="-32932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13545" indent="-27444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763" indent="-2195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867" indent="-2195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972" indent="-2195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5077" indent="-219552" algn="l" defTabSz="87821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4180" indent="-219552" algn="l" defTabSz="87821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3285" indent="-219552" algn="l" defTabSz="87821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2389" indent="-219552" algn="l" defTabSz="87821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104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211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315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6419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523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628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3735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840" algn="l" defTabSz="87821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78867"/>
              </p:ext>
            </p:extLst>
          </p:nvPr>
        </p:nvGraphicFramePr>
        <p:xfrm>
          <a:off x="1163452" y="1464732"/>
          <a:ext cx="1949158" cy="44845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49158"/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25786"/>
              </p:ext>
            </p:extLst>
          </p:nvPr>
        </p:nvGraphicFramePr>
        <p:xfrm>
          <a:off x="3143672" y="1464732"/>
          <a:ext cx="1229078" cy="44845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229078"/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2013/7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3143672" y="1448780"/>
            <a:ext cx="1224136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63452" y="1448780"/>
            <a:ext cx="1944216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03812" y="1448780"/>
            <a:ext cx="2016224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452" y="944724"/>
            <a:ext cx="9865096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表格风格展示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05890"/>
              </p:ext>
            </p:extLst>
          </p:nvPr>
        </p:nvGraphicFramePr>
        <p:xfrm>
          <a:off x="9264352" y="1464732"/>
          <a:ext cx="1779773" cy="44845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779773"/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N/A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  <a:endParaRPr lang="zh-CN" altLang="en-US" sz="1200" kern="1200" dirty="0" smtClean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N/A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200" kern="1200" dirty="0" smtClean="0">
                          <a:ln>
                            <a:noFill/>
                          </a:ln>
                          <a:solidFill>
                            <a:srgbClr val="1F2C5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zh-CN" altLang="en-US" sz="1200" kern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n>
                          <a:noFill/>
                        </a:ln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圆角矩形 30"/>
          <p:cNvSpPr/>
          <p:nvPr/>
        </p:nvSpPr>
        <p:spPr>
          <a:xfrm>
            <a:off x="6456040" y="1448780"/>
            <a:ext cx="1224136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9264352" y="1448780"/>
            <a:ext cx="1764196" cy="468052"/>
          </a:xfrm>
          <a:prstGeom prst="roundRect">
            <a:avLst/>
          </a:prstGeom>
          <a:solidFill>
            <a:srgbClr val="1F2C5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25624"/>
              </p:ext>
            </p:extLst>
          </p:nvPr>
        </p:nvGraphicFramePr>
        <p:xfrm>
          <a:off x="4403812" y="1464732"/>
          <a:ext cx="2016224" cy="44845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16224"/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37852"/>
              </p:ext>
            </p:extLst>
          </p:nvPr>
        </p:nvGraphicFramePr>
        <p:xfrm>
          <a:off x="6456040" y="1464732"/>
          <a:ext cx="1188132" cy="44845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188132"/>
              </a:tblGrid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marR="0" indent="0" algn="ctr" defTabSz="878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1F2C5C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文字文字</a:t>
                      </a:r>
                      <a:endParaRPr lang="zh-CN" altLang="zh-CN" sz="1200" kern="100" dirty="0" smtClean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1F2C5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83733"/>
              </p:ext>
            </p:extLst>
          </p:nvPr>
        </p:nvGraphicFramePr>
        <p:xfrm>
          <a:off x="7662174" y="1592796"/>
          <a:ext cx="1656184" cy="4016496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{9D7B26C5-4107-4FEC-AEDC-1716B250A1EF}</a:tableStyleId>
              </a:tblPr>
              <a:tblGrid>
                <a:gridCol w="1656184"/>
              </a:tblGrid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400" b="1" i="1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400" b="1" i="1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N/A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  <a:tr h="334708">
                <a:tc>
                  <a:txBody>
                    <a:bodyPr/>
                    <a:lstStyle/>
                    <a:p>
                      <a:pPr marL="0" algn="ctr" defTabSz="878189" rtl="0" eaLnBrk="1" latinLnBrk="0" hangingPunct="1"/>
                      <a:r>
                        <a:rPr lang="en-US" altLang="zh-CN" sz="1400" b="1" i="1" kern="12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i="1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9800"/>
                    </a:solidFill>
                  </a:tcPr>
                </a:tc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1163452" y="5597960"/>
            <a:ext cx="9865096" cy="324036"/>
          </a:xfrm>
          <a:prstGeom prst="roundRect">
            <a:avLst/>
          </a:prstGeom>
          <a:solidFill>
            <a:srgbClr val="F39800"/>
          </a:solidFill>
          <a:ln cap="rnd"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14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文字 </a:t>
            </a:r>
            <a:r>
              <a:rPr lang="en-US" altLang="zh-CN" sz="14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endParaRPr lang="zh-CN" altLang="en-US" sz="14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644172" y="1448780"/>
            <a:ext cx="1692188" cy="504056"/>
          </a:xfrm>
          <a:prstGeom prst="roundRect">
            <a:avLst/>
          </a:prstGeom>
          <a:solidFill>
            <a:srgbClr val="F39800"/>
          </a:solidFill>
          <a:ln cap="rnd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</a:p>
        </p:txBody>
      </p:sp>
    </p:spTree>
    <p:extLst>
      <p:ext uri="{BB962C8B-B14F-4D97-AF65-F5344CB8AC3E}">
        <p14:creationId xmlns:p14="http://schemas.microsoft.com/office/powerpoint/2010/main" val="37690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cap="rnd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MEGASTAR PPT</Template>
  <TotalTime>4721</TotalTime>
  <Words>137</Words>
  <Application>Microsoft Office PowerPoint</Application>
  <PresentationFormat>自定义</PresentationFormat>
  <Paragraphs>80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1_自定义设计方案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2013-01-14T06:07:53Z</cp:lastPrinted>
  <dcterms:created xsi:type="dcterms:W3CDTF">2012-01-24T02:43:29Z</dcterms:created>
  <dcterms:modified xsi:type="dcterms:W3CDTF">2017-08-20T02:57:16Z</dcterms:modified>
</cp:coreProperties>
</file>