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73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8DED-EDE6-4A3C-91AB-F877A1D93FD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FB5BE-EC19-4C74-B47F-82C6ED2F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7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3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7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3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59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5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4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30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16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82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41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23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1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1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93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36E4E9-43FA-444E-8676-0C43C93CA24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D6DF23-2FD0-43EC-9856-42786987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ate.yanj.c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4342F"/>
              </a:gs>
              <a:gs pos="69000">
                <a:srgbClr val="0F2925"/>
              </a:gs>
              <a:gs pos="100000">
                <a:srgbClr val="0F292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 userDrawn="1"/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87524" y="695350"/>
            <a:ext cx="8568952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hlinkClick r:id="rId13"/>
          </p:cNvPr>
          <p:cNvSpPr/>
          <p:nvPr userDrawn="1"/>
        </p:nvSpPr>
        <p:spPr>
          <a:xfrm>
            <a:off x="7890991" y="4737645"/>
            <a:ext cx="105343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bg1"/>
                </a:solidFill>
              </a:rPr>
              <a:t>kate.yanj.cn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01202" y="4833767"/>
            <a:ext cx="134580" cy="134580"/>
          </a:xfrm>
          <a:prstGeom prst="rect">
            <a:avLst/>
          </a:prstGeom>
          <a:solidFill>
            <a:srgbClr val="00C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87524" y="4743921"/>
            <a:ext cx="8568952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343610" y="374652"/>
            <a:ext cx="2055441" cy="271463"/>
            <a:chOff x="288925" y="407988"/>
            <a:chExt cx="1646749" cy="217487"/>
          </a:xfrm>
          <a:solidFill>
            <a:schemeClr val="bg1"/>
          </a:solidFill>
        </p:grpSpPr>
        <p:grpSp>
          <p:nvGrpSpPr>
            <p:cNvPr id="16" name="组合 15"/>
            <p:cNvGrpSpPr/>
            <p:nvPr userDrawn="1"/>
          </p:nvGrpSpPr>
          <p:grpSpPr>
            <a:xfrm>
              <a:off x="1218865" y="537369"/>
              <a:ext cx="716809" cy="69848"/>
              <a:chOff x="1222375" y="498475"/>
              <a:chExt cx="993775" cy="96837"/>
            </a:xfrm>
            <a:grpFill/>
          </p:grpSpPr>
          <p:sp>
            <p:nvSpPr>
              <p:cNvPr id="30" name="Freeform 32"/>
              <p:cNvSpPr>
                <a:spLocks/>
              </p:cNvSpPr>
              <p:nvPr userDrawn="1"/>
            </p:nvSpPr>
            <p:spPr bwMode="auto">
              <a:xfrm>
                <a:off x="1222375" y="498475"/>
                <a:ext cx="112713" cy="96837"/>
              </a:xfrm>
              <a:custGeom>
                <a:avLst/>
                <a:gdLst>
                  <a:gd name="T0" fmla="*/ 30 w 30"/>
                  <a:gd name="T1" fmla="*/ 0 h 26"/>
                  <a:gd name="T2" fmla="*/ 29 w 30"/>
                  <a:gd name="T3" fmla="*/ 4 h 26"/>
                  <a:gd name="T4" fmla="*/ 15 w 30"/>
                  <a:gd name="T5" fmla="*/ 4 h 26"/>
                  <a:gd name="T6" fmla="*/ 12 w 30"/>
                  <a:gd name="T7" fmla="*/ 4 h 26"/>
                  <a:gd name="T8" fmla="*/ 11 w 30"/>
                  <a:gd name="T9" fmla="*/ 6 h 26"/>
                  <a:gd name="T10" fmla="*/ 10 w 30"/>
                  <a:gd name="T11" fmla="*/ 8 h 26"/>
                  <a:gd name="T12" fmla="*/ 11 w 30"/>
                  <a:gd name="T13" fmla="*/ 10 h 26"/>
                  <a:gd name="T14" fmla="*/ 12 w 30"/>
                  <a:gd name="T15" fmla="*/ 10 h 26"/>
                  <a:gd name="T16" fmla="*/ 22 w 30"/>
                  <a:gd name="T17" fmla="*/ 10 h 26"/>
                  <a:gd name="T18" fmla="*/ 26 w 30"/>
                  <a:gd name="T19" fmla="*/ 12 h 26"/>
                  <a:gd name="T20" fmla="*/ 25 w 30"/>
                  <a:gd name="T21" fmla="*/ 16 h 26"/>
                  <a:gd name="T22" fmla="*/ 24 w 30"/>
                  <a:gd name="T23" fmla="*/ 21 h 26"/>
                  <a:gd name="T24" fmla="*/ 21 w 30"/>
                  <a:gd name="T25" fmla="*/ 25 h 26"/>
                  <a:gd name="T26" fmla="*/ 16 w 30"/>
                  <a:gd name="T27" fmla="*/ 26 h 26"/>
                  <a:gd name="T28" fmla="*/ 0 w 30"/>
                  <a:gd name="T29" fmla="*/ 26 h 26"/>
                  <a:gd name="T30" fmla="*/ 1 w 30"/>
                  <a:gd name="T31" fmla="*/ 23 h 26"/>
                  <a:gd name="T32" fmla="*/ 16 w 30"/>
                  <a:gd name="T33" fmla="*/ 23 h 26"/>
                  <a:gd name="T34" fmla="*/ 18 w 30"/>
                  <a:gd name="T35" fmla="*/ 22 h 26"/>
                  <a:gd name="T36" fmla="*/ 20 w 30"/>
                  <a:gd name="T37" fmla="*/ 20 h 26"/>
                  <a:gd name="T38" fmla="*/ 21 w 30"/>
                  <a:gd name="T39" fmla="*/ 16 h 26"/>
                  <a:gd name="T40" fmla="*/ 21 w 30"/>
                  <a:gd name="T41" fmla="*/ 15 h 26"/>
                  <a:gd name="T42" fmla="*/ 19 w 30"/>
                  <a:gd name="T43" fmla="*/ 14 h 26"/>
                  <a:gd name="T44" fmla="*/ 8 w 30"/>
                  <a:gd name="T45" fmla="*/ 14 h 26"/>
                  <a:gd name="T46" fmla="*/ 5 w 30"/>
                  <a:gd name="T47" fmla="*/ 13 h 26"/>
                  <a:gd name="T48" fmla="*/ 5 w 30"/>
                  <a:gd name="T49" fmla="*/ 10 h 26"/>
                  <a:gd name="T50" fmla="*/ 7 w 30"/>
                  <a:gd name="T51" fmla="*/ 5 h 26"/>
                  <a:gd name="T52" fmla="*/ 9 w 30"/>
                  <a:gd name="T53" fmla="*/ 2 h 26"/>
                  <a:gd name="T54" fmla="*/ 14 w 30"/>
                  <a:gd name="T55" fmla="*/ 0 h 26"/>
                  <a:gd name="T56" fmla="*/ 30 w 30"/>
                  <a:gd name="T5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2" y="5"/>
                      <a:pt x="11" y="5"/>
                      <a:pt x="11" y="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5" y="11"/>
                      <a:pt x="26" y="12"/>
                    </a:cubicBezTo>
                    <a:cubicBezTo>
                      <a:pt x="26" y="13"/>
                      <a:pt x="26" y="14"/>
                      <a:pt x="25" y="16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2"/>
                      <a:pt x="22" y="24"/>
                      <a:pt x="21" y="25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3"/>
                      <a:pt x="18" y="22"/>
                      <a:pt x="18" y="22"/>
                    </a:cubicBezTo>
                    <a:cubicBezTo>
                      <a:pt x="19" y="22"/>
                      <a:pt x="19" y="21"/>
                      <a:pt x="20" y="20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4"/>
                      <a:pt x="6" y="14"/>
                      <a:pt x="5" y="13"/>
                    </a:cubicBezTo>
                    <a:cubicBezTo>
                      <a:pt x="5" y="12"/>
                      <a:pt x="5" y="11"/>
                      <a:pt x="5" y="1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4"/>
                      <a:pt x="8" y="3"/>
                      <a:pt x="9" y="2"/>
                    </a:cubicBezTo>
                    <a:cubicBezTo>
                      <a:pt x="11" y="0"/>
                      <a:pt x="12" y="0"/>
                      <a:pt x="14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Freeform 33"/>
              <p:cNvSpPr>
                <a:spLocks/>
              </p:cNvSpPr>
              <p:nvPr userDrawn="1"/>
            </p:nvSpPr>
            <p:spPr bwMode="auto">
              <a:xfrm>
                <a:off x="1316038" y="498475"/>
                <a:ext cx="68263" cy="96837"/>
              </a:xfrm>
              <a:custGeom>
                <a:avLst/>
                <a:gdLst>
                  <a:gd name="T0" fmla="*/ 18 w 18"/>
                  <a:gd name="T1" fmla="*/ 23 h 26"/>
                  <a:gd name="T2" fmla="*/ 17 w 18"/>
                  <a:gd name="T3" fmla="*/ 26 h 26"/>
                  <a:gd name="T4" fmla="*/ 5 w 18"/>
                  <a:gd name="T5" fmla="*/ 26 h 26"/>
                  <a:gd name="T6" fmla="*/ 1 w 18"/>
                  <a:gd name="T7" fmla="*/ 25 h 26"/>
                  <a:gd name="T8" fmla="*/ 0 w 18"/>
                  <a:gd name="T9" fmla="*/ 23 h 26"/>
                  <a:gd name="T10" fmla="*/ 1 w 18"/>
                  <a:gd name="T11" fmla="*/ 20 h 26"/>
                  <a:gd name="T12" fmla="*/ 8 w 18"/>
                  <a:gd name="T13" fmla="*/ 0 h 26"/>
                  <a:gd name="T14" fmla="*/ 12 w 18"/>
                  <a:gd name="T15" fmla="*/ 0 h 26"/>
                  <a:gd name="T16" fmla="*/ 5 w 18"/>
                  <a:gd name="T17" fmla="*/ 19 h 26"/>
                  <a:gd name="T18" fmla="*/ 6 w 18"/>
                  <a:gd name="T19" fmla="*/ 23 h 26"/>
                  <a:gd name="T20" fmla="*/ 18 w 18"/>
                  <a:gd name="T2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6">
                    <a:moveTo>
                      <a:pt x="18" y="23"/>
                    </a:moveTo>
                    <a:cubicBezTo>
                      <a:pt x="17" y="26"/>
                      <a:pt x="17" y="26"/>
                      <a:pt x="17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6"/>
                      <a:pt x="1" y="26"/>
                      <a:pt x="1" y="25"/>
                    </a:cubicBezTo>
                    <a:cubicBezTo>
                      <a:pt x="0" y="24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2"/>
                      <a:pt x="5" y="23"/>
                      <a:pt x="6" y="23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Freeform 34"/>
              <p:cNvSpPr>
                <a:spLocks/>
              </p:cNvSpPr>
              <p:nvPr userDrawn="1"/>
            </p:nvSpPr>
            <p:spPr bwMode="auto">
              <a:xfrm>
                <a:off x="1387475" y="498475"/>
                <a:ext cx="52388" cy="96837"/>
              </a:xfrm>
              <a:custGeom>
                <a:avLst/>
                <a:gdLst>
                  <a:gd name="T0" fmla="*/ 24 w 33"/>
                  <a:gd name="T1" fmla="*/ 0 h 61"/>
                  <a:gd name="T2" fmla="*/ 33 w 33"/>
                  <a:gd name="T3" fmla="*/ 0 h 61"/>
                  <a:gd name="T4" fmla="*/ 10 w 33"/>
                  <a:gd name="T5" fmla="*/ 61 h 61"/>
                  <a:gd name="T6" fmla="*/ 0 w 33"/>
                  <a:gd name="T7" fmla="*/ 61 h 61"/>
                  <a:gd name="T8" fmla="*/ 24 w 33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1">
                    <a:moveTo>
                      <a:pt x="24" y="0"/>
                    </a:moveTo>
                    <a:lnTo>
                      <a:pt x="33" y="0"/>
                    </a:lnTo>
                    <a:lnTo>
                      <a:pt x="10" y="61"/>
                    </a:lnTo>
                    <a:lnTo>
                      <a:pt x="0" y="6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Freeform 35"/>
              <p:cNvSpPr>
                <a:spLocks noEditPoints="1"/>
              </p:cNvSpPr>
              <p:nvPr userDrawn="1"/>
            </p:nvSpPr>
            <p:spPr bwMode="auto">
              <a:xfrm>
                <a:off x="1409700" y="498475"/>
                <a:ext cx="112713" cy="96837"/>
              </a:xfrm>
              <a:custGeom>
                <a:avLst/>
                <a:gdLst>
                  <a:gd name="T0" fmla="*/ 0 w 30"/>
                  <a:gd name="T1" fmla="*/ 26 h 26"/>
                  <a:gd name="T2" fmla="*/ 10 w 30"/>
                  <a:gd name="T3" fmla="*/ 0 h 26"/>
                  <a:gd name="T4" fmla="*/ 25 w 30"/>
                  <a:gd name="T5" fmla="*/ 0 h 26"/>
                  <a:gd name="T6" fmla="*/ 29 w 30"/>
                  <a:gd name="T7" fmla="*/ 2 h 26"/>
                  <a:gd name="T8" fmla="*/ 29 w 30"/>
                  <a:gd name="T9" fmla="*/ 6 h 26"/>
                  <a:gd name="T10" fmla="*/ 24 w 30"/>
                  <a:gd name="T11" fmla="*/ 20 h 26"/>
                  <a:gd name="T12" fmla="*/ 21 w 30"/>
                  <a:gd name="T13" fmla="*/ 25 h 26"/>
                  <a:gd name="T14" fmla="*/ 18 w 30"/>
                  <a:gd name="T15" fmla="*/ 26 h 26"/>
                  <a:gd name="T16" fmla="*/ 16 w 30"/>
                  <a:gd name="T17" fmla="*/ 26 h 26"/>
                  <a:gd name="T18" fmla="*/ 0 w 30"/>
                  <a:gd name="T19" fmla="*/ 26 h 26"/>
                  <a:gd name="T20" fmla="*/ 6 w 30"/>
                  <a:gd name="T21" fmla="*/ 23 h 26"/>
                  <a:gd name="T22" fmla="*/ 16 w 30"/>
                  <a:gd name="T23" fmla="*/ 23 h 26"/>
                  <a:gd name="T24" fmla="*/ 18 w 30"/>
                  <a:gd name="T25" fmla="*/ 22 h 26"/>
                  <a:gd name="T26" fmla="*/ 19 w 30"/>
                  <a:gd name="T27" fmla="*/ 20 h 26"/>
                  <a:gd name="T28" fmla="*/ 25 w 30"/>
                  <a:gd name="T29" fmla="*/ 6 h 26"/>
                  <a:gd name="T30" fmla="*/ 23 w 30"/>
                  <a:gd name="T31" fmla="*/ 4 h 26"/>
                  <a:gd name="T32" fmla="*/ 13 w 30"/>
                  <a:gd name="T33" fmla="*/ 4 h 26"/>
                  <a:gd name="T34" fmla="*/ 6 w 30"/>
                  <a:gd name="T35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0"/>
                      <a:pt x="29" y="2"/>
                    </a:cubicBezTo>
                    <a:cubicBezTo>
                      <a:pt x="30" y="3"/>
                      <a:pt x="30" y="4"/>
                      <a:pt x="29" y="6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2"/>
                      <a:pt x="22" y="24"/>
                      <a:pt x="21" y="25"/>
                    </a:cubicBezTo>
                    <a:cubicBezTo>
                      <a:pt x="20" y="25"/>
                      <a:pt x="19" y="26"/>
                      <a:pt x="18" y="26"/>
                    </a:cubicBezTo>
                    <a:cubicBezTo>
                      <a:pt x="17" y="26"/>
                      <a:pt x="17" y="26"/>
                      <a:pt x="16" y="26"/>
                    </a:cubicBezTo>
                    <a:lnTo>
                      <a:pt x="0" y="26"/>
                    </a:lnTo>
                    <a:close/>
                    <a:moveTo>
                      <a:pt x="6" y="23"/>
                    </a:move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3"/>
                      <a:pt x="18" y="22"/>
                      <a:pt x="18" y="22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4"/>
                      <a:pt x="25" y="4"/>
                      <a:pt x="23" y="4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Freeform 36"/>
              <p:cNvSpPr>
                <a:spLocks/>
              </p:cNvSpPr>
              <p:nvPr userDrawn="1"/>
            </p:nvSpPr>
            <p:spPr bwMode="auto">
              <a:xfrm>
                <a:off x="1503363" y="498475"/>
                <a:ext cx="101600" cy="96837"/>
              </a:xfrm>
              <a:custGeom>
                <a:avLst/>
                <a:gdLst>
                  <a:gd name="T0" fmla="*/ 27 w 27"/>
                  <a:gd name="T1" fmla="*/ 0 h 26"/>
                  <a:gd name="T2" fmla="*/ 26 w 27"/>
                  <a:gd name="T3" fmla="*/ 4 h 26"/>
                  <a:gd name="T4" fmla="*/ 14 w 27"/>
                  <a:gd name="T5" fmla="*/ 4 h 26"/>
                  <a:gd name="T6" fmla="*/ 10 w 27"/>
                  <a:gd name="T7" fmla="*/ 6 h 26"/>
                  <a:gd name="T8" fmla="*/ 9 w 27"/>
                  <a:gd name="T9" fmla="*/ 10 h 26"/>
                  <a:gd name="T10" fmla="*/ 24 w 27"/>
                  <a:gd name="T11" fmla="*/ 10 h 26"/>
                  <a:gd name="T12" fmla="*/ 22 w 27"/>
                  <a:gd name="T13" fmla="*/ 14 h 26"/>
                  <a:gd name="T14" fmla="*/ 7 w 27"/>
                  <a:gd name="T15" fmla="*/ 14 h 26"/>
                  <a:gd name="T16" fmla="*/ 5 w 27"/>
                  <a:gd name="T17" fmla="*/ 20 h 26"/>
                  <a:gd name="T18" fmla="*/ 5 w 27"/>
                  <a:gd name="T19" fmla="*/ 22 h 26"/>
                  <a:gd name="T20" fmla="*/ 6 w 27"/>
                  <a:gd name="T21" fmla="*/ 23 h 26"/>
                  <a:gd name="T22" fmla="*/ 19 w 27"/>
                  <a:gd name="T23" fmla="*/ 23 h 26"/>
                  <a:gd name="T24" fmla="*/ 18 w 27"/>
                  <a:gd name="T25" fmla="*/ 26 h 26"/>
                  <a:gd name="T26" fmla="*/ 5 w 27"/>
                  <a:gd name="T27" fmla="*/ 26 h 26"/>
                  <a:gd name="T28" fmla="*/ 2 w 27"/>
                  <a:gd name="T29" fmla="*/ 26 h 26"/>
                  <a:gd name="T30" fmla="*/ 1 w 27"/>
                  <a:gd name="T31" fmla="*/ 20 h 26"/>
                  <a:gd name="T32" fmla="*/ 6 w 27"/>
                  <a:gd name="T33" fmla="*/ 6 h 26"/>
                  <a:gd name="T34" fmla="*/ 9 w 27"/>
                  <a:gd name="T35" fmla="*/ 1 h 26"/>
                  <a:gd name="T36" fmla="*/ 14 w 27"/>
                  <a:gd name="T37" fmla="*/ 0 h 26"/>
                  <a:gd name="T38" fmla="*/ 27 w 27"/>
                  <a:gd name="T3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" h="26">
                    <a:moveTo>
                      <a:pt x="27" y="0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1" y="4"/>
                      <a:pt x="10" y="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2"/>
                      <a:pt x="6" y="23"/>
                      <a:pt x="6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4" y="26"/>
                      <a:pt x="3" y="26"/>
                      <a:pt x="2" y="26"/>
                    </a:cubicBezTo>
                    <a:cubicBezTo>
                      <a:pt x="0" y="25"/>
                      <a:pt x="0" y="23"/>
                      <a:pt x="1" y="2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8" y="3"/>
                      <a:pt x="9" y="1"/>
                    </a:cubicBezTo>
                    <a:cubicBezTo>
                      <a:pt x="11" y="0"/>
                      <a:pt x="12" y="0"/>
                      <a:pt x="14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Freeform 37"/>
              <p:cNvSpPr>
                <a:spLocks/>
              </p:cNvSpPr>
              <p:nvPr userDrawn="1"/>
            </p:nvSpPr>
            <p:spPr bwMode="auto">
              <a:xfrm>
                <a:off x="1646238" y="498475"/>
                <a:ext cx="128588" cy="96837"/>
              </a:xfrm>
              <a:custGeom>
                <a:avLst/>
                <a:gdLst>
                  <a:gd name="T0" fmla="*/ 0 w 34"/>
                  <a:gd name="T1" fmla="*/ 26 h 26"/>
                  <a:gd name="T2" fmla="*/ 7 w 34"/>
                  <a:gd name="T3" fmla="*/ 5 h 26"/>
                  <a:gd name="T4" fmla="*/ 10 w 34"/>
                  <a:gd name="T5" fmla="*/ 1 h 26"/>
                  <a:gd name="T6" fmla="*/ 14 w 34"/>
                  <a:gd name="T7" fmla="*/ 0 h 26"/>
                  <a:gd name="T8" fmla="*/ 16 w 34"/>
                  <a:gd name="T9" fmla="*/ 1 h 26"/>
                  <a:gd name="T10" fmla="*/ 17 w 34"/>
                  <a:gd name="T11" fmla="*/ 2 h 26"/>
                  <a:gd name="T12" fmla="*/ 17 w 34"/>
                  <a:gd name="T13" fmla="*/ 5 h 26"/>
                  <a:gd name="T14" fmla="*/ 14 w 34"/>
                  <a:gd name="T15" fmla="*/ 19 h 26"/>
                  <a:gd name="T16" fmla="*/ 15 w 34"/>
                  <a:gd name="T17" fmla="*/ 20 h 26"/>
                  <a:gd name="T18" fmla="*/ 16 w 34"/>
                  <a:gd name="T19" fmla="*/ 19 h 26"/>
                  <a:gd name="T20" fmla="*/ 25 w 34"/>
                  <a:gd name="T21" fmla="*/ 4 h 26"/>
                  <a:gd name="T22" fmla="*/ 28 w 34"/>
                  <a:gd name="T23" fmla="*/ 1 h 26"/>
                  <a:gd name="T24" fmla="*/ 31 w 34"/>
                  <a:gd name="T25" fmla="*/ 0 h 26"/>
                  <a:gd name="T26" fmla="*/ 33 w 34"/>
                  <a:gd name="T27" fmla="*/ 1 h 26"/>
                  <a:gd name="T28" fmla="*/ 34 w 34"/>
                  <a:gd name="T29" fmla="*/ 4 h 26"/>
                  <a:gd name="T30" fmla="*/ 25 w 34"/>
                  <a:gd name="T31" fmla="*/ 26 h 26"/>
                  <a:gd name="T32" fmla="*/ 21 w 34"/>
                  <a:gd name="T33" fmla="*/ 26 h 26"/>
                  <a:gd name="T34" fmla="*/ 29 w 34"/>
                  <a:gd name="T35" fmla="*/ 5 h 26"/>
                  <a:gd name="T36" fmla="*/ 29 w 34"/>
                  <a:gd name="T37" fmla="*/ 5 h 26"/>
                  <a:gd name="T38" fmla="*/ 28 w 34"/>
                  <a:gd name="T39" fmla="*/ 5 h 26"/>
                  <a:gd name="T40" fmla="*/ 19 w 34"/>
                  <a:gd name="T41" fmla="*/ 20 h 26"/>
                  <a:gd name="T42" fmla="*/ 16 w 34"/>
                  <a:gd name="T43" fmla="*/ 24 h 26"/>
                  <a:gd name="T44" fmla="*/ 13 w 34"/>
                  <a:gd name="T45" fmla="*/ 25 h 26"/>
                  <a:gd name="T46" fmla="*/ 11 w 34"/>
                  <a:gd name="T47" fmla="*/ 24 h 26"/>
                  <a:gd name="T48" fmla="*/ 10 w 34"/>
                  <a:gd name="T49" fmla="*/ 21 h 26"/>
                  <a:gd name="T50" fmla="*/ 11 w 34"/>
                  <a:gd name="T51" fmla="*/ 15 h 26"/>
                  <a:gd name="T52" fmla="*/ 12 w 34"/>
                  <a:gd name="T53" fmla="*/ 6 h 26"/>
                  <a:gd name="T54" fmla="*/ 12 w 34"/>
                  <a:gd name="T55" fmla="*/ 5 h 26"/>
                  <a:gd name="T56" fmla="*/ 11 w 34"/>
                  <a:gd name="T57" fmla="*/ 6 h 26"/>
                  <a:gd name="T58" fmla="*/ 4 w 34"/>
                  <a:gd name="T59" fmla="*/ 26 h 26"/>
                  <a:gd name="T60" fmla="*/ 0 w 34"/>
                  <a:gd name="T6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26">
                    <a:moveTo>
                      <a:pt x="0" y="26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11" y="0"/>
                      <a:pt x="12" y="0"/>
                      <a:pt x="14" y="0"/>
                    </a:cubicBezTo>
                    <a:cubicBezTo>
                      <a:pt x="15" y="0"/>
                      <a:pt x="15" y="0"/>
                      <a:pt x="16" y="1"/>
                    </a:cubicBezTo>
                    <a:cubicBezTo>
                      <a:pt x="16" y="1"/>
                      <a:pt x="17" y="1"/>
                      <a:pt x="17" y="2"/>
                    </a:cubicBezTo>
                    <a:cubicBezTo>
                      <a:pt x="17" y="3"/>
                      <a:pt x="17" y="4"/>
                      <a:pt x="17" y="5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7" y="2"/>
                      <a:pt x="28" y="1"/>
                    </a:cubicBezTo>
                    <a:cubicBezTo>
                      <a:pt x="29" y="0"/>
                      <a:pt x="30" y="0"/>
                      <a:pt x="31" y="0"/>
                    </a:cubicBezTo>
                    <a:cubicBezTo>
                      <a:pt x="32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8" y="5"/>
                      <a:pt x="28" y="5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2"/>
                      <a:pt x="17" y="23"/>
                      <a:pt x="16" y="24"/>
                    </a:cubicBezTo>
                    <a:cubicBezTo>
                      <a:pt x="15" y="24"/>
                      <a:pt x="14" y="25"/>
                      <a:pt x="13" y="25"/>
                    </a:cubicBezTo>
                    <a:cubicBezTo>
                      <a:pt x="12" y="25"/>
                      <a:pt x="12" y="24"/>
                      <a:pt x="11" y="24"/>
                    </a:cubicBezTo>
                    <a:cubicBezTo>
                      <a:pt x="11" y="24"/>
                      <a:pt x="10" y="23"/>
                      <a:pt x="10" y="21"/>
                    </a:cubicBezTo>
                    <a:cubicBezTo>
                      <a:pt x="10" y="20"/>
                      <a:pt x="10" y="18"/>
                      <a:pt x="11" y="1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1" y="6"/>
                    </a:cubicBezTo>
                    <a:cubicBezTo>
                      <a:pt x="4" y="26"/>
                      <a:pt x="4" y="26"/>
                      <a:pt x="4" y="26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Freeform 38"/>
              <p:cNvSpPr>
                <a:spLocks noEditPoints="1"/>
              </p:cNvSpPr>
              <p:nvPr userDrawn="1"/>
            </p:nvSpPr>
            <p:spPr bwMode="auto">
              <a:xfrm>
                <a:off x="1747838" y="498475"/>
                <a:ext cx="101600" cy="96837"/>
              </a:xfrm>
              <a:custGeom>
                <a:avLst/>
                <a:gdLst>
                  <a:gd name="T0" fmla="*/ 0 w 27"/>
                  <a:gd name="T1" fmla="*/ 26 h 26"/>
                  <a:gd name="T2" fmla="*/ 14 w 27"/>
                  <a:gd name="T3" fmla="*/ 6 h 26"/>
                  <a:gd name="T4" fmla="*/ 17 w 27"/>
                  <a:gd name="T5" fmla="*/ 2 h 26"/>
                  <a:gd name="T6" fmla="*/ 23 w 27"/>
                  <a:gd name="T7" fmla="*/ 0 h 26"/>
                  <a:gd name="T8" fmla="*/ 27 w 27"/>
                  <a:gd name="T9" fmla="*/ 1 h 26"/>
                  <a:gd name="T10" fmla="*/ 27 w 27"/>
                  <a:gd name="T11" fmla="*/ 5 h 26"/>
                  <a:gd name="T12" fmla="*/ 26 w 27"/>
                  <a:gd name="T13" fmla="*/ 26 h 26"/>
                  <a:gd name="T14" fmla="*/ 22 w 27"/>
                  <a:gd name="T15" fmla="*/ 26 h 26"/>
                  <a:gd name="T16" fmla="*/ 22 w 27"/>
                  <a:gd name="T17" fmla="*/ 18 h 26"/>
                  <a:gd name="T18" fmla="*/ 10 w 27"/>
                  <a:gd name="T19" fmla="*/ 18 h 26"/>
                  <a:gd name="T20" fmla="*/ 4 w 27"/>
                  <a:gd name="T21" fmla="*/ 26 h 26"/>
                  <a:gd name="T22" fmla="*/ 0 w 27"/>
                  <a:gd name="T23" fmla="*/ 26 h 26"/>
                  <a:gd name="T24" fmla="*/ 13 w 27"/>
                  <a:gd name="T25" fmla="*/ 14 h 26"/>
                  <a:gd name="T26" fmla="*/ 22 w 27"/>
                  <a:gd name="T27" fmla="*/ 14 h 26"/>
                  <a:gd name="T28" fmla="*/ 23 w 27"/>
                  <a:gd name="T29" fmla="*/ 6 h 26"/>
                  <a:gd name="T30" fmla="*/ 23 w 27"/>
                  <a:gd name="T31" fmla="*/ 4 h 26"/>
                  <a:gd name="T32" fmla="*/ 21 w 27"/>
                  <a:gd name="T33" fmla="*/ 4 h 26"/>
                  <a:gd name="T34" fmla="*/ 19 w 27"/>
                  <a:gd name="T35" fmla="*/ 5 h 26"/>
                  <a:gd name="T36" fmla="*/ 18 w 27"/>
                  <a:gd name="T37" fmla="*/ 6 h 26"/>
                  <a:gd name="T38" fmla="*/ 13 w 27"/>
                  <a:gd name="T39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" h="26">
                    <a:moveTo>
                      <a:pt x="0" y="2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6" y="3"/>
                      <a:pt x="17" y="2"/>
                    </a:cubicBezTo>
                    <a:cubicBezTo>
                      <a:pt x="19" y="0"/>
                      <a:pt x="21" y="0"/>
                      <a:pt x="23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7" y="3"/>
                      <a:pt x="27" y="5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26"/>
                      <a:pt x="4" y="26"/>
                      <a:pt x="4" y="26"/>
                    </a:cubicBezTo>
                    <a:lnTo>
                      <a:pt x="0" y="26"/>
                    </a:lnTo>
                    <a:close/>
                    <a:moveTo>
                      <a:pt x="13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9" y="5"/>
                      <a:pt x="19" y="5"/>
                      <a:pt x="18" y="6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Freeform 39"/>
              <p:cNvSpPr>
                <a:spLocks/>
              </p:cNvSpPr>
              <p:nvPr userDrawn="1"/>
            </p:nvSpPr>
            <p:spPr bwMode="auto">
              <a:xfrm>
                <a:off x="1852613" y="498475"/>
                <a:ext cx="115888" cy="96837"/>
              </a:xfrm>
              <a:custGeom>
                <a:avLst/>
                <a:gdLst>
                  <a:gd name="T0" fmla="*/ 31 w 31"/>
                  <a:gd name="T1" fmla="*/ 0 h 26"/>
                  <a:gd name="T2" fmla="*/ 29 w 31"/>
                  <a:gd name="T3" fmla="*/ 4 h 26"/>
                  <a:gd name="T4" fmla="*/ 15 w 31"/>
                  <a:gd name="T5" fmla="*/ 4 h 26"/>
                  <a:gd name="T6" fmla="*/ 13 w 31"/>
                  <a:gd name="T7" fmla="*/ 4 h 26"/>
                  <a:gd name="T8" fmla="*/ 11 w 31"/>
                  <a:gd name="T9" fmla="*/ 6 h 26"/>
                  <a:gd name="T10" fmla="*/ 11 w 31"/>
                  <a:gd name="T11" fmla="*/ 8 h 26"/>
                  <a:gd name="T12" fmla="*/ 11 w 31"/>
                  <a:gd name="T13" fmla="*/ 10 h 26"/>
                  <a:gd name="T14" fmla="*/ 12 w 31"/>
                  <a:gd name="T15" fmla="*/ 10 h 26"/>
                  <a:gd name="T16" fmla="*/ 22 w 31"/>
                  <a:gd name="T17" fmla="*/ 10 h 26"/>
                  <a:gd name="T18" fmla="*/ 26 w 31"/>
                  <a:gd name="T19" fmla="*/ 12 h 26"/>
                  <a:gd name="T20" fmla="*/ 25 w 31"/>
                  <a:gd name="T21" fmla="*/ 16 h 26"/>
                  <a:gd name="T22" fmla="*/ 24 w 31"/>
                  <a:gd name="T23" fmla="*/ 21 h 26"/>
                  <a:gd name="T24" fmla="*/ 21 w 31"/>
                  <a:gd name="T25" fmla="*/ 25 h 26"/>
                  <a:gd name="T26" fmla="*/ 16 w 31"/>
                  <a:gd name="T27" fmla="*/ 26 h 26"/>
                  <a:gd name="T28" fmla="*/ 0 w 31"/>
                  <a:gd name="T29" fmla="*/ 26 h 26"/>
                  <a:gd name="T30" fmla="*/ 1 w 31"/>
                  <a:gd name="T31" fmla="*/ 23 h 26"/>
                  <a:gd name="T32" fmla="*/ 16 w 31"/>
                  <a:gd name="T33" fmla="*/ 23 h 26"/>
                  <a:gd name="T34" fmla="*/ 18 w 31"/>
                  <a:gd name="T35" fmla="*/ 22 h 26"/>
                  <a:gd name="T36" fmla="*/ 20 w 31"/>
                  <a:gd name="T37" fmla="*/ 20 h 26"/>
                  <a:gd name="T38" fmla="*/ 21 w 31"/>
                  <a:gd name="T39" fmla="*/ 16 h 26"/>
                  <a:gd name="T40" fmla="*/ 21 w 31"/>
                  <a:gd name="T41" fmla="*/ 15 h 26"/>
                  <a:gd name="T42" fmla="*/ 19 w 31"/>
                  <a:gd name="T43" fmla="*/ 14 h 26"/>
                  <a:gd name="T44" fmla="*/ 8 w 31"/>
                  <a:gd name="T45" fmla="*/ 14 h 26"/>
                  <a:gd name="T46" fmla="*/ 5 w 31"/>
                  <a:gd name="T47" fmla="*/ 13 h 26"/>
                  <a:gd name="T48" fmla="*/ 6 w 31"/>
                  <a:gd name="T49" fmla="*/ 10 h 26"/>
                  <a:gd name="T50" fmla="*/ 7 w 31"/>
                  <a:gd name="T51" fmla="*/ 5 h 26"/>
                  <a:gd name="T52" fmla="*/ 9 w 31"/>
                  <a:gd name="T53" fmla="*/ 2 h 26"/>
                  <a:gd name="T54" fmla="*/ 14 w 31"/>
                  <a:gd name="T55" fmla="*/ 0 h 26"/>
                  <a:gd name="T56" fmla="*/ 31 w 31"/>
                  <a:gd name="T5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26">
                    <a:moveTo>
                      <a:pt x="31" y="0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2" y="5"/>
                      <a:pt x="12" y="5"/>
                      <a:pt x="11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5" y="11"/>
                      <a:pt x="26" y="12"/>
                    </a:cubicBezTo>
                    <a:cubicBezTo>
                      <a:pt x="26" y="13"/>
                      <a:pt x="26" y="14"/>
                      <a:pt x="25" y="16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2"/>
                      <a:pt x="22" y="24"/>
                      <a:pt x="21" y="25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3"/>
                      <a:pt x="18" y="22"/>
                      <a:pt x="18" y="22"/>
                    </a:cubicBezTo>
                    <a:cubicBezTo>
                      <a:pt x="19" y="22"/>
                      <a:pt x="19" y="21"/>
                      <a:pt x="20" y="20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4"/>
                      <a:pt x="6" y="14"/>
                      <a:pt x="5" y="13"/>
                    </a:cubicBezTo>
                    <a:cubicBezTo>
                      <a:pt x="5" y="12"/>
                      <a:pt x="5" y="11"/>
                      <a:pt x="6" y="1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4"/>
                      <a:pt x="8" y="3"/>
                      <a:pt x="9" y="2"/>
                    </a:cubicBezTo>
                    <a:cubicBezTo>
                      <a:pt x="11" y="0"/>
                      <a:pt x="12" y="0"/>
                      <a:pt x="14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Freeform 40"/>
              <p:cNvSpPr>
                <a:spLocks/>
              </p:cNvSpPr>
              <p:nvPr userDrawn="1"/>
            </p:nvSpPr>
            <p:spPr bwMode="auto">
              <a:xfrm>
                <a:off x="1973263" y="498475"/>
                <a:ext cx="85725" cy="96837"/>
              </a:xfrm>
              <a:custGeom>
                <a:avLst/>
                <a:gdLst>
                  <a:gd name="T0" fmla="*/ 2 w 54"/>
                  <a:gd name="T1" fmla="*/ 0 h 61"/>
                  <a:gd name="T2" fmla="*/ 54 w 54"/>
                  <a:gd name="T3" fmla="*/ 0 h 61"/>
                  <a:gd name="T4" fmla="*/ 52 w 54"/>
                  <a:gd name="T5" fmla="*/ 9 h 61"/>
                  <a:gd name="T6" fmla="*/ 31 w 54"/>
                  <a:gd name="T7" fmla="*/ 9 h 61"/>
                  <a:gd name="T8" fmla="*/ 12 w 54"/>
                  <a:gd name="T9" fmla="*/ 61 h 61"/>
                  <a:gd name="T10" fmla="*/ 0 w 54"/>
                  <a:gd name="T11" fmla="*/ 61 h 61"/>
                  <a:gd name="T12" fmla="*/ 21 w 54"/>
                  <a:gd name="T13" fmla="*/ 9 h 61"/>
                  <a:gd name="T14" fmla="*/ 0 w 54"/>
                  <a:gd name="T15" fmla="*/ 9 h 61"/>
                  <a:gd name="T16" fmla="*/ 2 w 54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61">
                    <a:moveTo>
                      <a:pt x="2" y="0"/>
                    </a:moveTo>
                    <a:lnTo>
                      <a:pt x="54" y="0"/>
                    </a:lnTo>
                    <a:lnTo>
                      <a:pt x="52" y="9"/>
                    </a:lnTo>
                    <a:lnTo>
                      <a:pt x="31" y="9"/>
                    </a:lnTo>
                    <a:lnTo>
                      <a:pt x="12" y="61"/>
                    </a:lnTo>
                    <a:lnTo>
                      <a:pt x="0" y="61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Freeform 41"/>
              <p:cNvSpPr>
                <a:spLocks/>
              </p:cNvSpPr>
              <p:nvPr userDrawn="1"/>
            </p:nvSpPr>
            <p:spPr bwMode="auto">
              <a:xfrm>
                <a:off x="2033588" y="498475"/>
                <a:ext cx="104775" cy="96837"/>
              </a:xfrm>
              <a:custGeom>
                <a:avLst/>
                <a:gdLst>
                  <a:gd name="T0" fmla="*/ 28 w 28"/>
                  <a:gd name="T1" fmla="*/ 0 h 26"/>
                  <a:gd name="T2" fmla="*/ 27 w 28"/>
                  <a:gd name="T3" fmla="*/ 4 h 26"/>
                  <a:gd name="T4" fmla="*/ 15 w 28"/>
                  <a:gd name="T5" fmla="*/ 4 h 26"/>
                  <a:gd name="T6" fmla="*/ 11 w 28"/>
                  <a:gd name="T7" fmla="*/ 6 h 26"/>
                  <a:gd name="T8" fmla="*/ 9 w 28"/>
                  <a:gd name="T9" fmla="*/ 10 h 26"/>
                  <a:gd name="T10" fmla="*/ 24 w 28"/>
                  <a:gd name="T11" fmla="*/ 10 h 26"/>
                  <a:gd name="T12" fmla="*/ 23 w 28"/>
                  <a:gd name="T13" fmla="*/ 14 h 26"/>
                  <a:gd name="T14" fmla="*/ 8 w 28"/>
                  <a:gd name="T15" fmla="*/ 14 h 26"/>
                  <a:gd name="T16" fmla="*/ 6 w 28"/>
                  <a:gd name="T17" fmla="*/ 20 h 26"/>
                  <a:gd name="T18" fmla="*/ 6 w 28"/>
                  <a:gd name="T19" fmla="*/ 22 h 26"/>
                  <a:gd name="T20" fmla="*/ 7 w 28"/>
                  <a:gd name="T21" fmla="*/ 23 h 26"/>
                  <a:gd name="T22" fmla="*/ 20 w 28"/>
                  <a:gd name="T23" fmla="*/ 23 h 26"/>
                  <a:gd name="T24" fmla="*/ 18 w 28"/>
                  <a:gd name="T25" fmla="*/ 26 h 26"/>
                  <a:gd name="T26" fmla="*/ 5 w 28"/>
                  <a:gd name="T27" fmla="*/ 26 h 26"/>
                  <a:gd name="T28" fmla="*/ 3 w 28"/>
                  <a:gd name="T29" fmla="*/ 26 h 26"/>
                  <a:gd name="T30" fmla="*/ 1 w 28"/>
                  <a:gd name="T31" fmla="*/ 20 h 26"/>
                  <a:gd name="T32" fmla="*/ 6 w 28"/>
                  <a:gd name="T33" fmla="*/ 6 h 26"/>
                  <a:gd name="T34" fmla="*/ 10 w 28"/>
                  <a:gd name="T35" fmla="*/ 1 h 26"/>
                  <a:gd name="T36" fmla="*/ 14 w 28"/>
                  <a:gd name="T37" fmla="*/ 0 h 26"/>
                  <a:gd name="T38" fmla="*/ 28 w 28"/>
                  <a:gd name="T3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6">
                    <a:moveTo>
                      <a:pt x="28" y="0"/>
                    </a:moveTo>
                    <a:cubicBezTo>
                      <a:pt x="27" y="4"/>
                      <a:pt x="27" y="4"/>
                      <a:pt x="2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3" y="4"/>
                      <a:pt x="11" y="4"/>
                      <a:pt x="11" y="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5" y="21"/>
                      <a:pt x="5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4" y="26"/>
                      <a:pt x="3" y="26"/>
                      <a:pt x="3" y="26"/>
                    </a:cubicBezTo>
                    <a:cubicBezTo>
                      <a:pt x="1" y="25"/>
                      <a:pt x="0" y="23"/>
                      <a:pt x="1" y="2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8" y="3"/>
                      <a:pt x="10" y="1"/>
                    </a:cubicBezTo>
                    <a:cubicBezTo>
                      <a:pt x="11" y="0"/>
                      <a:pt x="13" y="0"/>
                      <a:pt x="1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42"/>
              <p:cNvSpPr>
                <a:spLocks noEditPoints="1"/>
              </p:cNvSpPr>
              <p:nvPr userDrawn="1"/>
            </p:nvSpPr>
            <p:spPr bwMode="auto">
              <a:xfrm>
                <a:off x="2108200" y="498475"/>
                <a:ext cx="107950" cy="96837"/>
              </a:xfrm>
              <a:custGeom>
                <a:avLst/>
                <a:gdLst>
                  <a:gd name="T0" fmla="*/ 21 w 29"/>
                  <a:gd name="T1" fmla="*/ 26 h 26"/>
                  <a:gd name="T2" fmla="*/ 16 w 29"/>
                  <a:gd name="T3" fmla="*/ 26 h 26"/>
                  <a:gd name="T4" fmla="*/ 20 w 29"/>
                  <a:gd name="T5" fmla="*/ 17 h 26"/>
                  <a:gd name="T6" fmla="*/ 20 w 29"/>
                  <a:gd name="T7" fmla="*/ 15 h 26"/>
                  <a:gd name="T8" fmla="*/ 18 w 29"/>
                  <a:gd name="T9" fmla="*/ 15 h 26"/>
                  <a:gd name="T10" fmla="*/ 9 w 29"/>
                  <a:gd name="T11" fmla="*/ 15 h 26"/>
                  <a:gd name="T12" fmla="*/ 5 w 29"/>
                  <a:gd name="T13" fmla="*/ 26 h 26"/>
                  <a:gd name="T14" fmla="*/ 0 w 29"/>
                  <a:gd name="T15" fmla="*/ 26 h 26"/>
                  <a:gd name="T16" fmla="*/ 8 w 29"/>
                  <a:gd name="T17" fmla="*/ 5 h 26"/>
                  <a:gd name="T18" fmla="*/ 11 w 29"/>
                  <a:gd name="T19" fmla="*/ 1 h 26"/>
                  <a:gd name="T20" fmla="*/ 16 w 29"/>
                  <a:gd name="T21" fmla="*/ 0 h 26"/>
                  <a:gd name="T22" fmla="*/ 24 w 29"/>
                  <a:gd name="T23" fmla="*/ 0 h 26"/>
                  <a:gd name="T24" fmla="*/ 27 w 29"/>
                  <a:gd name="T25" fmla="*/ 0 h 26"/>
                  <a:gd name="T26" fmla="*/ 28 w 29"/>
                  <a:gd name="T27" fmla="*/ 5 h 26"/>
                  <a:gd name="T28" fmla="*/ 27 w 29"/>
                  <a:gd name="T29" fmla="*/ 9 h 26"/>
                  <a:gd name="T30" fmla="*/ 26 w 29"/>
                  <a:gd name="T31" fmla="*/ 12 h 26"/>
                  <a:gd name="T32" fmla="*/ 24 w 29"/>
                  <a:gd name="T33" fmla="*/ 13 h 26"/>
                  <a:gd name="T34" fmla="*/ 24 w 29"/>
                  <a:gd name="T35" fmla="*/ 15 h 26"/>
                  <a:gd name="T36" fmla="*/ 24 w 29"/>
                  <a:gd name="T37" fmla="*/ 17 h 26"/>
                  <a:gd name="T38" fmla="*/ 21 w 29"/>
                  <a:gd name="T39" fmla="*/ 26 h 26"/>
                  <a:gd name="T40" fmla="*/ 10 w 29"/>
                  <a:gd name="T41" fmla="*/ 11 h 26"/>
                  <a:gd name="T42" fmla="*/ 20 w 29"/>
                  <a:gd name="T43" fmla="*/ 11 h 26"/>
                  <a:gd name="T44" fmla="*/ 23 w 29"/>
                  <a:gd name="T45" fmla="*/ 9 h 26"/>
                  <a:gd name="T46" fmla="*/ 24 w 29"/>
                  <a:gd name="T47" fmla="*/ 6 h 26"/>
                  <a:gd name="T48" fmla="*/ 22 w 29"/>
                  <a:gd name="T49" fmla="*/ 4 h 26"/>
                  <a:gd name="T50" fmla="*/ 16 w 29"/>
                  <a:gd name="T51" fmla="*/ 4 h 26"/>
                  <a:gd name="T52" fmla="*/ 13 w 29"/>
                  <a:gd name="T53" fmla="*/ 4 h 26"/>
                  <a:gd name="T54" fmla="*/ 12 w 29"/>
                  <a:gd name="T55" fmla="*/ 6 h 26"/>
                  <a:gd name="T56" fmla="*/ 10 w 29"/>
                  <a:gd name="T57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" h="26">
                    <a:moveTo>
                      <a:pt x="21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2"/>
                      <a:pt x="11" y="1"/>
                    </a:cubicBezTo>
                    <a:cubicBezTo>
                      <a:pt x="12" y="0"/>
                      <a:pt x="14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9" y="1"/>
                      <a:pt x="29" y="3"/>
                      <a:pt x="28" y="5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10"/>
                      <a:pt x="26" y="11"/>
                      <a:pt x="26" y="12"/>
                    </a:cubicBezTo>
                    <a:cubicBezTo>
                      <a:pt x="25" y="12"/>
                      <a:pt x="25" y="13"/>
                      <a:pt x="24" y="13"/>
                    </a:cubicBezTo>
                    <a:cubicBezTo>
                      <a:pt x="24" y="14"/>
                      <a:pt x="25" y="15"/>
                      <a:pt x="24" y="15"/>
                    </a:cubicBezTo>
                    <a:cubicBezTo>
                      <a:pt x="24" y="16"/>
                      <a:pt x="24" y="16"/>
                      <a:pt x="24" y="17"/>
                    </a:cubicBezTo>
                    <a:lnTo>
                      <a:pt x="21" y="26"/>
                    </a:lnTo>
                    <a:close/>
                    <a:moveTo>
                      <a:pt x="10" y="11"/>
                    </a:move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1"/>
                      <a:pt x="22" y="10"/>
                      <a:pt x="23" y="9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4"/>
                      <a:pt x="24" y="4"/>
                      <a:pt x="2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4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288925" y="407988"/>
              <a:ext cx="982663" cy="217487"/>
              <a:chOff x="288925" y="407988"/>
              <a:chExt cx="982663" cy="217487"/>
            </a:xfrm>
            <a:grpFill/>
          </p:grpSpPr>
          <p:sp>
            <p:nvSpPr>
              <p:cNvPr id="18" name="Freeform 43"/>
              <p:cNvSpPr>
                <a:spLocks/>
              </p:cNvSpPr>
              <p:nvPr userDrawn="1"/>
            </p:nvSpPr>
            <p:spPr bwMode="auto">
              <a:xfrm>
                <a:off x="314325" y="463550"/>
                <a:ext cx="41275" cy="52387"/>
              </a:xfrm>
              <a:custGeom>
                <a:avLst/>
                <a:gdLst>
                  <a:gd name="T0" fmla="*/ 4 w 11"/>
                  <a:gd name="T1" fmla="*/ 0 h 14"/>
                  <a:gd name="T2" fmla="*/ 11 w 11"/>
                  <a:gd name="T3" fmla="*/ 6 h 14"/>
                  <a:gd name="T4" fmla="*/ 1 w 11"/>
                  <a:gd name="T5" fmla="*/ 14 h 14"/>
                  <a:gd name="T6" fmla="*/ 0 w 11"/>
                  <a:gd name="T7" fmla="*/ 3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cubicBezTo>
                      <a:pt x="7" y="2"/>
                      <a:pt x="9" y="4"/>
                      <a:pt x="11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9"/>
                      <a:pt x="0" y="6"/>
                      <a:pt x="0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Freeform 44"/>
              <p:cNvSpPr>
                <a:spLocks/>
              </p:cNvSpPr>
              <p:nvPr userDrawn="1"/>
            </p:nvSpPr>
            <p:spPr bwMode="auto">
              <a:xfrm>
                <a:off x="341313" y="419100"/>
                <a:ext cx="49213" cy="49212"/>
              </a:xfrm>
              <a:custGeom>
                <a:avLst/>
                <a:gdLst>
                  <a:gd name="T0" fmla="*/ 4 w 13"/>
                  <a:gd name="T1" fmla="*/ 0 h 13"/>
                  <a:gd name="T2" fmla="*/ 13 w 13"/>
                  <a:gd name="T3" fmla="*/ 6 h 13"/>
                  <a:gd name="T4" fmla="*/ 3 w 13"/>
                  <a:gd name="T5" fmla="*/ 13 h 13"/>
                  <a:gd name="T6" fmla="*/ 0 w 13"/>
                  <a:gd name="T7" fmla="*/ 3 h 13"/>
                  <a:gd name="T8" fmla="*/ 4 w 1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4" y="0"/>
                    </a:moveTo>
                    <a:cubicBezTo>
                      <a:pt x="8" y="2"/>
                      <a:pt x="11" y="4"/>
                      <a:pt x="13" y="6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9"/>
                      <a:pt x="1" y="6"/>
                      <a:pt x="0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Freeform 45"/>
              <p:cNvSpPr>
                <a:spLocks/>
              </p:cNvSpPr>
              <p:nvPr userDrawn="1"/>
            </p:nvSpPr>
            <p:spPr bwMode="auto">
              <a:xfrm>
                <a:off x="415925" y="576263"/>
                <a:ext cx="74613" cy="46037"/>
              </a:xfrm>
              <a:custGeom>
                <a:avLst/>
                <a:gdLst>
                  <a:gd name="T0" fmla="*/ 6 w 20"/>
                  <a:gd name="T1" fmla="*/ 0 h 12"/>
                  <a:gd name="T2" fmla="*/ 20 w 20"/>
                  <a:gd name="T3" fmla="*/ 6 h 12"/>
                  <a:gd name="T4" fmla="*/ 11 w 20"/>
                  <a:gd name="T5" fmla="*/ 12 h 12"/>
                  <a:gd name="T6" fmla="*/ 0 w 20"/>
                  <a:gd name="T7" fmla="*/ 4 h 12"/>
                  <a:gd name="T8" fmla="*/ 6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6" y="0"/>
                    </a:moveTo>
                    <a:cubicBezTo>
                      <a:pt x="11" y="2"/>
                      <a:pt x="16" y="4"/>
                      <a:pt x="20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8" y="9"/>
                      <a:pt x="5" y="6"/>
                      <a:pt x="0" y="4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46"/>
              <p:cNvSpPr>
                <a:spLocks noEditPoints="1"/>
              </p:cNvSpPr>
              <p:nvPr userDrawn="1"/>
            </p:nvSpPr>
            <p:spPr bwMode="auto">
              <a:xfrm>
                <a:off x="509588" y="414338"/>
                <a:ext cx="263525" cy="203200"/>
              </a:xfrm>
              <a:custGeom>
                <a:avLst/>
                <a:gdLst>
                  <a:gd name="T0" fmla="*/ 20 w 70"/>
                  <a:gd name="T1" fmla="*/ 26 h 54"/>
                  <a:gd name="T2" fmla="*/ 28 w 70"/>
                  <a:gd name="T3" fmla="*/ 31 h 54"/>
                  <a:gd name="T4" fmla="*/ 3 w 70"/>
                  <a:gd name="T5" fmla="*/ 51 h 54"/>
                  <a:gd name="T6" fmla="*/ 0 w 70"/>
                  <a:gd name="T7" fmla="*/ 48 h 54"/>
                  <a:gd name="T8" fmla="*/ 11 w 70"/>
                  <a:gd name="T9" fmla="*/ 36 h 54"/>
                  <a:gd name="T10" fmla="*/ 20 w 70"/>
                  <a:gd name="T11" fmla="*/ 26 h 54"/>
                  <a:gd name="T12" fmla="*/ 60 w 70"/>
                  <a:gd name="T13" fmla="*/ 18 h 54"/>
                  <a:gd name="T14" fmla="*/ 65 w 70"/>
                  <a:gd name="T15" fmla="*/ 15 h 54"/>
                  <a:gd name="T16" fmla="*/ 70 w 70"/>
                  <a:gd name="T17" fmla="*/ 20 h 54"/>
                  <a:gd name="T18" fmla="*/ 66 w 70"/>
                  <a:gd name="T19" fmla="*/ 23 h 54"/>
                  <a:gd name="T20" fmla="*/ 45 w 70"/>
                  <a:gd name="T21" fmla="*/ 23 h 54"/>
                  <a:gd name="T22" fmla="*/ 36 w 70"/>
                  <a:gd name="T23" fmla="*/ 48 h 54"/>
                  <a:gd name="T24" fmla="*/ 26 w 70"/>
                  <a:gd name="T25" fmla="*/ 54 h 54"/>
                  <a:gd name="T26" fmla="*/ 21 w 70"/>
                  <a:gd name="T27" fmla="*/ 54 h 54"/>
                  <a:gd name="T28" fmla="*/ 15 w 70"/>
                  <a:gd name="T29" fmla="*/ 48 h 54"/>
                  <a:gd name="T30" fmla="*/ 17 w 70"/>
                  <a:gd name="T31" fmla="*/ 44 h 54"/>
                  <a:gd name="T32" fmla="*/ 24 w 70"/>
                  <a:gd name="T33" fmla="*/ 46 h 54"/>
                  <a:gd name="T34" fmla="*/ 27 w 70"/>
                  <a:gd name="T35" fmla="*/ 43 h 54"/>
                  <a:gd name="T36" fmla="*/ 34 w 70"/>
                  <a:gd name="T37" fmla="*/ 23 h 54"/>
                  <a:gd name="T38" fmla="*/ 12 w 70"/>
                  <a:gd name="T39" fmla="*/ 23 h 54"/>
                  <a:gd name="T40" fmla="*/ 12 w 70"/>
                  <a:gd name="T41" fmla="*/ 18 h 54"/>
                  <a:gd name="T42" fmla="*/ 60 w 70"/>
                  <a:gd name="T43" fmla="*/ 18 h 54"/>
                  <a:gd name="T44" fmla="*/ 58 w 70"/>
                  <a:gd name="T45" fmla="*/ 4 h 54"/>
                  <a:gd name="T46" fmla="*/ 63 w 70"/>
                  <a:gd name="T47" fmla="*/ 0 h 54"/>
                  <a:gd name="T48" fmla="*/ 67 w 70"/>
                  <a:gd name="T49" fmla="*/ 6 h 54"/>
                  <a:gd name="T50" fmla="*/ 63 w 70"/>
                  <a:gd name="T51" fmla="*/ 8 h 54"/>
                  <a:gd name="T52" fmla="*/ 23 w 70"/>
                  <a:gd name="T53" fmla="*/ 8 h 54"/>
                  <a:gd name="T54" fmla="*/ 23 w 70"/>
                  <a:gd name="T55" fmla="*/ 4 h 54"/>
                  <a:gd name="T56" fmla="*/ 58 w 70"/>
                  <a:gd name="T57" fmla="*/ 4 h 54"/>
                  <a:gd name="T58" fmla="*/ 51 w 70"/>
                  <a:gd name="T59" fmla="*/ 28 h 54"/>
                  <a:gd name="T60" fmla="*/ 59 w 70"/>
                  <a:gd name="T61" fmla="*/ 45 h 54"/>
                  <a:gd name="T62" fmla="*/ 47 w 70"/>
                  <a:gd name="T63" fmla="*/ 52 h 54"/>
                  <a:gd name="T64" fmla="*/ 46 w 70"/>
                  <a:gd name="T65" fmla="*/ 31 h 54"/>
                  <a:gd name="T66" fmla="*/ 51 w 70"/>
                  <a:gd name="T67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0" h="54">
                    <a:moveTo>
                      <a:pt x="20" y="26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0" y="39"/>
                      <a:pt x="12" y="46"/>
                      <a:pt x="3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" y="45"/>
                      <a:pt x="8" y="41"/>
                      <a:pt x="11" y="36"/>
                    </a:cubicBezTo>
                    <a:cubicBezTo>
                      <a:pt x="15" y="33"/>
                      <a:pt x="17" y="30"/>
                      <a:pt x="20" y="26"/>
                    </a:cubicBezTo>
                    <a:close/>
                    <a:moveTo>
                      <a:pt x="60" y="18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4" y="52"/>
                      <a:pt x="31" y="54"/>
                      <a:pt x="26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2" y="50"/>
                      <a:pt x="20" y="48"/>
                      <a:pt x="15" y="4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18"/>
                      <a:pt x="12" y="18"/>
                      <a:pt x="12" y="18"/>
                    </a:cubicBezTo>
                    <a:lnTo>
                      <a:pt x="60" y="18"/>
                    </a:lnTo>
                    <a:close/>
                    <a:moveTo>
                      <a:pt x="58" y="4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58" y="4"/>
                    </a:lnTo>
                    <a:close/>
                    <a:moveTo>
                      <a:pt x="51" y="28"/>
                    </a:moveTo>
                    <a:cubicBezTo>
                      <a:pt x="55" y="33"/>
                      <a:pt x="58" y="39"/>
                      <a:pt x="59" y="4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8" y="44"/>
                      <a:pt x="47" y="37"/>
                      <a:pt x="46" y="31"/>
                    </a:cubicBezTo>
                    <a:lnTo>
                      <a:pt x="5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47"/>
              <p:cNvSpPr>
                <a:spLocks/>
              </p:cNvSpPr>
              <p:nvPr userDrawn="1"/>
            </p:nvSpPr>
            <p:spPr bwMode="auto">
              <a:xfrm>
                <a:off x="787400" y="414338"/>
                <a:ext cx="233363" cy="211137"/>
              </a:xfrm>
              <a:custGeom>
                <a:avLst/>
                <a:gdLst>
                  <a:gd name="T0" fmla="*/ 53 w 62"/>
                  <a:gd name="T1" fmla="*/ 7 h 56"/>
                  <a:gd name="T2" fmla="*/ 58 w 62"/>
                  <a:gd name="T3" fmla="*/ 4 h 56"/>
                  <a:gd name="T4" fmla="*/ 62 w 62"/>
                  <a:gd name="T5" fmla="*/ 9 h 56"/>
                  <a:gd name="T6" fmla="*/ 58 w 62"/>
                  <a:gd name="T7" fmla="*/ 12 h 56"/>
                  <a:gd name="T8" fmla="*/ 33 w 62"/>
                  <a:gd name="T9" fmla="*/ 12 h 56"/>
                  <a:gd name="T10" fmla="*/ 28 w 62"/>
                  <a:gd name="T11" fmla="*/ 18 h 56"/>
                  <a:gd name="T12" fmla="*/ 50 w 62"/>
                  <a:gd name="T13" fmla="*/ 18 h 56"/>
                  <a:gd name="T14" fmla="*/ 55 w 62"/>
                  <a:gd name="T15" fmla="*/ 15 h 56"/>
                  <a:gd name="T16" fmla="*/ 60 w 62"/>
                  <a:gd name="T17" fmla="*/ 20 h 56"/>
                  <a:gd name="T18" fmla="*/ 56 w 62"/>
                  <a:gd name="T19" fmla="*/ 23 h 56"/>
                  <a:gd name="T20" fmla="*/ 24 w 62"/>
                  <a:gd name="T21" fmla="*/ 23 h 56"/>
                  <a:gd name="T22" fmla="*/ 19 w 62"/>
                  <a:gd name="T23" fmla="*/ 28 h 56"/>
                  <a:gd name="T24" fmla="*/ 36 w 62"/>
                  <a:gd name="T25" fmla="*/ 28 h 56"/>
                  <a:gd name="T26" fmla="*/ 42 w 62"/>
                  <a:gd name="T27" fmla="*/ 25 h 56"/>
                  <a:gd name="T28" fmla="*/ 49 w 62"/>
                  <a:gd name="T29" fmla="*/ 31 h 56"/>
                  <a:gd name="T30" fmla="*/ 45 w 62"/>
                  <a:gd name="T31" fmla="*/ 34 h 56"/>
                  <a:gd name="T32" fmla="*/ 30 w 62"/>
                  <a:gd name="T33" fmla="*/ 43 h 56"/>
                  <a:gd name="T34" fmla="*/ 40 w 62"/>
                  <a:gd name="T35" fmla="*/ 47 h 56"/>
                  <a:gd name="T36" fmla="*/ 29 w 62"/>
                  <a:gd name="T37" fmla="*/ 56 h 56"/>
                  <a:gd name="T38" fmla="*/ 2 w 62"/>
                  <a:gd name="T39" fmla="*/ 42 h 56"/>
                  <a:gd name="T40" fmla="*/ 6 w 62"/>
                  <a:gd name="T41" fmla="*/ 37 h 56"/>
                  <a:gd name="T42" fmla="*/ 24 w 62"/>
                  <a:gd name="T43" fmla="*/ 41 h 56"/>
                  <a:gd name="T44" fmla="*/ 35 w 62"/>
                  <a:gd name="T45" fmla="*/ 33 h 56"/>
                  <a:gd name="T46" fmla="*/ 12 w 62"/>
                  <a:gd name="T47" fmla="*/ 33 h 56"/>
                  <a:gd name="T48" fmla="*/ 12 w 62"/>
                  <a:gd name="T49" fmla="*/ 33 h 56"/>
                  <a:gd name="T50" fmla="*/ 5 w 62"/>
                  <a:gd name="T51" fmla="*/ 33 h 56"/>
                  <a:gd name="T52" fmla="*/ 13 w 62"/>
                  <a:gd name="T53" fmla="*/ 23 h 56"/>
                  <a:gd name="T54" fmla="*/ 0 w 62"/>
                  <a:gd name="T55" fmla="*/ 23 h 56"/>
                  <a:gd name="T56" fmla="*/ 0 w 62"/>
                  <a:gd name="T57" fmla="*/ 18 h 56"/>
                  <a:gd name="T58" fmla="*/ 17 w 62"/>
                  <a:gd name="T59" fmla="*/ 18 h 56"/>
                  <a:gd name="T60" fmla="*/ 22 w 62"/>
                  <a:gd name="T61" fmla="*/ 12 h 56"/>
                  <a:gd name="T62" fmla="*/ 6 w 62"/>
                  <a:gd name="T63" fmla="*/ 12 h 56"/>
                  <a:gd name="T64" fmla="*/ 6 w 62"/>
                  <a:gd name="T65" fmla="*/ 7 h 56"/>
                  <a:gd name="T66" fmla="*/ 26 w 62"/>
                  <a:gd name="T67" fmla="*/ 7 h 56"/>
                  <a:gd name="T68" fmla="*/ 32 w 62"/>
                  <a:gd name="T69" fmla="*/ 0 h 56"/>
                  <a:gd name="T70" fmla="*/ 42 w 62"/>
                  <a:gd name="T71" fmla="*/ 2 h 56"/>
                  <a:gd name="T72" fmla="*/ 37 w 62"/>
                  <a:gd name="T73" fmla="*/ 7 h 56"/>
                  <a:gd name="T74" fmla="*/ 53 w 62"/>
                  <a:gd name="T7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56">
                    <a:moveTo>
                      <a:pt x="53" y="7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4" y="44"/>
                      <a:pt x="37" y="46"/>
                      <a:pt x="40" y="47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3" y="51"/>
                      <a:pt x="13" y="46"/>
                      <a:pt x="2" y="42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3" y="38"/>
                      <a:pt x="19" y="39"/>
                      <a:pt x="24" y="41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29"/>
                      <a:pt x="10" y="26"/>
                      <a:pt x="13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6"/>
                      <a:pt x="20" y="14"/>
                      <a:pt x="2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5"/>
                      <a:pt x="30" y="3"/>
                      <a:pt x="3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37" y="7"/>
                      <a:pt x="37" y="7"/>
                      <a:pt x="37" y="7"/>
                    </a:cubicBezTo>
                    <a:lnTo>
                      <a:pt x="5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48"/>
              <p:cNvSpPr>
                <a:spLocks noEditPoints="1"/>
              </p:cNvSpPr>
              <p:nvPr userDrawn="1"/>
            </p:nvSpPr>
            <p:spPr bwMode="auto">
              <a:xfrm>
                <a:off x="993775" y="411163"/>
                <a:ext cx="277813" cy="206375"/>
              </a:xfrm>
              <a:custGeom>
                <a:avLst/>
                <a:gdLst>
                  <a:gd name="T0" fmla="*/ 23 w 74"/>
                  <a:gd name="T1" fmla="*/ 3 h 55"/>
                  <a:gd name="T2" fmla="*/ 28 w 74"/>
                  <a:gd name="T3" fmla="*/ 4 h 55"/>
                  <a:gd name="T4" fmla="*/ 27 w 74"/>
                  <a:gd name="T5" fmla="*/ 7 h 55"/>
                  <a:gd name="T6" fmla="*/ 41 w 74"/>
                  <a:gd name="T7" fmla="*/ 7 h 55"/>
                  <a:gd name="T8" fmla="*/ 39 w 74"/>
                  <a:gd name="T9" fmla="*/ 3 h 55"/>
                  <a:gd name="T10" fmla="*/ 45 w 74"/>
                  <a:gd name="T11" fmla="*/ 0 h 55"/>
                  <a:gd name="T12" fmla="*/ 52 w 74"/>
                  <a:gd name="T13" fmla="*/ 5 h 55"/>
                  <a:gd name="T14" fmla="*/ 49 w 74"/>
                  <a:gd name="T15" fmla="*/ 7 h 55"/>
                  <a:gd name="T16" fmla="*/ 61 w 74"/>
                  <a:gd name="T17" fmla="*/ 7 h 55"/>
                  <a:gd name="T18" fmla="*/ 67 w 74"/>
                  <a:gd name="T19" fmla="*/ 3 h 55"/>
                  <a:gd name="T20" fmla="*/ 74 w 74"/>
                  <a:gd name="T21" fmla="*/ 9 h 55"/>
                  <a:gd name="T22" fmla="*/ 69 w 74"/>
                  <a:gd name="T23" fmla="*/ 11 h 55"/>
                  <a:gd name="T24" fmla="*/ 62 w 74"/>
                  <a:gd name="T25" fmla="*/ 15 h 55"/>
                  <a:gd name="T26" fmla="*/ 64 w 74"/>
                  <a:gd name="T27" fmla="*/ 18 h 55"/>
                  <a:gd name="T28" fmla="*/ 60 w 74"/>
                  <a:gd name="T29" fmla="*/ 21 h 55"/>
                  <a:gd name="T30" fmla="*/ 45 w 74"/>
                  <a:gd name="T31" fmla="*/ 21 h 55"/>
                  <a:gd name="T32" fmla="*/ 40 w 74"/>
                  <a:gd name="T33" fmla="*/ 23 h 55"/>
                  <a:gd name="T34" fmla="*/ 43 w 74"/>
                  <a:gd name="T35" fmla="*/ 29 h 55"/>
                  <a:gd name="T36" fmla="*/ 48 w 74"/>
                  <a:gd name="T37" fmla="*/ 27 h 55"/>
                  <a:gd name="T38" fmla="*/ 55 w 74"/>
                  <a:gd name="T39" fmla="*/ 22 h 55"/>
                  <a:gd name="T40" fmla="*/ 62 w 74"/>
                  <a:gd name="T41" fmla="*/ 27 h 55"/>
                  <a:gd name="T42" fmla="*/ 44 w 74"/>
                  <a:gd name="T43" fmla="*/ 34 h 55"/>
                  <a:gd name="T44" fmla="*/ 50 w 74"/>
                  <a:gd name="T45" fmla="*/ 38 h 55"/>
                  <a:gd name="T46" fmla="*/ 61 w 74"/>
                  <a:gd name="T47" fmla="*/ 43 h 55"/>
                  <a:gd name="T48" fmla="*/ 51 w 74"/>
                  <a:gd name="T49" fmla="*/ 52 h 55"/>
                  <a:gd name="T50" fmla="*/ 42 w 74"/>
                  <a:gd name="T51" fmla="*/ 44 h 55"/>
                  <a:gd name="T52" fmla="*/ 41 w 74"/>
                  <a:gd name="T53" fmla="*/ 42 h 55"/>
                  <a:gd name="T54" fmla="*/ 26 w 74"/>
                  <a:gd name="T55" fmla="*/ 55 h 55"/>
                  <a:gd name="T56" fmla="*/ 21 w 74"/>
                  <a:gd name="T57" fmla="*/ 55 h 55"/>
                  <a:gd name="T58" fmla="*/ 18 w 74"/>
                  <a:gd name="T59" fmla="*/ 51 h 55"/>
                  <a:gd name="T60" fmla="*/ 19 w 74"/>
                  <a:gd name="T61" fmla="*/ 48 h 55"/>
                  <a:gd name="T62" fmla="*/ 28 w 74"/>
                  <a:gd name="T63" fmla="*/ 48 h 55"/>
                  <a:gd name="T64" fmla="*/ 32 w 74"/>
                  <a:gd name="T65" fmla="*/ 41 h 55"/>
                  <a:gd name="T66" fmla="*/ 0 w 74"/>
                  <a:gd name="T67" fmla="*/ 51 h 55"/>
                  <a:gd name="T68" fmla="*/ 0 w 74"/>
                  <a:gd name="T69" fmla="*/ 47 h 55"/>
                  <a:gd name="T70" fmla="*/ 33 w 74"/>
                  <a:gd name="T71" fmla="*/ 34 h 55"/>
                  <a:gd name="T72" fmla="*/ 34 w 74"/>
                  <a:gd name="T73" fmla="*/ 32 h 55"/>
                  <a:gd name="T74" fmla="*/ 5 w 74"/>
                  <a:gd name="T75" fmla="*/ 41 h 55"/>
                  <a:gd name="T76" fmla="*/ 5 w 74"/>
                  <a:gd name="T77" fmla="*/ 37 h 55"/>
                  <a:gd name="T78" fmla="*/ 32 w 74"/>
                  <a:gd name="T79" fmla="*/ 27 h 55"/>
                  <a:gd name="T80" fmla="*/ 32 w 74"/>
                  <a:gd name="T81" fmla="*/ 26 h 55"/>
                  <a:gd name="T82" fmla="*/ 10 w 74"/>
                  <a:gd name="T83" fmla="*/ 31 h 55"/>
                  <a:gd name="T84" fmla="*/ 10 w 74"/>
                  <a:gd name="T85" fmla="*/ 27 h 55"/>
                  <a:gd name="T86" fmla="*/ 30 w 74"/>
                  <a:gd name="T87" fmla="*/ 21 h 55"/>
                  <a:gd name="T88" fmla="*/ 17 w 74"/>
                  <a:gd name="T89" fmla="*/ 21 h 55"/>
                  <a:gd name="T90" fmla="*/ 17 w 74"/>
                  <a:gd name="T91" fmla="*/ 18 h 55"/>
                  <a:gd name="T92" fmla="*/ 11 w 74"/>
                  <a:gd name="T93" fmla="*/ 14 h 55"/>
                  <a:gd name="T94" fmla="*/ 23 w 74"/>
                  <a:gd name="T95" fmla="*/ 3 h 55"/>
                  <a:gd name="T96" fmla="*/ 20 w 74"/>
                  <a:gd name="T97" fmla="*/ 16 h 55"/>
                  <a:gd name="T98" fmla="*/ 55 w 74"/>
                  <a:gd name="T99" fmla="*/ 16 h 55"/>
                  <a:gd name="T100" fmla="*/ 58 w 74"/>
                  <a:gd name="T101" fmla="*/ 14 h 55"/>
                  <a:gd name="T102" fmla="*/ 57 w 74"/>
                  <a:gd name="T103" fmla="*/ 14 h 55"/>
                  <a:gd name="T104" fmla="*/ 59 w 74"/>
                  <a:gd name="T105" fmla="*/ 11 h 55"/>
                  <a:gd name="T106" fmla="*/ 24 w 74"/>
                  <a:gd name="T107" fmla="*/ 11 h 55"/>
                  <a:gd name="T108" fmla="*/ 20 w 74"/>
                  <a:gd name="T109" fmla="*/ 1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" h="55">
                    <a:moveTo>
                      <a:pt x="23" y="3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7" y="6"/>
                      <a:pt x="27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5"/>
                      <a:pt x="40" y="4"/>
                      <a:pt x="39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8" y="2"/>
                      <a:pt x="51" y="3"/>
                      <a:pt x="52" y="5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3" y="21"/>
                      <a:pt x="42" y="22"/>
                      <a:pt x="40" y="23"/>
                    </a:cubicBezTo>
                    <a:cubicBezTo>
                      <a:pt x="42" y="24"/>
                      <a:pt x="43" y="27"/>
                      <a:pt x="43" y="29"/>
                    </a:cubicBezTo>
                    <a:cubicBezTo>
                      <a:pt x="45" y="28"/>
                      <a:pt x="46" y="27"/>
                      <a:pt x="48" y="27"/>
                    </a:cubicBezTo>
                    <a:cubicBezTo>
                      <a:pt x="50" y="25"/>
                      <a:pt x="53" y="24"/>
                      <a:pt x="55" y="22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56" y="29"/>
                      <a:pt x="50" y="32"/>
                      <a:pt x="44" y="34"/>
                    </a:cubicBezTo>
                    <a:cubicBezTo>
                      <a:pt x="46" y="35"/>
                      <a:pt x="48" y="37"/>
                      <a:pt x="50" y="38"/>
                    </a:cubicBezTo>
                    <a:cubicBezTo>
                      <a:pt x="53" y="40"/>
                      <a:pt x="56" y="42"/>
                      <a:pt x="61" y="4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48" y="51"/>
                      <a:pt x="45" y="48"/>
                      <a:pt x="42" y="44"/>
                    </a:cubicBezTo>
                    <a:cubicBezTo>
                      <a:pt x="41" y="43"/>
                      <a:pt x="41" y="43"/>
                      <a:pt x="41" y="42"/>
                    </a:cubicBezTo>
                    <a:cubicBezTo>
                      <a:pt x="37" y="51"/>
                      <a:pt x="32" y="55"/>
                      <a:pt x="26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3"/>
                      <a:pt x="21" y="51"/>
                      <a:pt x="18" y="51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8"/>
                      <a:pt x="23" y="48"/>
                      <a:pt x="28" y="48"/>
                    </a:cubicBezTo>
                    <a:cubicBezTo>
                      <a:pt x="29" y="48"/>
                      <a:pt x="30" y="46"/>
                      <a:pt x="32" y="41"/>
                    </a:cubicBezTo>
                    <a:cubicBezTo>
                      <a:pt x="23" y="46"/>
                      <a:pt x="13" y="49"/>
                      <a:pt x="0" y="5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3" y="43"/>
                      <a:pt x="24" y="39"/>
                      <a:pt x="33" y="34"/>
                    </a:cubicBezTo>
                    <a:cubicBezTo>
                      <a:pt x="34" y="34"/>
                      <a:pt x="34" y="33"/>
                      <a:pt x="34" y="32"/>
                    </a:cubicBezTo>
                    <a:cubicBezTo>
                      <a:pt x="26" y="36"/>
                      <a:pt x="16" y="39"/>
                      <a:pt x="5" y="41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15" y="34"/>
                      <a:pt x="25" y="31"/>
                      <a:pt x="32" y="27"/>
                    </a:cubicBezTo>
                    <a:cubicBezTo>
                      <a:pt x="32" y="27"/>
                      <a:pt x="32" y="26"/>
                      <a:pt x="32" y="26"/>
                    </a:cubicBezTo>
                    <a:cubicBezTo>
                      <a:pt x="25" y="28"/>
                      <a:pt x="18" y="30"/>
                      <a:pt x="10" y="31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7" y="26"/>
                      <a:pt x="24" y="24"/>
                      <a:pt x="30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6" y="11"/>
                      <a:pt x="20" y="7"/>
                      <a:pt x="23" y="3"/>
                    </a:cubicBezTo>
                    <a:close/>
                    <a:moveTo>
                      <a:pt x="20" y="16"/>
                    </a:moveTo>
                    <a:cubicBezTo>
                      <a:pt x="55" y="16"/>
                      <a:pt x="55" y="16"/>
                      <a:pt x="55" y="16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3"/>
                      <a:pt x="22" y="15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49"/>
              <p:cNvSpPr>
                <a:spLocks noEditPoints="1"/>
              </p:cNvSpPr>
              <p:nvPr userDrawn="1"/>
            </p:nvSpPr>
            <p:spPr bwMode="auto">
              <a:xfrm>
                <a:off x="288925" y="407988"/>
                <a:ext cx="266700" cy="214312"/>
              </a:xfrm>
              <a:custGeom>
                <a:avLst/>
                <a:gdLst>
                  <a:gd name="T0" fmla="*/ 71 w 71"/>
                  <a:gd name="T1" fmla="*/ 10 h 57"/>
                  <a:gd name="T2" fmla="*/ 65 w 71"/>
                  <a:gd name="T3" fmla="*/ 5 h 57"/>
                  <a:gd name="T4" fmla="*/ 61 w 71"/>
                  <a:gd name="T5" fmla="*/ 8 h 57"/>
                  <a:gd name="T6" fmla="*/ 52 w 71"/>
                  <a:gd name="T7" fmla="*/ 8 h 57"/>
                  <a:gd name="T8" fmla="*/ 55 w 71"/>
                  <a:gd name="T9" fmla="*/ 6 h 57"/>
                  <a:gd name="T10" fmla="*/ 50 w 71"/>
                  <a:gd name="T11" fmla="*/ 0 h 57"/>
                  <a:gd name="T12" fmla="*/ 44 w 71"/>
                  <a:gd name="T13" fmla="*/ 3 h 57"/>
                  <a:gd name="T14" fmla="*/ 46 w 71"/>
                  <a:gd name="T15" fmla="*/ 8 h 57"/>
                  <a:gd name="T16" fmla="*/ 37 w 71"/>
                  <a:gd name="T17" fmla="*/ 8 h 57"/>
                  <a:gd name="T18" fmla="*/ 38 w 71"/>
                  <a:gd name="T19" fmla="*/ 6 h 57"/>
                  <a:gd name="T20" fmla="*/ 34 w 71"/>
                  <a:gd name="T21" fmla="*/ 4 h 57"/>
                  <a:gd name="T22" fmla="*/ 22 w 71"/>
                  <a:gd name="T23" fmla="*/ 15 h 57"/>
                  <a:gd name="T24" fmla="*/ 28 w 71"/>
                  <a:gd name="T25" fmla="*/ 19 h 57"/>
                  <a:gd name="T26" fmla="*/ 29 w 71"/>
                  <a:gd name="T27" fmla="*/ 17 h 57"/>
                  <a:gd name="T28" fmla="*/ 29 w 71"/>
                  <a:gd name="T29" fmla="*/ 20 h 57"/>
                  <a:gd name="T30" fmla="*/ 39 w 71"/>
                  <a:gd name="T31" fmla="*/ 20 h 57"/>
                  <a:gd name="T32" fmla="*/ 38 w 71"/>
                  <a:gd name="T33" fmla="*/ 24 h 57"/>
                  <a:gd name="T34" fmla="*/ 33 w 71"/>
                  <a:gd name="T35" fmla="*/ 24 h 57"/>
                  <a:gd name="T36" fmla="*/ 33 w 71"/>
                  <a:gd name="T37" fmla="*/ 22 h 57"/>
                  <a:gd name="T38" fmla="*/ 25 w 71"/>
                  <a:gd name="T39" fmla="*/ 21 h 57"/>
                  <a:gd name="T40" fmla="*/ 25 w 71"/>
                  <a:gd name="T41" fmla="*/ 21 h 57"/>
                  <a:gd name="T42" fmla="*/ 22 w 71"/>
                  <a:gd name="T43" fmla="*/ 19 h 57"/>
                  <a:gd name="T44" fmla="*/ 0 w 71"/>
                  <a:gd name="T45" fmla="*/ 41 h 57"/>
                  <a:gd name="T46" fmla="*/ 1 w 71"/>
                  <a:gd name="T47" fmla="*/ 57 h 57"/>
                  <a:gd name="T48" fmla="*/ 14 w 71"/>
                  <a:gd name="T49" fmla="*/ 49 h 57"/>
                  <a:gd name="T50" fmla="*/ 8 w 71"/>
                  <a:gd name="T51" fmla="*/ 41 h 57"/>
                  <a:gd name="T52" fmla="*/ 24 w 71"/>
                  <a:gd name="T53" fmla="*/ 22 h 57"/>
                  <a:gd name="T54" fmla="*/ 15 w 71"/>
                  <a:gd name="T55" fmla="*/ 47 h 57"/>
                  <a:gd name="T56" fmla="*/ 24 w 71"/>
                  <a:gd name="T57" fmla="*/ 46 h 57"/>
                  <a:gd name="T58" fmla="*/ 10 w 71"/>
                  <a:gd name="T59" fmla="*/ 53 h 57"/>
                  <a:gd name="T60" fmla="*/ 11 w 71"/>
                  <a:gd name="T61" fmla="*/ 57 h 57"/>
                  <a:gd name="T62" fmla="*/ 33 w 71"/>
                  <a:gd name="T63" fmla="*/ 49 h 57"/>
                  <a:gd name="T64" fmla="*/ 26 w 71"/>
                  <a:gd name="T65" fmla="*/ 44 h 57"/>
                  <a:gd name="T66" fmla="*/ 25 w 71"/>
                  <a:gd name="T67" fmla="*/ 45 h 57"/>
                  <a:gd name="T68" fmla="*/ 25 w 71"/>
                  <a:gd name="T69" fmla="*/ 44 h 57"/>
                  <a:gd name="T70" fmla="*/ 45 w 71"/>
                  <a:gd name="T71" fmla="*/ 44 h 57"/>
                  <a:gd name="T72" fmla="*/ 44 w 71"/>
                  <a:gd name="T73" fmla="*/ 46 h 57"/>
                  <a:gd name="T74" fmla="*/ 53 w 71"/>
                  <a:gd name="T75" fmla="*/ 45 h 57"/>
                  <a:gd name="T76" fmla="*/ 59 w 71"/>
                  <a:gd name="T77" fmla="*/ 29 h 57"/>
                  <a:gd name="T78" fmla="*/ 63 w 71"/>
                  <a:gd name="T79" fmla="*/ 27 h 57"/>
                  <a:gd name="T80" fmla="*/ 57 w 71"/>
                  <a:gd name="T81" fmla="*/ 21 h 57"/>
                  <a:gd name="T82" fmla="*/ 52 w 71"/>
                  <a:gd name="T83" fmla="*/ 24 h 57"/>
                  <a:gd name="T84" fmla="*/ 47 w 71"/>
                  <a:gd name="T85" fmla="*/ 24 h 57"/>
                  <a:gd name="T86" fmla="*/ 48 w 71"/>
                  <a:gd name="T87" fmla="*/ 20 h 57"/>
                  <a:gd name="T88" fmla="*/ 59 w 71"/>
                  <a:gd name="T89" fmla="*/ 20 h 57"/>
                  <a:gd name="T90" fmla="*/ 63 w 71"/>
                  <a:gd name="T91" fmla="*/ 18 h 57"/>
                  <a:gd name="T92" fmla="*/ 61 w 71"/>
                  <a:gd name="T93" fmla="*/ 16 h 57"/>
                  <a:gd name="T94" fmla="*/ 67 w 71"/>
                  <a:gd name="T95" fmla="*/ 12 h 57"/>
                  <a:gd name="T96" fmla="*/ 71 w 71"/>
                  <a:gd name="T97" fmla="*/ 10 h 57"/>
                  <a:gd name="T98" fmla="*/ 57 w 71"/>
                  <a:gd name="T99" fmla="*/ 15 h 57"/>
                  <a:gd name="T100" fmla="*/ 56 w 71"/>
                  <a:gd name="T101" fmla="*/ 16 h 57"/>
                  <a:gd name="T102" fmla="*/ 31 w 71"/>
                  <a:gd name="T103" fmla="*/ 16 h 57"/>
                  <a:gd name="T104" fmla="*/ 34 w 71"/>
                  <a:gd name="T105" fmla="*/ 12 h 57"/>
                  <a:gd name="T106" fmla="*/ 59 w 71"/>
                  <a:gd name="T107" fmla="*/ 12 h 57"/>
                  <a:gd name="T108" fmla="*/ 57 w 71"/>
                  <a:gd name="T109" fmla="*/ 1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" h="57">
                    <a:moveTo>
                      <a:pt x="71" y="10"/>
                    </a:moveTo>
                    <a:cubicBezTo>
                      <a:pt x="65" y="5"/>
                      <a:pt x="65" y="5"/>
                      <a:pt x="65" y="5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3" y="4"/>
                      <a:pt x="52" y="2"/>
                      <a:pt x="50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5" y="5"/>
                      <a:pt x="45" y="6"/>
                      <a:pt x="4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7"/>
                      <a:pt x="38" y="6"/>
                      <a:pt x="38" y="6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0" y="8"/>
                      <a:pt x="26" y="12"/>
                      <a:pt x="22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8"/>
                      <a:pt x="29" y="18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45"/>
                      <a:pt x="2" y="50"/>
                      <a:pt x="1" y="57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2" y="46"/>
                      <a:pt x="10" y="43"/>
                      <a:pt x="8" y="41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9"/>
                      <a:pt x="15" y="51"/>
                      <a:pt x="10" y="53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9" y="55"/>
                      <a:pt x="26" y="53"/>
                      <a:pt x="33" y="49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4"/>
                      <a:pt x="25" y="45"/>
                      <a:pt x="25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7" y="12"/>
                      <a:pt x="67" y="12"/>
                      <a:pt x="67" y="12"/>
                    </a:cubicBezTo>
                    <a:lnTo>
                      <a:pt x="71" y="10"/>
                    </a:lnTo>
                    <a:close/>
                    <a:moveTo>
                      <a:pt x="57" y="15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5"/>
                      <a:pt x="33" y="13"/>
                      <a:pt x="34" y="12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5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Freeform 50"/>
              <p:cNvSpPr>
                <a:spLocks/>
              </p:cNvSpPr>
              <p:nvPr userDrawn="1"/>
            </p:nvSpPr>
            <p:spPr bwMode="auto">
              <a:xfrm>
                <a:off x="401638" y="527050"/>
                <a:ext cx="14288" cy="0"/>
              </a:xfrm>
              <a:custGeom>
                <a:avLst/>
                <a:gdLst>
                  <a:gd name="T0" fmla="*/ 0 w 9"/>
                  <a:gd name="T1" fmla="*/ 9 w 9"/>
                  <a:gd name="T2" fmla="*/ 0 w 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">
                    <a:moveTo>
                      <a:pt x="0" y="0"/>
                    </a:move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Line 51"/>
              <p:cNvSpPr>
                <a:spLocks noChangeShapeType="1"/>
              </p:cNvSpPr>
              <p:nvPr userDrawn="1"/>
            </p:nvSpPr>
            <p:spPr bwMode="auto">
              <a:xfrm>
                <a:off x="401638" y="527050"/>
                <a:ext cx="14288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Line 52"/>
              <p:cNvSpPr>
                <a:spLocks noChangeShapeType="1"/>
              </p:cNvSpPr>
              <p:nvPr userDrawn="1"/>
            </p:nvSpPr>
            <p:spPr bwMode="auto">
              <a:xfrm>
                <a:off x="412750" y="54292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Line 53"/>
              <p:cNvSpPr>
                <a:spLocks noChangeShapeType="1"/>
              </p:cNvSpPr>
              <p:nvPr userDrawn="1"/>
            </p:nvSpPr>
            <p:spPr bwMode="auto">
              <a:xfrm>
                <a:off x="412750" y="54292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Freeform 54"/>
              <p:cNvSpPr>
                <a:spLocks/>
              </p:cNvSpPr>
              <p:nvPr userDrawn="1"/>
            </p:nvSpPr>
            <p:spPr bwMode="auto">
              <a:xfrm>
                <a:off x="401638" y="509588"/>
                <a:ext cx="85725" cy="44450"/>
              </a:xfrm>
              <a:custGeom>
                <a:avLst/>
                <a:gdLst>
                  <a:gd name="T0" fmla="*/ 54 w 54"/>
                  <a:gd name="T1" fmla="*/ 19 h 28"/>
                  <a:gd name="T2" fmla="*/ 0 w 54"/>
                  <a:gd name="T3" fmla="*/ 28 h 28"/>
                  <a:gd name="T4" fmla="*/ 9 w 54"/>
                  <a:gd name="T5" fmla="*/ 0 h 28"/>
                  <a:gd name="T6" fmla="*/ 54 w 54"/>
                  <a:gd name="T7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8">
                    <a:moveTo>
                      <a:pt x="54" y="19"/>
                    </a:moveTo>
                    <a:lnTo>
                      <a:pt x="0" y="28"/>
                    </a:lnTo>
                    <a:lnTo>
                      <a:pt x="9" y="0"/>
                    </a:lnTo>
                    <a:lnTo>
                      <a:pt x="54" y="19"/>
                    </a:lnTo>
                    <a:close/>
                  </a:path>
                </a:pathLst>
              </a:custGeom>
              <a:solidFill>
                <a:srgbClr val="00CDE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9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7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"/>
          <p:cNvSpPr txBox="1"/>
          <p:nvPr/>
        </p:nvSpPr>
        <p:spPr>
          <a:xfrm>
            <a:off x="4318602" y="339502"/>
            <a:ext cx="453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长阴影扁平化矢量商务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图标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P130076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8" name="组合 107"/>
          <p:cNvGrpSpPr>
            <a:grpSpLocks noChangeAspect="1"/>
          </p:cNvGrpSpPr>
          <p:nvPr/>
        </p:nvGrpSpPr>
        <p:grpSpPr>
          <a:xfrm>
            <a:off x="7958657" y="1114202"/>
            <a:ext cx="864000" cy="864000"/>
            <a:chOff x="-2462213" y="695325"/>
            <a:chExt cx="1368425" cy="1368425"/>
          </a:xfrm>
        </p:grpSpPr>
        <p:sp>
          <p:nvSpPr>
            <p:cNvPr id="207" name="Freeform 7"/>
            <p:cNvSpPr>
              <a:spLocks/>
            </p:cNvSpPr>
            <p:nvPr/>
          </p:nvSpPr>
          <p:spPr bwMode="auto">
            <a:xfrm flipH="1">
              <a:off x="-2462213" y="695325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8" name="Freeform 8"/>
            <p:cNvSpPr>
              <a:spLocks/>
            </p:cNvSpPr>
            <p:nvPr/>
          </p:nvSpPr>
          <p:spPr bwMode="auto">
            <a:xfrm flipH="1">
              <a:off x="-2122488" y="1203325"/>
              <a:ext cx="1028700" cy="860425"/>
            </a:xfrm>
            <a:custGeom>
              <a:avLst/>
              <a:gdLst>
                <a:gd name="T0" fmla="*/ 189 w 397"/>
                <a:gd name="T1" fmla="*/ 0 h 332"/>
                <a:gd name="T2" fmla="*/ 0 w 397"/>
                <a:gd name="T3" fmla="*/ 189 h 332"/>
                <a:gd name="T4" fmla="*/ 0 w 397"/>
                <a:gd name="T5" fmla="*/ 292 h 332"/>
                <a:gd name="T6" fmla="*/ 40 w 397"/>
                <a:gd name="T7" fmla="*/ 332 h 332"/>
                <a:gd name="T8" fmla="*/ 215 w 397"/>
                <a:gd name="T9" fmla="*/ 332 h 332"/>
                <a:gd name="T10" fmla="*/ 397 w 397"/>
                <a:gd name="T11" fmla="*/ 151 h 332"/>
                <a:gd name="T12" fmla="*/ 189 w 397"/>
                <a:gd name="T1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332">
                  <a:moveTo>
                    <a:pt x="189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4"/>
                    <a:pt x="18" y="332"/>
                    <a:pt x="40" y="332"/>
                  </a:cubicBezTo>
                  <a:cubicBezTo>
                    <a:pt x="215" y="332"/>
                    <a:pt x="215" y="332"/>
                    <a:pt x="215" y="332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189" y="0"/>
                    <a:pt x="189" y="0"/>
                    <a:pt x="189" y="0"/>
                  </a:cubicBezTo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9" name="Freeform 9"/>
            <p:cNvSpPr>
              <a:spLocks/>
            </p:cNvSpPr>
            <p:nvPr/>
          </p:nvSpPr>
          <p:spPr bwMode="auto">
            <a:xfrm flipH="1">
              <a:off x="-2171701" y="1130300"/>
              <a:ext cx="828675" cy="519113"/>
            </a:xfrm>
            <a:custGeom>
              <a:avLst/>
              <a:gdLst>
                <a:gd name="T0" fmla="*/ 262 w 320"/>
                <a:gd name="T1" fmla="*/ 70 h 200"/>
                <a:gd name="T2" fmla="*/ 163 w 320"/>
                <a:gd name="T3" fmla="*/ 0 h 200"/>
                <a:gd name="T4" fmla="*/ 63 w 320"/>
                <a:gd name="T5" fmla="*/ 94 h 200"/>
                <a:gd name="T6" fmla="*/ 54 w 320"/>
                <a:gd name="T7" fmla="*/ 93 h 200"/>
                <a:gd name="T8" fmla="*/ 0 w 320"/>
                <a:gd name="T9" fmla="*/ 146 h 200"/>
                <a:gd name="T10" fmla="*/ 43 w 320"/>
                <a:gd name="T11" fmla="*/ 200 h 200"/>
                <a:gd name="T12" fmla="*/ 251 w 320"/>
                <a:gd name="T13" fmla="*/ 200 h 200"/>
                <a:gd name="T14" fmla="*/ 320 w 320"/>
                <a:gd name="T15" fmla="*/ 134 h 200"/>
                <a:gd name="T16" fmla="*/ 262 w 320"/>
                <a:gd name="T17" fmla="*/ 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200">
                  <a:moveTo>
                    <a:pt x="262" y="70"/>
                  </a:moveTo>
                  <a:cubicBezTo>
                    <a:pt x="249" y="29"/>
                    <a:pt x="209" y="0"/>
                    <a:pt x="163" y="0"/>
                  </a:cubicBezTo>
                  <a:cubicBezTo>
                    <a:pt x="108" y="0"/>
                    <a:pt x="66" y="41"/>
                    <a:pt x="63" y="94"/>
                  </a:cubicBezTo>
                  <a:cubicBezTo>
                    <a:pt x="60" y="94"/>
                    <a:pt x="57" y="93"/>
                    <a:pt x="54" y="93"/>
                  </a:cubicBezTo>
                  <a:cubicBezTo>
                    <a:pt x="24" y="93"/>
                    <a:pt x="0" y="117"/>
                    <a:pt x="0" y="146"/>
                  </a:cubicBezTo>
                  <a:cubicBezTo>
                    <a:pt x="0" y="171"/>
                    <a:pt x="19" y="195"/>
                    <a:pt x="43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87" y="200"/>
                    <a:pt x="320" y="170"/>
                    <a:pt x="320" y="134"/>
                  </a:cubicBezTo>
                  <a:cubicBezTo>
                    <a:pt x="320" y="101"/>
                    <a:pt x="295" y="74"/>
                    <a:pt x="262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9" name="组合 108"/>
          <p:cNvGrpSpPr>
            <a:grpSpLocks noChangeAspect="1"/>
          </p:cNvGrpSpPr>
          <p:nvPr/>
        </p:nvGrpSpPr>
        <p:grpSpPr>
          <a:xfrm>
            <a:off x="5402651" y="1114202"/>
            <a:ext cx="864000" cy="864000"/>
            <a:chOff x="-4141788" y="695325"/>
            <a:chExt cx="1368425" cy="1368425"/>
          </a:xfrm>
        </p:grpSpPr>
        <p:sp>
          <p:nvSpPr>
            <p:cNvPr id="204" name="Freeform 11"/>
            <p:cNvSpPr>
              <a:spLocks/>
            </p:cNvSpPr>
            <p:nvPr/>
          </p:nvSpPr>
          <p:spPr bwMode="auto">
            <a:xfrm flipH="1">
              <a:off x="-4141788" y="695325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 flipH="1">
              <a:off x="-3675063" y="1203325"/>
              <a:ext cx="901700" cy="860425"/>
            </a:xfrm>
            <a:custGeom>
              <a:avLst/>
              <a:gdLst>
                <a:gd name="T0" fmla="*/ 159 w 348"/>
                <a:gd name="T1" fmla="*/ 0 h 332"/>
                <a:gd name="T2" fmla="*/ 0 w 348"/>
                <a:gd name="T3" fmla="*/ 159 h 332"/>
                <a:gd name="T4" fmla="*/ 0 w 348"/>
                <a:gd name="T5" fmla="*/ 292 h 332"/>
                <a:gd name="T6" fmla="*/ 40 w 348"/>
                <a:gd name="T7" fmla="*/ 332 h 332"/>
                <a:gd name="T8" fmla="*/ 188 w 348"/>
                <a:gd name="T9" fmla="*/ 332 h 332"/>
                <a:gd name="T10" fmla="*/ 348 w 348"/>
                <a:gd name="T11" fmla="*/ 172 h 332"/>
                <a:gd name="T12" fmla="*/ 159 w 348"/>
                <a:gd name="T1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332">
                  <a:moveTo>
                    <a:pt x="159" y="0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4"/>
                    <a:pt x="18" y="332"/>
                    <a:pt x="40" y="332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348" y="172"/>
                    <a:pt x="348" y="172"/>
                    <a:pt x="348" y="172"/>
                  </a:cubicBez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 flipH="1">
              <a:off x="-3743326" y="1120775"/>
              <a:ext cx="592138" cy="579438"/>
            </a:xfrm>
            <a:custGeom>
              <a:avLst/>
              <a:gdLst>
                <a:gd name="T0" fmla="*/ 187 w 228"/>
                <a:gd name="T1" fmla="*/ 5 h 224"/>
                <a:gd name="T2" fmla="*/ 176 w 228"/>
                <a:gd name="T3" fmla="*/ 0 h 224"/>
                <a:gd name="T4" fmla="*/ 165 w 228"/>
                <a:gd name="T5" fmla="*/ 5 h 224"/>
                <a:gd name="T6" fmla="*/ 114 w 228"/>
                <a:gd name="T7" fmla="*/ 56 h 224"/>
                <a:gd name="T8" fmla="*/ 63 w 228"/>
                <a:gd name="T9" fmla="*/ 5 h 224"/>
                <a:gd name="T10" fmla="*/ 52 w 228"/>
                <a:gd name="T11" fmla="*/ 0 h 224"/>
                <a:gd name="T12" fmla="*/ 40 w 228"/>
                <a:gd name="T13" fmla="*/ 5 h 224"/>
                <a:gd name="T14" fmla="*/ 6 w 228"/>
                <a:gd name="T15" fmla="*/ 39 h 224"/>
                <a:gd name="T16" fmla="*/ 6 w 228"/>
                <a:gd name="T17" fmla="*/ 61 h 224"/>
                <a:gd name="T18" fmla="*/ 57 w 228"/>
                <a:gd name="T19" fmla="*/ 112 h 224"/>
                <a:gd name="T20" fmla="*/ 6 w 228"/>
                <a:gd name="T21" fmla="*/ 163 h 224"/>
                <a:gd name="T22" fmla="*/ 6 w 228"/>
                <a:gd name="T23" fmla="*/ 186 h 224"/>
                <a:gd name="T24" fmla="*/ 40 w 228"/>
                <a:gd name="T25" fmla="*/ 220 h 224"/>
                <a:gd name="T26" fmla="*/ 52 w 228"/>
                <a:gd name="T27" fmla="*/ 224 h 224"/>
                <a:gd name="T28" fmla="*/ 63 w 228"/>
                <a:gd name="T29" fmla="*/ 220 h 224"/>
                <a:gd name="T30" fmla="*/ 114 w 228"/>
                <a:gd name="T31" fmla="*/ 169 h 224"/>
                <a:gd name="T32" fmla="*/ 165 w 228"/>
                <a:gd name="T33" fmla="*/ 220 h 224"/>
                <a:gd name="T34" fmla="*/ 176 w 228"/>
                <a:gd name="T35" fmla="*/ 224 h 224"/>
                <a:gd name="T36" fmla="*/ 187 w 228"/>
                <a:gd name="T37" fmla="*/ 220 h 224"/>
                <a:gd name="T38" fmla="*/ 221 w 228"/>
                <a:gd name="T39" fmla="*/ 186 h 224"/>
                <a:gd name="T40" fmla="*/ 221 w 228"/>
                <a:gd name="T41" fmla="*/ 163 h 224"/>
                <a:gd name="T42" fmla="*/ 170 w 228"/>
                <a:gd name="T43" fmla="*/ 112 h 224"/>
                <a:gd name="T44" fmla="*/ 221 w 228"/>
                <a:gd name="T45" fmla="*/ 61 h 224"/>
                <a:gd name="T46" fmla="*/ 221 w 228"/>
                <a:gd name="T47" fmla="*/ 39 h 224"/>
                <a:gd name="T48" fmla="*/ 187 w 228"/>
                <a:gd name="T49" fmla="*/ 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224">
                  <a:moveTo>
                    <a:pt x="187" y="5"/>
                  </a:moveTo>
                  <a:cubicBezTo>
                    <a:pt x="184" y="2"/>
                    <a:pt x="180" y="0"/>
                    <a:pt x="176" y="0"/>
                  </a:cubicBezTo>
                  <a:cubicBezTo>
                    <a:pt x="172" y="0"/>
                    <a:pt x="168" y="2"/>
                    <a:pt x="165" y="5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0" y="2"/>
                    <a:pt x="56" y="0"/>
                    <a:pt x="52" y="0"/>
                  </a:cubicBezTo>
                  <a:cubicBezTo>
                    <a:pt x="48" y="0"/>
                    <a:pt x="43" y="2"/>
                    <a:pt x="40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45"/>
                    <a:pt x="0" y="55"/>
                    <a:pt x="6" y="61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6" y="163"/>
                    <a:pt x="6" y="163"/>
                    <a:pt x="6" y="163"/>
                  </a:cubicBezTo>
                  <a:cubicBezTo>
                    <a:pt x="0" y="169"/>
                    <a:pt x="0" y="179"/>
                    <a:pt x="6" y="186"/>
                  </a:cubicBezTo>
                  <a:cubicBezTo>
                    <a:pt x="40" y="220"/>
                    <a:pt x="40" y="220"/>
                    <a:pt x="40" y="220"/>
                  </a:cubicBezTo>
                  <a:cubicBezTo>
                    <a:pt x="43" y="223"/>
                    <a:pt x="48" y="224"/>
                    <a:pt x="52" y="224"/>
                  </a:cubicBezTo>
                  <a:cubicBezTo>
                    <a:pt x="56" y="224"/>
                    <a:pt x="60" y="223"/>
                    <a:pt x="63" y="220"/>
                  </a:cubicBezTo>
                  <a:cubicBezTo>
                    <a:pt x="114" y="169"/>
                    <a:pt x="114" y="169"/>
                    <a:pt x="114" y="169"/>
                  </a:cubicBezTo>
                  <a:cubicBezTo>
                    <a:pt x="165" y="220"/>
                    <a:pt x="165" y="220"/>
                    <a:pt x="165" y="220"/>
                  </a:cubicBezTo>
                  <a:cubicBezTo>
                    <a:pt x="168" y="223"/>
                    <a:pt x="172" y="224"/>
                    <a:pt x="176" y="224"/>
                  </a:cubicBezTo>
                  <a:cubicBezTo>
                    <a:pt x="180" y="224"/>
                    <a:pt x="184" y="223"/>
                    <a:pt x="187" y="220"/>
                  </a:cubicBezTo>
                  <a:cubicBezTo>
                    <a:pt x="221" y="186"/>
                    <a:pt x="221" y="186"/>
                    <a:pt x="221" y="186"/>
                  </a:cubicBezTo>
                  <a:cubicBezTo>
                    <a:pt x="228" y="179"/>
                    <a:pt x="228" y="169"/>
                    <a:pt x="221" y="163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8" y="55"/>
                    <a:pt x="228" y="45"/>
                    <a:pt x="221" y="39"/>
                  </a:cubicBezTo>
                  <a:lnTo>
                    <a:pt x="18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0" name="组合 109"/>
          <p:cNvGrpSpPr>
            <a:grpSpLocks noChangeAspect="1"/>
          </p:cNvGrpSpPr>
          <p:nvPr/>
        </p:nvGrpSpPr>
        <p:grpSpPr>
          <a:xfrm>
            <a:off x="4124647" y="1114202"/>
            <a:ext cx="863999" cy="864000"/>
            <a:chOff x="-5821363" y="695325"/>
            <a:chExt cx="1368425" cy="1368426"/>
          </a:xfrm>
        </p:grpSpPr>
        <p:sp>
          <p:nvSpPr>
            <p:cNvPr id="200" name="Freeform 15"/>
            <p:cNvSpPr>
              <a:spLocks/>
            </p:cNvSpPr>
            <p:nvPr/>
          </p:nvSpPr>
          <p:spPr bwMode="auto">
            <a:xfrm flipH="1">
              <a:off x="-5821363" y="695325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1" name="Freeform 16"/>
            <p:cNvSpPr>
              <a:spLocks/>
            </p:cNvSpPr>
            <p:nvPr/>
          </p:nvSpPr>
          <p:spPr bwMode="auto">
            <a:xfrm flipH="1">
              <a:off x="-5534026" y="1100138"/>
              <a:ext cx="1081088" cy="963613"/>
            </a:xfrm>
            <a:custGeom>
              <a:avLst/>
              <a:gdLst>
                <a:gd name="T0" fmla="*/ 253 w 417"/>
                <a:gd name="T1" fmla="*/ 0 h 372"/>
                <a:gd name="T2" fmla="*/ 155 w 417"/>
                <a:gd name="T3" fmla="*/ 25 h 372"/>
                <a:gd name="T4" fmla="*/ 0 w 417"/>
                <a:gd name="T5" fmla="*/ 181 h 372"/>
                <a:gd name="T6" fmla="*/ 0 w 417"/>
                <a:gd name="T7" fmla="*/ 332 h 372"/>
                <a:gd name="T8" fmla="*/ 40 w 417"/>
                <a:gd name="T9" fmla="*/ 372 h 372"/>
                <a:gd name="T10" fmla="*/ 216 w 417"/>
                <a:gd name="T11" fmla="*/ 372 h 372"/>
                <a:gd name="T12" fmla="*/ 359 w 417"/>
                <a:gd name="T13" fmla="*/ 229 h 372"/>
                <a:gd name="T14" fmla="*/ 347 w 417"/>
                <a:gd name="T15" fmla="*/ 42 h 372"/>
                <a:gd name="T16" fmla="*/ 253 w 417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372">
                  <a:moveTo>
                    <a:pt x="253" y="0"/>
                  </a:moveTo>
                  <a:cubicBezTo>
                    <a:pt x="202" y="0"/>
                    <a:pt x="155" y="25"/>
                    <a:pt x="155" y="25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54"/>
                    <a:pt x="18" y="372"/>
                    <a:pt x="40" y="372"/>
                  </a:cubicBezTo>
                  <a:cubicBezTo>
                    <a:pt x="216" y="372"/>
                    <a:pt x="216" y="372"/>
                    <a:pt x="216" y="372"/>
                  </a:cubicBezTo>
                  <a:cubicBezTo>
                    <a:pt x="359" y="229"/>
                    <a:pt x="359" y="229"/>
                    <a:pt x="359" y="229"/>
                  </a:cubicBezTo>
                  <a:cubicBezTo>
                    <a:pt x="359" y="229"/>
                    <a:pt x="417" y="124"/>
                    <a:pt x="347" y="42"/>
                  </a:cubicBezTo>
                  <a:cubicBezTo>
                    <a:pt x="320" y="10"/>
                    <a:pt x="286" y="0"/>
                    <a:pt x="253" y="0"/>
                  </a:cubicBezTo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2" name="Freeform 17"/>
            <p:cNvSpPr>
              <a:spLocks noEditPoints="1"/>
            </p:cNvSpPr>
            <p:nvPr/>
          </p:nvSpPr>
          <p:spPr bwMode="auto">
            <a:xfrm flipH="1">
              <a:off x="-5276851" y="1270000"/>
              <a:ext cx="320675" cy="322263"/>
            </a:xfrm>
            <a:custGeom>
              <a:avLst/>
              <a:gdLst>
                <a:gd name="T0" fmla="*/ 124 w 124"/>
                <a:gd name="T1" fmla="*/ 0 h 124"/>
                <a:gd name="T2" fmla="*/ 39 w 124"/>
                <a:gd name="T3" fmla="*/ 39 h 124"/>
                <a:gd name="T4" fmla="*/ 0 w 124"/>
                <a:gd name="T5" fmla="*/ 124 h 124"/>
                <a:gd name="T6" fmla="*/ 85 w 124"/>
                <a:gd name="T7" fmla="*/ 85 h 124"/>
                <a:gd name="T8" fmla="*/ 124 w 124"/>
                <a:gd name="T9" fmla="*/ 0 h 124"/>
                <a:gd name="T10" fmla="*/ 62 w 124"/>
                <a:gd name="T11" fmla="*/ 78 h 124"/>
                <a:gd name="T12" fmla="*/ 46 w 124"/>
                <a:gd name="T13" fmla="*/ 62 h 124"/>
                <a:gd name="T14" fmla="*/ 62 w 124"/>
                <a:gd name="T15" fmla="*/ 46 h 124"/>
                <a:gd name="T16" fmla="*/ 78 w 124"/>
                <a:gd name="T17" fmla="*/ 62 h 124"/>
                <a:gd name="T18" fmla="*/ 62 w 124"/>
                <a:gd name="T1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124" y="0"/>
                  </a:lnTo>
                  <a:close/>
                  <a:moveTo>
                    <a:pt x="62" y="78"/>
                  </a:moveTo>
                  <a:cubicBezTo>
                    <a:pt x="53" y="78"/>
                    <a:pt x="46" y="71"/>
                    <a:pt x="46" y="62"/>
                  </a:cubicBezTo>
                  <a:cubicBezTo>
                    <a:pt x="46" y="53"/>
                    <a:pt x="53" y="46"/>
                    <a:pt x="62" y="46"/>
                  </a:cubicBezTo>
                  <a:cubicBezTo>
                    <a:pt x="71" y="46"/>
                    <a:pt x="78" y="53"/>
                    <a:pt x="78" y="62"/>
                  </a:cubicBezTo>
                  <a:cubicBezTo>
                    <a:pt x="78" y="71"/>
                    <a:pt x="71" y="78"/>
                    <a:pt x="6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3" name="Freeform 18"/>
            <p:cNvSpPr>
              <a:spLocks noEditPoints="1"/>
            </p:cNvSpPr>
            <p:nvPr/>
          </p:nvSpPr>
          <p:spPr bwMode="auto">
            <a:xfrm flipH="1">
              <a:off x="-5489576" y="1058863"/>
              <a:ext cx="746125" cy="74612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44 w 288"/>
                <a:gd name="T11" fmla="*/ 256 h 288"/>
                <a:gd name="T12" fmla="*/ 32 w 288"/>
                <a:gd name="T13" fmla="*/ 144 h 288"/>
                <a:gd name="T14" fmla="*/ 144 w 288"/>
                <a:gd name="T15" fmla="*/ 32 h 288"/>
                <a:gd name="T16" fmla="*/ 256 w 288"/>
                <a:gd name="T17" fmla="*/ 144 h 288"/>
                <a:gd name="T18" fmla="*/ 144 w 288"/>
                <a:gd name="T19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144" y="256"/>
                  </a:moveTo>
                  <a:cubicBezTo>
                    <a:pt x="82" y="256"/>
                    <a:pt x="32" y="206"/>
                    <a:pt x="32" y="144"/>
                  </a:cubicBezTo>
                  <a:cubicBezTo>
                    <a:pt x="32" y="82"/>
                    <a:pt x="82" y="32"/>
                    <a:pt x="144" y="32"/>
                  </a:cubicBezTo>
                  <a:cubicBezTo>
                    <a:pt x="206" y="32"/>
                    <a:pt x="256" y="82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>
            <a:grpSpLocks noChangeAspect="1"/>
          </p:cNvGrpSpPr>
          <p:nvPr/>
        </p:nvGrpSpPr>
        <p:grpSpPr>
          <a:xfrm>
            <a:off x="2846645" y="1114202"/>
            <a:ext cx="863999" cy="864000"/>
            <a:chOff x="-7500938" y="695325"/>
            <a:chExt cx="1368425" cy="1368426"/>
          </a:xfrm>
        </p:grpSpPr>
        <p:sp>
          <p:nvSpPr>
            <p:cNvPr id="197" name="Freeform 20"/>
            <p:cNvSpPr>
              <a:spLocks/>
            </p:cNvSpPr>
            <p:nvPr/>
          </p:nvSpPr>
          <p:spPr bwMode="auto">
            <a:xfrm flipH="1">
              <a:off x="-7500938" y="695325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8" name="Freeform 21"/>
            <p:cNvSpPr>
              <a:spLocks/>
            </p:cNvSpPr>
            <p:nvPr/>
          </p:nvSpPr>
          <p:spPr bwMode="auto">
            <a:xfrm flipH="1">
              <a:off x="-7145338" y="1150938"/>
              <a:ext cx="1012825" cy="912813"/>
            </a:xfrm>
            <a:custGeom>
              <a:avLst/>
              <a:gdLst>
                <a:gd name="T0" fmla="*/ 243 w 391"/>
                <a:gd name="T1" fmla="*/ 0 h 352"/>
                <a:gd name="T2" fmla="*/ 145 w 391"/>
                <a:gd name="T3" fmla="*/ 35 h 352"/>
                <a:gd name="T4" fmla="*/ 0 w 391"/>
                <a:gd name="T5" fmla="*/ 180 h 352"/>
                <a:gd name="T6" fmla="*/ 0 w 391"/>
                <a:gd name="T7" fmla="*/ 312 h 352"/>
                <a:gd name="T8" fmla="*/ 40 w 391"/>
                <a:gd name="T9" fmla="*/ 352 h 352"/>
                <a:gd name="T10" fmla="*/ 197 w 391"/>
                <a:gd name="T11" fmla="*/ 352 h 352"/>
                <a:gd name="T12" fmla="*/ 372 w 391"/>
                <a:gd name="T13" fmla="*/ 177 h 352"/>
                <a:gd name="T14" fmla="*/ 391 w 391"/>
                <a:gd name="T15" fmla="*/ 92 h 352"/>
                <a:gd name="T16" fmla="*/ 361 w 391"/>
                <a:gd name="T17" fmla="*/ 39 h 352"/>
                <a:gd name="T18" fmla="*/ 312 w 391"/>
                <a:gd name="T19" fmla="*/ 8 h 352"/>
                <a:gd name="T20" fmla="*/ 243 w 391"/>
                <a:gd name="T2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52">
                  <a:moveTo>
                    <a:pt x="243" y="0"/>
                  </a:moveTo>
                  <a:cubicBezTo>
                    <a:pt x="145" y="35"/>
                    <a:pt x="145" y="35"/>
                    <a:pt x="145" y="35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4"/>
                    <a:pt x="18" y="352"/>
                    <a:pt x="40" y="352"/>
                  </a:cubicBezTo>
                  <a:cubicBezTo>
                    <a:pt x="197" y="352"/>
                    <a:pt x="197" y="352"/>
                    <a:pt x="197" y="352"/>
                  </a:cubicBezTo>
                  <a:cubicBezTo>
                    <a:pt x="372" y="177"/>
                    <a:pt x="372" y="177"/>
                    <a:pt x="372" y="177"/>
                  </a:cubicBezTo>
                  <a:cubicBezTo>
                    <a:pt x="391" y="92"/>
                    <a:pt x="391" y="92"/>
                    <a:pt x="391" y="92"/>
                  </a:cubicBezTo>
                  <a:cubicBezTo>
                    <a:pt x="361" y="39"/>
                    <a:pt x="361" y="39"/>
                    <a:pt x="361" y="39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9" name="Freeform 22"/>
            <p:cNvSpPr>
              <a:spLocks noEditPoints="1"/>
            </p:cNvSpPr>
            <p:nvPr/>
          </p:nvSpPr>
          <p:spPr bwMode="auto">
            <a:xfrm flipH="1">
              <a:off x="-7180263" y="1120775"/>
              <a:ext cx="747713" cy="600075"/>
            </a:xfrm>
            <a:custGeom>
              <a:avLst/>
              <a:gdLst>
                <a:gd name="T0" fmla="*/ 144 w 288"/>
                <a:gd name="T1" fmla="*/ 0 h 232"/>
                <a:gd name="T2" fmla="*/ 0 w 288"/>
                <a:gd name="T3" fmla="*/ 116 h 232"/>
                <a:gd name="T4" fmla="*/ 33 w 288"/>
                <a:gd name="T5" fmla="*/ 160 h 232"/>
                <a:gd name="T6" fmla="*/ 84 w 288"/>
                <a:gd name="T7" fmla="*/ 154 h 232"/>
                <a:gd name="T8" fmla="*/ 112 w 288"/>
                <a:gd name="T9" fmla="*/ 165 h 232"/>
                <a:gd name="T10" fmla="*/ 144 w 288"/>
                <a:gd name="T11" fmla="*/ 232 h 232"/>
                <a:gd name="T12" fmla="*/ 288 w 288"/>
                <a:gd name="T13" fmla="*/ 116 h 232"/>
                <a:gd name="T14" fmla="*/ 144 w 288"/>
                <a:gd name="T15" fmla="*/ 0 h 232"/>
                <a:gd name="T16" fmla="*/ 60 w 288"/>
                <a:gd name="T17" fmla="*/ 104 h 232"/>
                <a:gd name="T18" fmla="*/ 40 w 288"/>
                <a:gd name="T19" fmla="*/ 84 h 232"/>
                <a:gd name="T20" fmla="*/ 60 w 288"/>
                <a:gd name="T21" fmla="*/ 64 h 232"/>
                <a:gd name="T22" fmla="*/ 80 w 288"/>
                <a:gd name="T23" fmla="*/ 84 h 232"/>
                <a:gd name="T24" fmla="*/ 60 w 288"/>
                <a:gd name="T25" fmla="*/ 104 h 232"/>
                <a:gd name="T26" fmla="*/ 116 w 288"/>
                <a:gd name="T27" fmla="*/ 64 h 232"/>
                <a:gd name="T28" fmla="*/ 96 w 288"/>
                <a:gd name="T29" fmla="*/ 44 h 232"/>
                <a:gd name="T30" fmla="*/ 116 w 288"/>
                <a:gd name="T31" fmla="*/ 24 h 232"/>
                <a:gd name="T32" fmla="*/ 136 w 288"/>
                <a:gd name="T33" fmla="*/ 44 h 232"/>
                <a:gd name="T34" fmla="*/ 116 w 288"/>
                <a:gd name="T35" fmla="*/ 64 h 232"/>
                <a:gd name="T36" fmla="*/ 164 w 288"/>
                <a:gd name="T37" fmla="*/ 216 h 232"/>
                <a:gd name="T38" fmla="*/ 136 w 288"/>
                <a:gd name="T39" fmla="*/ 196 h 232"/>
                <a:gd name="T40" fmla="*/ 164 w 288"/>
                <a:gd name="T41" fmla="*/ 176 h 232"/>
                <a:gd name="T42" fmla="*/ 192 w 288"/>
                <a:gd name="T43" fmla="*/ 196 h 232"/>
                <a:gd name="T44" fmla="*/ 164 w 288"/>
                <a:gd name="T45" fmla="*/ 216 h 232"/>
                <a:gd name="T46" fmla="*/ 172 w 288"/>
                <a:gd name="T47" fmla="*/ 64 h 232"/>
                <a:gd name="T48" fmla="*/ 152 w 288"/>
                <a:gd name="T49" fmla="*/ 44 h 232"/>
                <a:gd name="T50" fmla="*/ 172 w 288"/>
                <a:gd name="T51" fmla="*/ 24 h 232"/>
                <a:gd name="T52" fmla="*/ 192 w 288"/>
                <a:gd name="T53" fmla="*/ 44 h 232"/>
                <a:gd name="T54" fmla="*/ 172 w 288"/>
                <a:gd name="T55" fmla="*/ 64 h 232"/>
                <a:gd name="T56" fmla="*/ 208 w 288"/>
                <a:gd name="T57" fmla="*/ 76 h 232"/>
                <a:gd name="T58" fmla="*/ 228 w 288"/>
                <a:gd name="T59" fmla="*/ 56 h 232"/>
                <a:gd name="T60" fmla="*/ 248 w 288"/>
                <a:gd name="T61" fmla="*/ 76 h 232"/>
                <a:gd name="T62" fmla="*/ 228 w 288"/>
                <a:gd name="T63" fmla="*/ 96 h 232"/>
                <a:gd name="T64" fmla="*/ 208 w 288"/>
                <a:gd name="T65" fmla="*/ 76 h 232"/>
                <a:gd name="T66" fmla="*/ 264 w 288"/>
                <a:gd name="T67" fmla="*/ 132 h 232"/>
                <a:gd name="T68" fmla="*/ 244 w 288"/>
                <a:gd name="T69" fmla="*/ 152 h 232"/>
                <a:gd name="T70" fmla="*/ 224 w 288"/>
                <a:gd name="T71" fmla="*/ 132 h 232"/>
                <a:gd name="T72" fmla="*/ 244 w 288"/>
                <a:gd name="T73" fmla="*/ 112 h 232"/>
                <a:gd name="T74" fmla="*/ 264 w 288"/>
                <a:gd name="T75" fmla="*/ 1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2" name="组合 111"/>
          <p:cNvGrpSpPr>
            <a:grpSpLocks noChangeAspect="1"/>
          </p:cNvGrpSpPr>
          <p:nvPr/>
        </p:nvGrpSpPr>
        <p:grpSpPr>
          <a:xfrm>
            <a:off x="290638" y="1114202"/>
            <a:ext cx="863999" cy="864000"/>
            <a:chOff x="-9180513" y="695325"/>
            <a:chExt cx="1368425" cy="1368426"/>
          </a:xfrm>
        </p:grpSpPr>
        <p:sp>
          <p:nvSpPr>
            <p:cNvPr id="193" name="Freeform 24"/>
            <p:cNvSpPr>
              <a:spLocks/>
            </p:cNvSpPr>
            <p:nvPr/>
          </p:nvSpPr>
          <p:spPr bwMode="auto">
            <a:xfrm flipH="1">
              <a:off x="-9180513" y="695325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A45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4" name="Freeform 25"/>
            <p:cNvSpPr>
              <a:spLocks/>
            </p:cNvSpPr>
            <p:nvPr/>
          </p:nvSpPr>
          <p:spPr bwMode="auto">
            <a:xfrm flipH="1">
              <a:off x="-8680451" y="1052513"/>
              <a:ext cx="868363" cy="1011238"/>
            </a:xfrm>
            <a:custGeom>
              <a:avLst/>
              <a:gdLst>
                <a:gd name="T0" fmla="*/ 273 w 335"/>
                <a:gd name="T1" fmla="*/ 0 h 390"/>
                <a:gd name="T2" fmla="*/ 241 w 335"/>
                <a:gd name="T3" fmla="*/ 1 h 390"/>
                <a:gd name="T4" fmla="*/ 0 w 335"/>
                <a:gd name="T5" fmla="*/ 242 h 390"/>
                <a:gd name="T6" fmla="*/ 0 w 335"/>
                <a:gd name="T7" fmla="*/ 350 h 390"/>
                <a:gd name="T8" fmla="*/ 40 w 335"/>
                <a:gd name="T9" fmla="*/ 390 h 390"/>
                <a:gd name="T10" fmla="*/ 185 w 335"/>
                <a:gd name="T11" fmla="*/ 390 h 390"/>
                <a:gd name="T12" fmla="*/ 318 w 335"/>
                <a:gd name="T13" fmla="*/ 258 h 390"/>
                <a:gd name="T14" fmla="*/ 335 w 335"/>
                <a:gd name="T15" fmla="*/ 201 h 390"/>
                <a:gd name="T16" fmla="*/ 300 w 335"/>
                <a:gd name="T17" fmla="*/ 151 h 390"/>
                <a:gd name="T18" fmla="*/ 298 w 335"/>
                <a:gd name="T19" fmla="*/ 21 h 390"/>
                <a:gd name="T20" fmla="*/ 273 w 335"/>
                <a:gd name="T2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5" h="390">
                  <a:moveTo>
                    <a:pt x="273" y="0"/>
                  </a:moveTo>
                  <a:cubicBezTo>
                    <a:pt x="241" y="1"/>
                    <a:pt x="241" y="1"/>
                    <a:pt x="241" y="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72"/>
                    <a:pt x="18" y="390"/>
                    <a:pt x="40" y="390"/>
                  </a:cubicBezTo>
                  <a:cubicBezTo>
                    <a:pt x="185" y="390"/>
                    <a:pt x="185" y="390"/>
                    <a:pt x="185" y="39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35" y="201"/>
                    <a:pt x="335" y="201"/>
                    <a:pt x="335" y="201"/>
                  </a:cubicBezTo>
                  <a:cubicBezTo>
                    <a:pt x="300" y="151"/>
                    <a:pt x="300" y="151"/>
                    <a:pt x="300" y="151"/>
                  </a:cubicBezTo>
                  <a:cubicBezTo>
                    <a:pt x="298" y="21"/>
                    <a:pt x="298" y="21"/>
                    <a:pt x="298" y="21"/>
                  </a:cubicBezTo>
                  <a:cubicBezTo>
                    <a:pt x="273" y="0"/>
                    <a:pt x="273" y="0"/>
                    <a:pt x="273" y="0"/>
                  </a:cubicBezTo>
                </a:path>
              </a:pathLst>
            </a:cu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5" name="Freeform 26"/>
            <p:cNvSpPr>
              <a:spLocks noEditPoints="1"/>
            </p:cNvSpPr>
            <p:nvPr/>
          </p:nvSpPr>
          <p:spPr bwMode="auto">
            <a:xfrm flipH="1">
              <a:off x="-8693151" y="1027113"/>
              <a:ext cx="373063" cy="746125"/>
            </a:xfrm>
            <a:custGeom>
              <a:avLst/>
              <a:gdLst>
                <a:gd name="T0" fmla="*/ 112 w 144"/>
                <a:gd name="T1" fmla="*/ 156 h 288"/>
                <a:gd name="T2" fmla="*/ 112 w 144"/>
                <a:gd name="T3" fmla="*/ 40 h 288"/>
                <a:gd name="T4" fmla="*/ 72 w 144"/>
                <a:gd name="T5" fmla="*/ 0 h 288"/>
                <a:gd name="T6" fmla="*/ 32 w 144"/>
                <a:gd name="T7" fmla="*/ 40 h 288"/>
                <a:gd name="T8" fmla="*/ 32 w 144"/>
                <a:gd name="T9" fmla="*/ 156 h 288"/>
                <a:gd name="T10" fmla="*/ 0 w 144"/>
                <a:gd name="T11" fmla="*/ 216 h 288"/>
                <a:gd name="T12" fmla="*/ 72 w 144"/>
                <a:gd name="T13" fmla="*/ 288 h 288"/>
                <a:gd name="T14" fmla="*/ 144 w 144"/>
                <a:gd name="T15" fmla="*/ 216 h 288"/>
                <a:gd name="T16" fmla="*/ 112 w 144"/>
                <a:gd name="T17" fmla="*/ 156 h 288"/>
                <a:gd name="T18" fmla="*/ 72 w 144"/>
                <a:gd name="T19" fmla="*/ 272 h 288"/>
                <a:gd name="T20" fmla="*/ 16 w 144"/>
                <a:gd name="T21" fmla="*/ 216 h 288"/>
                <a:gd name="T22" fmla="*/ 16 w 144"/>
                <a:gd name="T23" fmla="*/ 209 h 288"/>
                <a:gd name="T24" fmla="*/ 17 w 144"/>
                <a:gd name="T25" fmla="*/ 207 h 288"/>
                <a:gd name="T26" fmla="*/ 18 w 144"/>
                <a:gd name="T27" fmla="*/ 202 h 288"/>
                <a:gd name="T28" fmla="*/ 18 w 144"/>
                <a:gd name="T29" fmla="*/ 200 h 288"/>
                <a:gd name="T30" fmla="*/ 20 w 144"/>
                <a:gd name="T31" fmla="*/ 195 h 288"/>
                <a:gd name="T32" fmla="*/ 21 w 144"/>
                <a:gd name="T33" fmla="*/ 193 h 288"/>
                <a:gd name="T34" fmla="*/ 23 w 144"/>
                <a:gd name="T35" fmla="*/ 189 h 288"/>
                <a:gd name="T36" fmla="*/ 24 w 144"/>
                <a:gd name="T37" fmla="*/ 187 h 288"/>
                <a:gd name="T38" fmla="*/ 27 w 144"/>
                <a:gd name="T39" fmla="*/ 183 h 288"/>
                <a:gd name="T40" fmla="*/ 29 w 144"/>
                <a:gd name="T41" fmla="*/ 181 h 288"/>
                <a:gd name="T42" fmla="*/ 32 w 144"/>
                <a:gd name="T43" fmla="*/ 177 h 288"/>
                <a:gd name="T44" fmla="*/ 34 w 144"/>
                <a:gd name="T45" fmla="*/ 175 h 288"/>
                <a:gd name="T46" fmla="*/ 37 w 144"/>
                <a:gd name="T47" fmla="*/ 173 h 288"/>
                <a:gd name="T48" fmla="*/ 39 w 144"/>
                <a:gd name="T49" fmla="*/ 171 h 288"/>
                <a:gd name="T50" fmla="*/ 41 w 144"/>
                <a:gd name="T51" fmla="*/ 169 h 288"/>
                <a:gd name="T52" fmla="*/ 48 w 144"/>
                <a:gd name="T53" fmla="*/ 156 h 288"/>
                <a:gd name="T54" fmla="*/ 48 w 144"/>
                <a:gd name="T55" fmla="*/ 120 h 288"/>
                <a:gd name="T56" fmla="*/ 48 w 144"/>
                <a:gd name="T57" fmla="*/ 40 h 288"/>
                <a:gd name="T58" fmla="*/ 72 w 144"/>
                <a:gd name="T59" fmla="*/ 16 h 288"/>
                <a:gd name="T60" fmla="*/ 96 w 144"/>
                <a:gd name="T61" fmla="*/ 40 h 288"/>
                <a:gd name="T62" fmla="*/ 96 w 144"/>
                <a:gd name="T63" fmla="*/ 120 h 288"/>
                <a:gd name="T64" fmla="*/ 96 w 144"/>
                <a:gd name="T65" fmla="*/ 156 h 288"/>
                <a:gd name="T66" fmla="*/ 103 w 144"/>
                <a:gd name="T67" fmla="*/ 169 h 288"/>
                <a:gd name="T68" fmla="*/ 105 w 144"/>
                <a:gd name="T69" fmla="*/ 171 h 288"/>
                <a:gd name="T70" fmla="*/ 107 w 144"/>
                <a:gd name="T71" fmla="*/ 173 h 288"/>
                <a:gd name="T72" fmla="*/ 110 w 144"/>
                <a:gd name="T73" fmla="*/ 175 h 288"/>
                <a:gd name="T74" fmla="*/ 112 w 144"/>
                <a:gd name="T75" fmla="*/ 177 h 288"/>
                <a:gd name="T76" fmla="*/ 115 w 144"/>
                <a:gd name="T77" fmla="*/ 181 h 288"/>
                <a:gd name="T78" fmla="*/ 117 w 144"/>
                <a:gd name="T79" fmla="*/ 183 h 288"/>
                <a:gd name="T80" fmla="*/ 120 w 144"/>
                <a:gd name="T81" fmla="*/ 187 h 288"/>
                <a:gd name="T82" fmla="*/ 121 w 144"/>
                <a:gd name="T83" fmla="*/ 189 h 288"/>
                <a:gd name="T84" fmla="*/ 123 w 144"/>
                <a:gd name="T85" fmla="*/ 193 h 288"/>
                <a:gd name="T86" fmla="*/ 124 w 144"/>
                <a:gd name="T87" fmla="*/ 195 h 288"/>
                <a:gd name="T88" fmla="*/ 126 w 144"/>
                <a:gd name="T89" fmla="*/ 200 h 288"/>
                <a:gd name="T90" fmla="*/ 126 w 144"/>
                <a:gd name="T91" fmla="*/ 202 h 288"/>
                <a:gd name="T92" fmla="*/ 127 w 144"/>
                <a:gd name="T93" fmla="*/ 207 h 288"/>
                <a:gd name="T94" fmla="*/ 128 w 144"/>
                <a:gd name="T95" fmla="*/ 209 h 288"/>
                <a:gd name="T96" fmla="*/ 128 w 144"/>
                <a:gd name="T97" fmla="*/ 216 h 288"/>
                <a:gd name="T98" fmla="*/ 72 w 144"/>
                <a:gd name="T99" fmla="*/ 2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" h="288">
                  <a:moveTo>
                    <a:pt x="112" y="156"/>
                  </a:moveTo>
                  <a:cubicBezTo>
                    <a:pt x="112" y="40"/>
                    <a:pt x="112" y="40"/>
                    <a:pt x="112" y="40"/>
                  </a:cubicBezTo>
                  <a:cubicBezTo>
                    <a:pt x="112" y="18"/>
                    <a:pt x="94" y="0"/>
                    <a:pt x="72" y="0"/>
                  </a:cubicBezTo>
                  <a:cubicBezTo>
                    <a:pt x="50" y="0"/>
                    <a:pt x="32" y="18"/>
                    <a:pt x="32" y="40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12" y="170"/>
                    <a:pt x="0" y="192"/>
                    <a:pt x="0" y="216"/>
                  </a:cubicBezTo>
                  <a:cubicBezTo>
                    <a:pt x="0" y="256"/>
                    <a:pt x="32" y="288"/>
                    <a:pt x="72" y="288"/>
                  </a:cubicBezTo>
                  <a:cubicBezTo>
                    <a:pt x="112" y="288"/>
                    <a:pt x="144" y="256"/>
                    <a:pt x="144" y="216"/>
                  </a:cubicBezTo>
                  <a:cubicBezTo>
                    <a:pt x="144" y="192"/>
                    <a:pt x="132" y="170"/>
                    <a:pt x="112" y="156"/>
                  </a:cubicBezTo>
                  <a:close/>
                  <a:moveTo>
                    <a:pt x="72" y="272"/>
                  </a:moveTo>
                  <a:cubicBezTo>
                    <a:pt x="41" y="272"/>
                    <a:pt x="16" y="247"/>
                    <a:pt x="16" y="216"/>
                  </a:cubicBezTo>
                  <a:cubicBezTo>
                    <a:pt x="16" y="214"/>
                    <a:pt x="16" y="211"/>
                    <a:pt x="16" y="209"/>
                  </a:cubicBezTo>
                  <a:cubicBezTo>
                    <a:pt x="17" y="208"/>
                    <a:pt x="17" y="208"/>
                    <a:pt x="17" y="207"/>
                  </a:cubicBezTo>
                  <a:cubicBezTo>
                    <a:pt x="17" y="205"/>
                    <a:pt x="17" y="204"/>
                    <a:pt x="18" y="202"/>
                  </a:cubicBezTo>
                  <a:cubicBezTo>
                    <a:pt x="18" y="201"/>
                    <a:pt x="18" y="201"/>
                    <a:pt x="18" y="200"/>
                  </a:cubicBezTo>
                  <a:cubicBezTo>
                    <a:pt x="19" y="198"/>
                    <a:pt x="19" y="197"/>
                    <a:pt x="20" y="195"/>
                  </a:cubicBezTo>
                  <a:cubicBezTo>
                    <a:pt x="20" y="194"/>
                    <a:pt x="21" y="194"/>
                    <a:pt x="21" y="193"/>
                  </a:cubicBezTo>
                  <a:cubicBezTo>
                    <a:pt x="22" y="192"/>
                    <a:pt x="22" y="190"/>
                    <a:pt x="23" y="189"/>
                  </a:cubicBezTo>
                  <a:cubicBezTo>
                    <a:pt x="24" y="188"/>
                    <a:pt x="24" y="187"/>
                    <a:pt x="24" y="187"/>
                  </a:cubicBezTo>
                  <a:cubicBezTo>
                    <a:pt x="25" y="185"/>
                    <a:pt x="26" y="184"/>
                    <a:pt x="27" y="183"/>
                  </a:cubicBezTo>
                  <a:cubicBezTo>
                    <a:pt x="28" y="182"/>
                    <a:pt x="28" y="181"/>
                    <a:pt x="29" y="181"/>
                  </a:cubicBezTo>
                  <a:cubicBezTo>
                    <a:pt x="30" y="180"/>
                    <a:pt x="31" y="179"/>
                    <a:pt x="32" y="177"/>
                  </a:cubicBezTo>
                  <a:cubicBezTo>
                    <a:pt x="32" y="177"/>
                    <a:pt x="33" y="176"/>
                    <a:pt x="34" y="175"/>
                  </a:cubicBezTo>
                  <a:cubicBezTo>
                    <a:pt x="35" y="174"/>
                    <a:pt x="36" y="174"/>
                    <a:pt x="37" y="173"/>
                  </a:cubicBezTo>
                  <a:cubicBezTo>
                    <a:pt x="38" y="172"/>
                    <a:pt x="38" y="171"/>
                    <a:pt x="39" y="171"/>
                  </a:cubicBezTo>
                  <a:cubicBezTo>
                    <a:pt x="40" y="170"/>
                    <a:pt x="40" y="170"/>
                    <a:pt x="41" y="169"/>
                  </a:cubicBezTo>
                  <a:cubicBezTo>
                    <a:pt x="45" y="167"/>
                    <a:pt x="48" y="162"/>
                    <a:pt x="48" y="156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27"/>
                    <a:pt x="59" y="16"/>
                    <a:pt x="72" y="16"/>
                  </a:cubicBezTo>
                  <a:cubicBezTo>
                    <a:pt x="85" y="16"/>
                    <a:pt x="96" y="27"/>
                    <a:pt x="96" y="4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62"/>
                    <a:pt x="99" y="167"/>
                    <a:pt x="103" y="169"/>
                  </a:cubicBezTo>
                  <a:cubicBezTo>
                    <a:pt x="104" y="170"/>
                    <a:pt x="104" y="170"/>
                    <a:pt x="105" y="171"/>
                  </a:cubicBezTo>
                  <a:cubicBezTo>
                    <a:pt x="106" y="171"/>
                    <a:pt x="106" y="172"/>
                    <a:pt x="107" y="173"/>
                  </a:cubicBezTo>
                  <a:cubicBezTo>
                    <a:pt x="108" y="174"/>
                    <a:pt x="109" y="174"/>
                    <a:pt x="110" y="175"/>
                  </a:cubicBezTo>
                  <a:cubicBezTo>
                    <a:pt x="111" y="176"/>
                    <a:pt x="112" y="177"/>
                    <a:pt x="112" y="177"/>
                  </a:cubicBezTo>
                  <a:cubicBezTo>
                    <a:pt x="113" y="179"/>
                    <a:pt x="114" y="180"/>
                    <a:pt x="115" y="181"/>
                  </a:cubicBezTo>
                  <a:cubicBezTo>
                    <a:pt x="116" y="181"/>
                    <a:pt x="116" y="182"/>
                    <a:pt x="117" y="183"/>
                  </a:cubicBezTo>
                  <a:cubicBezTo>
                    <a:pt x="118" y="184"/>
                    <a:pt x="119" y="185"/>
                    <a:pt x="120" y="187"/>
                  </a:cubicBezTo>
                  <a:cubicBezTo>
                    <a:pt x="120" y="187"/>
                    <a:pt x="120" y="188"/>
                    <a:pt x="121" y="189"/>
                  </a:cubicBezTo>
                  <a:cubicBezTo>
                    <a:pt x="122" y="190"/>
                    <a:pt x="122" y="192"/>
                    <a:pt x="123" y="193"/>
                  </a:cubicBezTo>
                  <a:cubicBezTo>
                    <a:pt x="123" y="194"/>
                    <a:pt x="124" y="194"/>
                    <a:pt x="124" y="195"/>
                  </a:cubicBezTo>
                  <a:cubicBezTo>
                    <a:pt x="125" y="197"/>
                    <a:pt x="125" y="198"/>
                    <a:pt x="126" y="200"/>
                  </a:cubicBezTo>
                  <a:cubicBezTo>
                    <a:pt x="126" y="201"/>
                    <a:pt x="126" y="201"/>
                    <a:pt x="126" y="202"/>
                  </a:cubicBezTo>
                  <a:cubicBezTo>
                    <a:pt x="127" y="204"/>
                    <a:pt x="127" y="205"/>
                    <a:pt x="127" y="207"/>
                  </a:cubicBezTo>
                  <a:cubicBezTo>
                    <a:pt x="127" y="208"/>
                    <a:pt x="127" y="208"/>
                    <a:pt x="128" y="209"/>
                  </a:cubicBezTo>
                  <a:cubicBezTo>
                    <a:pt x="128" y="211"/>
                    <a:pt x="128" y="214"/>
                    <a:pt x="128" y="216"/>
                  </a:cubicBezTo>
                  <a:cubicBezTo>
                    <a:pt x="128" y="247"/>
                    <a:pt x="103" y="272"/>
                    <a:pt x="72" y="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6" name="Freeform 27"/>
            <p:cNvSpPr>
              <a:spLocks/>
            </p:cNvSpPr>
            <p:nvPr/>
          </p:nvSpPr>
          <p:spPr bwMode="auto">
            <a:xfrm flipH="1">
              <a:off x="-8610601" y="1338263"/>
              <a:ext cx="207963" cy="352425"/>
            </a:xfrm>
            <a:custGeom>
              <a:avLst/>
              <a:gdLst>
                <a:gd name="T0" fmla="*/ 79 w 80"/>
                <a:gd name="T1" fmla="*/ 90 h 136"/>
                <a:gd name="T2" fmla="*/ 79 w 80"/>
                <a:gd name="T3" fmla="*/ 86 h 136"/>
                <a:gd name="T4" fmla="*/ 78 w 80"/>
                <a:gd name="T5" fmla="*/ 85 h 136"/>
                <a:gd name="T6" fmla="*/ 77 w 80"/>
                <a:gd name="T7" fmla="*/ 81 h 136"/>
                <a:gd name="T8" fmla="*/ 76 w 80"/>
                <a:gd name="T9" fmla="*/ 80 h 136"/>
                <a:gd name="T10" fmla="*/ 75 w 80"/>
                <a:gd name="T11" fmla="*/ 76 h 136"/>
                <a:gd name="T12" fmla="*/ 74 w 80"/>
                <a:gd name="T13" fmla="*/ 75 h 136"/>
                <a:gd name="T14" fmla="*/ 72 w 80"/>
                <a:gd name="T15" fmla="*/ 72 h 136"/>
                <a:gd name="T16" fmla="*/ 71 w 80"/>
                <a:gd name="T17" fmla="*/ 71 h 136"/>
                <a:gd name="T18" fmla="*/ 69 w 80"/>
                <a:gd name="T19" fmla="*/ 68 h 136"/>
                <a:gd name="T20" fmla="*/ 67 w 80"/>
                <a:gd name="T21" fmla="*/ 67 h 136"/>
                <a:gd name="T22" fmla="*/ 65 w 80"/>
                <a:gd name="T23" fmla="*/ 65 h 136"/>
                <a:gd name="T24" fmla="*/ 63 w 80"/>
                <a:gd name="T25" fmla="*/ 64 h 136"/>
                <a:gd name="T26" fmla="*/ 60 w 80"/>
                <a:gd name="T27" fmla="*/ 61 h 136"/>
                <a:gd name="T28" fmla="*/ 48 w 80"/>
                <a:gd name="T29" fmla="*/ 54 h 136"/>
                <a:gd name="T30" fmla="*/ 48 w 80"/>
                <a:gd name="T31" fmla="*/ 36 h 136"/>
                <a:gd name="T32" fmla="*/ 48 w 80"/>
                <a:gd name="T33" fmla="*/ 0 h 136"/>
                <a:gd name="T34" fmla="*/ 32 w 80"/>
                <a:gd name="T35" fmla="*/ 0 h 136"/>
                <a:gd name="T36" fmla="*/ 32 w 80"/>
                <a:gd name="T37" fmla="*/ 36 h 136"/>
                <a:gd name="T38" fmla="*/ 32 w 80"/>
                <a:gd name="T39" fmla="*/ 54 h 136"/>
                <a:gd name="T40" fmla="*/ 20 w 80"/>
                <a:gd name="T41" fmla="*/ 61 h 136"/>
                <a:gd name="T42" fmla="*/ 17 w 80"/>
                <a:gd name="T43" fmla="*/ 64 h 136"/>
                <a:gd name="T44" fmla="*/ 15 w 80"/>
                <a:gd name="T45" fmla="*/ 65 h 136"/>
                <a:gd name="T46" fmla="*/ 13 w 80"/>
                <a:gd name="T47" fmla="*/ 67 h 136"/>
                <a:gd name="T48" fmla="*/ 11 w 80"/>
                <a:gd name="T49" fmla="*/ 68 h 136"/>
                <a:gd name="T50" fmla="*/ 9 w 80"/>
                <a:gd name="T51" fmla="*/ 71 h 136"/>
                <a:gd name="T52" fmla="*/ 8 w 80"/>
                <a:gd name="T53" fmla="*/ 72 h 136"/>
                <a:gd name="T54" fmla="*/ 6 w 80"/>
                <a:gd name="T55" fmla="*/ 75 h 136"/>
                <a:gd name="T56" fmla="*/ 5 w 80"/>
                <a:gd name="T57" fmla="*/ 76 h 136"/>
                <a:gd name="T58" fmla="*/ 4 w 80"/>
                <a:gd name="T59" fmla="*/ 80 h 136"/>
                <a:gd name="T60" fmla="*/ 3 w 80"/>
                <a:gd name="T61" fmla="*/ 81 h 136"/>
                <a:gd name="T62" fmla="*/ 2 w 80"/>
                <a:gd name="T63" fmla="*/ 85 h 136"/>
                <a:gd name="T64" fmla="*/ 1 w 80"/>
                <a:gd name="T65" fmla="*/ 86 h 136"/>
                <a:gd name="T66" fmla="*/ 1 w 80"/>
                <a:gd name="T67" fmla="*/ 90 h 136"/>
                <a:gd name="T68" fmla="*/ 0 w 80"/>
                <a:gd name="T69" fmla="*/ 91 h 136"/>
                <a:gd name="T70" fmla="*/ 0 w 80"/>
                <a:gd name="T71" fmla="*/ 96 h 136"/>
                <a:gd name="T72" fmla="*/ 40 w 80"/>
                <a:gd name="T73" fmla="*/ 136 h 136"/>
                <a:gd name="T74" fmla="*/ 80 w 80"/>
                <a:gd name="T75" fmla="*/ 96 h 136"/>
                <a:gd name="T76" fmla="*/ 80 w 80"/>
                <a:gd name="T77" fmla="*/ 91 h 136"/>
                <a:gd name="T78" fmla="*/ 79 w 80"/>
                <a:gd name="T7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136">
                  <a:moveTo>
                    <a:pt x="79" y="90"/>
                  </a:moveTo>
                  <a:cubicBezTo>
                    <a:pt x="79" y="88"/>
                    <a:pt x="79" y="87"/>
                    <a:pt x="79" y="86"/>
                  </a:cubicBezTo>
                  <a:cubicBezTo>
                    <a:pt x="79" y="85"/>
                    <a:pt x="78" y="85"/>
                    <a:pt x="78" y="85"/>
                  </a:cubicBezTo>
                  <a:cubicBezTo>
                    <a:pt x="78" y="83"/>
                    <a:pt x="77" y="82"/>
                    <a:pt x="77" y="81"/>
                  </a:cubicBezTo>
                  <a:cubicBezTo>
                    <a:pt x="77" y="81"/>
                    <a:pt x="77" y="80"/>
                    <a:pt x="76" y="80"/>
                  </a:cubicBezTo>
                  <a:cubicBezTo>
                    <a:pt x="76" y="79"/>
                    <a:pt x="75" y="78"/>
                    <a:pt x="75" y="76"/>
                  </a:cubicBezTo>
                  <a:cubicBezTo>
                    <a:pt x="75" y="76"/>
                    <a:pt x="74" y="76"/>
                    <a:pt x="74" y="75"/>
                  </a:cubicBezTo>
                  <a:cubicBezTo>
                    <a:pt x="73" y="74"/>
                    <a:pt x="73" y="73"/>
                    <a:pt x="72" y="72"/>
                  </a:cubicBezTo>
                  <a:cubicBezTo>
                    <a:pt x="72" y="72"/>
                    <a:pt x="71" y="71"/>
                    <a:pt x="71" y="71"/>
                  </a:cubicBezTo>
                  <a:cubicBezTo>
                    <a:pt x="70" y="70"/>
                    <a:pt x="70" y="69"/>
                    <a:pt x="69" y="68"/>
                  </a:cubicBezTo>
                  <a:cubicBezTo>
                    <a:pt x="68" y="68"/>
                    <a:pt x="68" y="67"/>
                    <a:pt x="67" y="67"/>
                  </a:cubicBezTo>
                  <a:cubicBezTo>
                    <a:pt x="67" y="66"/>
                    <a:pt x="66" y="66"/>
                    <a:pt x="65" y="65"/>
                  </a:cubicBezTo>
                  <a:cubicBezTo>
                    <a:pt x="65" y="65"/>
                    <a:pt x="64" y="64"/>
                    <a:pt x="63" y="64"/>
                  </a:cubicBezTo>
                  <a:cubicBezTo>
                    <a:pt x="62" y="63"/>
                    <a:pt x="61" y="62"/>
                    <a:pt x="60" y="6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2"/>
                    <a:pt x="18" y="63"/>
                    <a:pt x="17" y="64"/>
                  </a:cubicBezTo>
                  <a:cubicBezTo>
                    <a:pt x="16" y="64"/>
                    <a:pt x="15" y="65"/>
                    <a:pt x="15" y="65"/>
                  </a:cubicBezTo>
                  <a:cubicBezTo>
                    <a:pt x="14" y="66"/>
                    <a:pt x="13" y="66"/>
                    <a:pt x="13" y="67"/>
                  </a:cubicBezTo>
                  <a:cubicBezTo>
                    <a:pt x="12" y="67"/>
                    <a:pt x="12" y="68"/>
                    <a:pt x="11" y="68"/>
                  </a:cubicBezTo>
                  <a:cubicBezTo>
                    <a:pt x="10" y="69"/>
                    <a:pt x="10" y="70"/>
                    <a:pt x="9" y="71"/>
                  </a:cubicBezTo>
                  <a:cubicBezTo>
                    <a:pt x="9" y="71"/>
                    <a:pt x="8" y="72"/>
                    <a:pt x="8" y="72"/>
                  </a:cubicBezTo>
                  <a:cubicBezTo>
                    <a:pt x="7" y="73"/>
                    <a:pt x="7" y="74"/>
                    <a:pt x="6" y="75"/>
                  </a:cubicBezTo>
                  <a:cubicBezTo>
                    <a:pt x="6" y="76"/>
                    <a:pt x="5" y="76"/>
                    <a:pt x="5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3" y="80"/>
                    <a:pt x="3" y="81"/>
                    <a:pt x="3" y="81"/>
                  </a:cubicBezTo>
                  <a:cubicBezTo>
                    <a:pt x="2" y="82"/>
                    <a:pt x="2" y="83"/>
                    <a:pt x="2" y="85"/>
                  </a:cubicBezTo>
                  <a:cubicBezTo>
                    <a:pt x="2" y="85"/>
                    <a:pt x="1" y="85"/>
                    <a:pt x="1" y="86"/>
                  </a:cubicBezTo>
                  <a:cubicBezTo>
                    <a:pt x="1" y="87"/>
                    <a:pt x="1" y="88"/>
                    <a:pt x="1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3"/>
                    <a:pt x="0" y="94"/>
                    <a:pt x="0" y="96"/>
                  </a:cubicBezTo>
                  <a:cubicBezTo>
                    <a:pt x="0" y="118"/>
                    <a:pt x="18" y="136"/>
                    <a:pt x="40" y="136"/>
                  </a:cubicBezTo>
                  <a:cubicBezTo>
                    <a:pt x="62" y="136"/>
                    <a:pt x="80" y="118"/>
                    <a:pt x="80" y="96"/>
                  </a:cubicBezTo>
                  <a:cubicBezTo>
                    <a:pt x="80" y="94"/>
                    <a:pt x="80" y="93"/>
                    <a:pt x="80" y="91"/>
                  </a:cubicBezTo>
                  <a:cubicBezTo>
                    <a:pt x="80" y="90"/>
                    <a:pt x="79" y="90"/>
                    <a:pt x="79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3" name="组合 112"/>
          <p:cNvGrpSpPr>
            <a:grpSpLocks noChangeAspect="1"/>
          </p:cNvGrpSpPr>
          <p:nvPr/>
        </p:nvGrpSpPr>
        <p:grpSpPr>
          <a:xfrm>
            <a:off x="5403345" y="2302642"/>
            <a:ext cx="864000" cy="864000"/>
            <a:chOff x="-5821363" y="2478088"/>
            <a:chExt cx="1368425" cy="1368425"/>
          </a:xfrm>
        </p:grpSpPr>
        <p:sp>
          <p:nvSpPr>
            <p:cNvPr id="189" name="Freeform 29"/>
            <p:cNvSpPr>
              <a:spLocks/>
            </p:cNvSpPr>
            <p:nvPr/>
          </p:nvSpPr>
          <p:spPr bwMode="auto">
            <a:xfrm flipH="1">
              <a:off x="-5821363" y="2478088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0" name="Freeform 30"/>
            <p:cNvSpPr>
              <a:spLocks/>
            </p:cNvSpPr>
            <p:nvPr/>
          </p:nvSpPr>
          <p:spPr bwMode="auto">
            <a:xfrm flipH="1">
              <a:off x="-5386388" y="2841625"/>
              <a:ext cx="933450" cy="1004888"/>
            </a:xfrm>
            <a:custGeom>
              <a:avLst/>
              <a:gdLst>
                <a:gd name="T0" fmla="*/ 272 w 360"/>
                <a:gd name="T1" fmla="*/ 0 h 388"/>
                <a:gd name="T2" fmla="*/ 233 w 360"/>
                <a:gd name="T3" fmla="*/ 39 h 388"/>
                <a:gd name="T4" fmla="*/ 153 w 360"/>
                <a:gd name="T5" fmla="*/ 13 h 388"/>
                <a:gd name="T6" fmla="*/ 0 w 360"/>
                <a:gd name="T7" fmla="*/ 166 h 388"/>
                <a:gd name="T8" fmla="*/ 0 w 360"/>
                <a:gd name="T9" fmla="*/ 348 h 388"/>
                <a:gd name="T10" fmla="*/ 40 w 360"/>
                <a:gd name="T11" fmla="*/ 388 h 388"/>
                <a:gd name="T12" fmla="*/ 147 w 360"/>
                <a:gd name="T13" fmla="*/ 388 h 388"/>
                <a:gd name="T14" fmla="*/ 296 w 360"/>
                <a:gd name="T15" fmla="*/ 239 h 388"/>
                <a:gd name="T16" fmla="*/ 282 w 360"/>
                <a:gd name="T17" fmla="*/ 181 h 388"/>
                <a:gd name="T18" fmla="*/ 344 w 360"/>
                <a:gd name="T19" fmla="*/ 119 h 388"/>
                <a:gd name="T20" fmla="*/ 307 w 360"/>
                <a:gd name="T21" fmla="*/ 92 h 388"/>
                <a:gd name="T22" fmla="*/ 360 w 360"/>
                <a:gd name="T23" fmla="*/ 39 h 388"/>
                <a:gd name="T24" fmla="*/ 287 w 360"/>
                <a:gd name="T25" fmla="*/ 34 h 388"/>
                <a:gd name="T26" fmla="*/ 262 w 360"/>
                <a:gd name="T27" fmla="*/ 53 h 388"/>
                <a:gd name="T28" fmla="*/ 272 w 360"/>
                <a:gd name="T2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0" h="388">
                  <a:moveTo>
                    <a:pt x="272" y="0"/>
                  </a:moveTo>
                  <a:cubicBezTo>
                    <a:pt x="233" y="39"/>
                    <a:pt x="233" y="39"/>
                    <a:pt x="233" y="39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0" y="370"/>
                    <a:pt x="18" y="388"/>
                    <a:pt x="40" y="388"/>
                  </a:cubicBezTo>
                  <a:cubicBezTo>
                    <a:pt x="147" y="388"/>
                    <a:pt x="147" y="388"/>
                    <a:pt x="147" y="388"/>
                  </a:cubicBezTo>
                  <a:cubicBezTo>
                    <a:pt x="296" y="239"/>
                    <a:pt x="296" y="239"/>
                    <a:pt x="296" y="239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344" y="119"/>
                    <a:pt x="344" y="119"/>
                    <a:pt x="344" y="119"/>
                  </a:cubicBezTo>
                  <a:cubicBezTo>
                    <a:pt x="307" y="92"/>
                    <a:pt x="307" y="92"/>
                    <a:pt x="307" y="92"/>
                  </a:cubicBezTo>
                  <a:cubicBezTo>
                    <a:pt x="360" y="39"/>
                    <a:pt x="360" y="39"/>
                    <a:pt x="360" y="3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72" y="0"/>
                    <a:pt x="272" y="0"/>
                    <a:pt x="272" y="0"/>
                  </a:cubicBezTo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1" name="Freeform 31"/>
            <p:cNvSpPr>
              <a:spLocks/>
            </p:cNvSpPr>
            <p:nvPr/>
          </p:nvSpPr>
          <p:spPr bwMode="auto">
            <a:xfrm flipH="1">
              <a:off x="-5222876" y="3089275"/>
              <a:ext cx="103188" cy="371475"/>
            </a:xfrm>
            <a:custGeom>
              <a:avLst/>
              <a:gdLst>
                <a:gd name="T0" fmla="*/ 15 w 40"/>
                <a:gd name="T1" fmla="*/ 0 h 143"/>
                <a:gd name="T2" fmla="*/ 10 w 40"/>
                <a:gd name="T3" fmla="*/ 12 h 143"/>
                <a:gd name="T4" fmla="*/ 0 w 40"/>
                <a:gd name="T5" fmla="*/ 143 h 143"/>
                <a:gd name="T6" fmla="*/ 39 w 40"/>
                <a:gd name="T7" fmla="*/ 143 h 143"/>
                <a:gd name="T8" fmla="*/ 34 w 40"/>
                <a:gd name="T9" fmla="*/ 13 h 143"/>
                <a:gd name="T10" fmla="*/ 15 w 40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43">
                  <a:moveTo>
                    <a:pt x="15" y="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4" y="41"/>
                    <a:pt x="14" y="85"/>
                    <a:pt x="0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9" y="143"/>
                    <a:pt x="40" y="57"/>
                    <a:pt x="34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2" name="Freeform 32"/>
            <p:cNvSpPr>
              <a:spLocks/>
            </p:cNvSpPr>
            <p:nvPr/>
          </p:nvSpPr>
          <p:spPr bwMode="auto">
            <a:xfrm flipH="1">
              <a:off x="-5386388" y="2800350"/>
              <a:ext cx="536575" cy="411163"/>
            </a:xfrm>
            <a:custGeom>
              <a:avLst/>
              <a:gdLst>
                <a:gd name="T0" fmla="*/ 126 w 207"/>
                <a:gd name="T1" fmla="*/ 67 h 159"/>
                <a:gd name="T2" fmla="*/ 207 w 207"/>
                <a:gd name="T3" fmla="*/ 55 h 159"/>
                <a:gd name="T4" fmla="*/ 168 w 207"/>
                <a:gd name="T5" fmla="*/ 41 h 159"/>
                <a:gd name="T6" fmla="*/ 117 w 207"/>
                <a:gd name="T7" fmla="*/ 56 h 159"/>
                <a:gd name="T8" fmla="*/ 159 w 207"/>
                <a:gd name="T9" fmla="*/ 0 h 159"/>
                <a:gd name="T10" fmla="*/ 99 w 207"/>
                <a:gd name="T11" fmla="*/ 55 h 159"/>
                <a:gd name="T12" fmla="*/ 25 w 207"/>
                <a:gd name="T13" fmla="*/ 24 h 159"/>
                <a:gd name="T14" fmla="*/ 0 w 207"/>
                <a:gd name="T15" fmla="*/ 29 h 159"/>
                <a:gd name="T16" fmla="*/ 78 w 207"/>
                <a:gd name="T17" fmla="*/ 62 h 159"/>
                <a:gd name="T18" fmla="*/ 9 w 207"/>
                <a:gd name="T19" fmla="*/ 135 h 159"/>
                <a:gd name="T20" fmla="*/ 84 w 207"/>
                <a:gd name="T21" fmla="*/ 79 h 159"/>
                <a:gd name="T22" fmla="*/ 77 w 207"/>
                <a:gd name="T23" fmla="*/ 159 h 159"/>
                <a:gd name="T24" fmla="*/ 112 w 207"/>
                <a:gd name="T25" fmla="*/ 83 h 159"/>
                <a:gd name="T26" fmla="*/ 191 w 207"/>
                <a:gd name="T27" fmla="*/ 135 h 159"/>
                <a:gd name="T28" fmla="*/ 126 w 207"/>
                <a:gd name="T29" fmla="*/ 6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159">
                  <a:moveTo>
                    <a:pt x="126" y="67"/>
                  </a:moveTo>
                  <a:cubicBezTo>
                    <a:pt x="207" y="55"/>
                    <a:pt x="207" y="55"/>
                    <a:pt x="207" y="55"/>
                  </a:cubicBezTo>
                  <a:cubicBezTo>
                    <a:pt x="194" y="47"/>
                    <a:pt x="180" y="41"/>
                    <a:pt x="168" y="41"/>
                  </a:cubicBezTo>
                  <a:cubicBezTo>
                    <a:pt x="140" y="41"/>
                    <a:pt x="117" y="56"/>
                    <a:pt x="117" y="56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6" y="1"/>
                    <a:pt x="99" y="55"/>
                    <a:pt x="99" y="55"/>
                  </a:cubicBezTo>
                  <a:cubicBezTo>
                    <a:pt x="69" y="27"/>
                    <a:pt x="43" y="24"/>
                    <a:pt x="25" y="24"/>
                  </a:cubicBezTo>
                  <a:cubicBezTo>
                    <a:pt x="10" y="24"/>
                    <a:pt x="0" y="29"/>
                    <a:pt x="0" y="29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9" y="76"/>
                    <a:pt x="9" y="135"/>
                    <a:pt x="9" y="135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71" y="114"/>
                    <a:pt x="77" y="159"/>
                    <a:pt x="77" y="159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91" y="135"/>
                    <a:pt x="191" y="135"/>
                    <a:pt x="191" y="135"/>
                  </a:cubicBezTo>
                  <a:cubicBezTo>
                    <a:pt x="188" y="88"/>
                    <a:pt x="126" y="67"/>
                    <a:pt x="126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>
            <a:grpSpLocks noChangeAspect="1"/>
          </p:cNvGrpSpPr>
          <p:nvPr/>
        </p:nvGrpSpPr>
        <p:grpSpPr>
          <a:xfrm>
            <a:off x="5402649" y="3491083"/>
            <a:ext cx="864000" cy="864000"/>
            <a:chOff x="-4141788" y="2478088"/>
            <a:chExt cx="1368425" cy="1368425"/>
          </a:xfrm>
        </p:grpSpPr>
        <p:sp>
          <p:nvSpPr>
            <p:cNvPr id="185" name="Freeform 34"/>
            <p:cNvSpPr>
              <a:spLocks/>
            </p:cNvSpPr>
            <p:nvPr/>
          </p:nvSpPr>
          <p:spPr bwMode="auto">
            <a:xfrm flipH="1">
              <a:off x="-4141788" y="2478088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2F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86" name="Freeform 35"/>
            <p:cNvSpPr>
              <a:spLocks/>
            </p:cNvSpPr>
            <p:nvPr/>
          </p:nvSpPr>
          <p:spPr bwMode="auto">
            <a:xfrm flipH="1">
              <a:off x="-3632201" y="2801938"/>
              <a:ext cx="858838" cy="1044575"/>
            </a:xfrm>
            <a:custGeom>
              <a:avLst/>
              <a:gdLst>
                <a:gd name="T0" fmla="*/ 273 w 331"/>
                <a:gd name="T1" fmla="*/ 0 h 403"/>
                <a:gd name="T2" fmla="*/ 188 w 331"/>
                <a:gd name="T3" fmla="*/ 15 h 403"/>
                <a:gd name="T4" fmla="*/ 0 w 331"/>
                <a:gd name="T5" fmla="*/ 203 h 403"/>
                <a:gd name="T6" fmla="*/ 0 w 331"/>
                <a:gd name="T7" fmla="*/ 363 h 403"/>
                <a:gd name="T8" fmla="*/ 40 w 331"/>
                <a:gd name="T9" fmla="*/ 403 h 403"/>
                <a:gd name="T10" fmla="*/ 136 w 331"/>
                <a:gd name="T11" fmla="*/ 403 h 403"/>
                <a:gd name="T12" fmla="*/ 283 w 331"/>
                <a:gd name="T13" fmla="*/ 257 h 403"/>
                <a:gd name="T14" fmla="*/ 262 w 331"/>
                <a:gd name="T15" fmla="*/ 234 h 403"/>
                <a:gd name="T16" fmla="*/ 298 w 331"/>
                <a:gd name="T17" fmla="*/ 197 h 403"/>
                <a:gd name="T18" fmla="*/ 331 w 331"/>
                <a:gd name="T19" fmla="*/ 39 h 403"/>
                <a:gd name="T20" fmla="*/ 273 w 331"/>
                <a:gd name="T2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1" h="403">
                  <a:moveTo>
                    <a:pt x="273" y="0"/>
                  </a:moveTo>
                  <a:cubicBezTo>
                    <a:pt x="188" y="15"/>
                    <a:pt x="188" y="15"/>
                    <a:pt x="188" y="1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85"/>
                    <a:pt x="18" y="403"/>
                    <a:pt x="40" y="403"/>
                  </a:cubicBezTo>
                  <a:cubicBezTo>
                    <a:pt x="136" y="403"/>
                    <a:pt x="136" y="403"/>
                    <a:pt x="136" y="403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98" y="197"/>
                    <a:pt x="298" y="197"/>
                    <a:pt x="298" y="197"/>
                  </a:cubicBezTo>
                  <a:cubicBezTo>
                    <a:pt x="331" y="39"/>
                    <a:pt x="331" y="39"/>
                    <a:pt x="331" y="39"/>
                  </a:cubicBezTo>
                  <a:cubicBezTo>
                    <a:pt x="273" y="0"/>
                    <a:pt x="273" y="0"/>
                    <a:pt x="273" y="0"/>
                  </a:cubicBezTo>
                </a:path>
              </a:pathLst>
            </a:custGeom>
            <a:solidFill>
              <a:srgbClr val="348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87" name="Freeform 36"/>
            <p:cNvSpPr>
              <a:spLocks/>
            </p:cNvSpPr>
            <p:nvPr/>
          </p:nvSpPr>
          <p:spPr bwMode="auto">
            <a:xfrm flipH="1">
              <a:off x="-3540126" y="3370263"/>
              <a:ext cx="206375" cy="123825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88" name="Freeform 37"/>
            <p:cNvSpPr>
              <a:spLocks noEditPoints="1"/>
            </p:cNvSpPr>
            <p:nvPr/>
          </p:nvSpPr>
          <p:spPr bwMode="auto">
            <a:xfrm flipH="1">
              <a:off x="-3686176" y="2768600"/>
              <a:ext cx="498475" cy="581025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5" name="组合 114"/>
          <p:cNvGrpSpPr>
            <a:grpSpLocks noChangeAspect="1"/>
          </p:cNvGrpSpPr>
          <p:nvPr/>
        </p:nvGrpSpPr>
        <p:grpSpPr>
          <a:xfrm>
            <a:off x="7958657" y="3491083"/>
            <a:ext cx="864000" cy="864000"/>
            <a:chOff x="-2462213" y="2478088"/>
            <a:chExt cx="1368425" cy="1368425"/>
          </a:xfrm>
        </p:grpSpPr>
        <p:sp>
          <p:nvSpPr>
            <p:cNvPr id="182" name="Freeform 39"/>
            <p:cNvSpPr>
              <a:spLocks/>
            </p:cNvSpPr>
            <p:nvPr/>
          </p:nvSpPr>
          <p:spPr bwMode="auto">
            <a:xfrm flipH="1">
              <a:off x="-2462213" y="2478088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99B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83" name="Freeform 40"/>
            <p:cNvSpPr>
              <a:spLocks/>
            </p:cNvSpPr>
            <p:nvPr/>
          </p:nvSpPr>
          <p:spPr bwMode="auto">
            <a:xfrm flipH="1">
              <a:off x="-2044701" y="2879725"/>
              <a:ext cx="950913" cy="966788"/>
            </a:xfrm>
            <a:custGeom>
              <a:avLst/>
              <a:gdLst>
                <a:gd name="T0" fmla="*/ 181 w 367"/>
                <a:gd name="T1" fmla="*/ 0 h 373"/>
                <a:gd name="T2" fmla="*/ 0 w 367"/>
                <a:gd name="T3" fmla="*/ 180 h 373"/>
                <a:gd name="T4" fmla="*/ 0 w 367"/>
                <a:gd name="T5" fmla="*/ 333 h 373"/>
                <a:gd name="T6" fmla="*/ 40 w 367"/>
                <a:gd name="T7" fmla="*/ 373 h 373"/>
                <a:gd name="T8" fmla="*/ 168 w 367"/>
                <a:gd name="T9" fmla="*/ 373 h 373"/>
                <a:gd name="T10" fmla="*/ 367 w 367"/>
                <a:gd name="T11" fmla="*/ 174 h 373"/>
                <a:gd name="T12" fmla="*/ 350 w 367"/>
                <a:gd name="T13" fmla="*/ 16 h 373"/>
                <a:gd name="T14" fmla="*/ 181 w 367"/>
                <a:gd name="T15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84" name="Freeform 41"/>
            <p:cNvSpPr>
              <a:spLocks noEditPoints="1"/>
            </p:cNvSpPr>
            <p:nvPr/>
          </p:nvSpPr>
          <p:spPr bwMode="auto">
            <a:xfrm>
              <a:off x="-2120901" y="2789238"/>
              <a:ext cx="663575" cy="663575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35 w 256"/>
                <a:gd name="T11" fmla="*/ 200 h 256"/>
                <a:gd name="T12" fmla="*/ 119 w 256"/>
                <a:gd name="T13" fmla="*/ 200 h 256"/>
                <a:gd name="T14" fmla="*/ 112 w 256"/>
                <a:gd name="T15" fmla="*/ 192 h 256"/>
                <a:gd name="T16" fmla="*/ 111 w 256"/>
                <a:gd name="T17" fmla="*/ 176 h 256"/>
                <a:gd name="T18" fmla="*/ 119 w 256"/>
                <a:gd name="T19" fmla="*/ 168 h 256"/>
                <a:gd name="T20" fmla="*/ 135 w 256"/>
                <a:gd name="T21" fmla="*/ 168 h 256"/>
                <a:gd name="T22" fmla="*/ 143 w 256"/>
                <a:gd name="T23" fmla="*/ 176 h 256"/>
                <a:gd name="T24" fmla="*/ 144 w 256"/>
                <a:gd name="T25" fmla="*/ 192 h 256"/>
                <a:gd name="T26" fmla="*/ 135 w 256"/>
                <a:gd name="T27" fmla="*/ 200 h 256"/>
                <a:gd name="T28" fmla="*/ 170 w 256"/>
                <a:gd name="T29" fmla="*/ 109 h 256"/>
                <a:gd name="T30" fmla="*/ 154 w 256"/>
                <a:gd name="T31" fmla="*/ 125 h 256"/>
                <a:gd name="T32" fmla="*/ 145 w 256"/>
                <a:gd name="T33" fmla="*/ 132 h 256"/>
                <a:gd name="T34" fmla="*/ 144 w 256"/>
                <a:gd name="T35" fmla="*/ 135 h 256"/>
                <a:gd name="T36" fmla="*/ 143 w 256"/>
                <a:gd name="T37" fmla="*/ 144 h 256"/>
                <a:gd name="T38" fmla="*/ 135 w 256"/>
                <a:gd name="T39" fmla="*/ 152 h 256"/>
                <a:gd name="T40" fmla="*/ 120 w 256"/>
                <a:gd name="T41" fmla="*/ 152 h 256"/>
                <a:gd name="T42" fmla="*/ 112 w 256"/>
                <a:gd name="T43" fmla="*/ 144 h 256"/>
                <a:gd name="T44" fmla="*/ 112 w 256"/>
                <a:gd name="T45" fmla="*/ 140 h 256"/>
                <a:gd name="T46" fmla="*/ 115 w 256"/>
                <a:gd name="T47" fmla="*/ 124 h 256"/>
                <a:gd name="T48" fmla="*/ 123 w 256"/>
                <a:gd name="T49" fmla="*/ 113 h 256"/>
                <a:gd name="T50" fmla="*/ 134 w 256"/>
                <a:gd name="T51" fmla="*/ 104 h 256"/>
                <a:gd name="T52" fmla="*/ 143 w 256"/>
                <a:gd name="T53" fmla="*/ 96 h 256"/>
                <a:gd name="T54" fmla="*/ 144 w 256"/>
                <a:gd name="T55" fmla="*/ 93 h 256"/>
                <a:gd name="T56" fmla="*/ 140 w 256"/>
                <a:gd name="T57" fmla="*/ 86 h 256"/>
                <a:gd name="T58" fmla="*/ 128 w 256"/>
                <a:gd name="T59" fmla="*/ 83 h 256"/>
                <a:gd name="T60" fmla="*/ 117 w 256"/>
                <a:gd name="T61" fmla="*/ 86 h 256"/>
                <a:gd name="T62" fmla="*/ 111 w 256"/>
                <a:gd name="T63" fmla="*/ 97 h 256"/>
                <a:gd name="T64" fmla="*/ 103 w 256"/>
                <a:gd name="T65" fmla="*/ 104 h 256"/>
                <a:gd name="T66" fmla="*/ 103 w 256"/>
                <a:gd name="T67" fmla="*/ 104 h 256"/>
                <a:gd name="T68" fmla="*/ 87 w 256"/>
                <a:gd name="T69" fmla="*/ 102 h 256"/>
                <a:gd name="T70" fmla="*/ 81 w 256"/>
                <a:gd name="T71" fmla="*/ 99 h 256"/>
                <a:gd name="T72" fmla="*/ 80 w 256"/>
                <a:gd name="T73" fmla="*/ 93 h 256"/>
                <a:gd name="T74" fmla="*/ 95 w 256"/>
                <a:gd name="T75" fmla="*/ 66 h 256"/>
                <a:gd name="T76" fmla="*/ 128 w 256"/>
                <a:gd name="T77" fmla="*/ 56 h 256"/>
                <a:gd name="T78" fmla="*/ 162 w 256"/>
                <a:gd name="T79" fmla="*/ 66 h 256"/>
                <a:gd name="T80" fmla="*/ 176 w 256"/>
                <a:gd name="T81" fmla="*/ 92 h 256"/>
                <a:gd name="T82" fmla="*/ 170 w 256"/>
                <a:gd name="T83" fmla="*/ 10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6" name="组合 115"/>
          <p:cNvGrpSpPr>
            <a:grpSpLocks noChangeAspect="1"/>
          </p:cNvGrpSpPr>
          <p:nvPr/>
        </p:nvGrpSpPr>
        <p:grpSpPr>
          <a:xfrm>
            <a:off x="6680652" y="3491083"/>
            <a:ext cx="864000" cy="864000"/>
            <a:chOff x="-2462213" y="4260850"/>
            <a:chExt cx="1368425" cy="1368425"/>
          </a:xfrm>
        </p:grpSpPr>
        <p:sp>
          <p:nvSpPr>
            <p:cNvPr id="179" name="Freeform 43"/>
            <p:cNvSpPr>
              <a:spLocks/>
            </p:cNvSpPr>
            <p:nvPr/>
          </p:nvSpPr>
          <p:spPr bwMode="auto">
            <a:xfrm flipH="1">
              <a:off x="-2462213" y="426085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80" name="Freeform 44"/>
            <p:cNvSpPr>
              <a:spLocks/>
            </p:cNvSpPr>
            <p:nvPr/>
          </p:nvSpPr>
          <p:spPr bwMode="auto">
            <a:xfrm flipH="1">
              <a:off x="-2085976" y="4584700"/>
              <a:ext cx="992188" cy="1044575"/>
            </a:xfrm>
            <a:custGeom>
              <a:avLst/>
              <a:gdLst>
                <a:gd name="T0" fmla="*/ 225 w 383"/>
                <a:gd name="T1" fmla="*/ 0 h 403"/>
                <a:gd name="T2" fmla="*/ 0 w 383"/>
                <a:gd name="T3" fmla="*/ 225 h 403"/>
                <a:gd name="T4" fmla="*/ 0 w 383"/>
                <a:gd name="T5" fmla="*/ 363 h 403"/>
                <a:gd name="T6" fmla="*/ 40 w 383"/>
                <a:gd name="T7" fmla="*/ 403 h 403"/>
                <a:gd name="T8" fmla="*/ 139 w 383"/>
                <a:gd name="T9" fmla="*/ 403 h 403"/>
                <a:gd name="T10" fmla="*/ 383 w 383"/>
                <a:gd name="T11" fmla="*/ 159 h 403"/>
                <a:gd name="T12" fmla="*/ 294 w 383"/>
                <a:gd name="T13" fmla="*/ 92 h 403"/>
                <a:gd name="T14" fmla="*/ 225 w 383"/>
                <a:gd name="T1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3" h="403">
                  <a:moveTo>
                    <a:pt x="225" y="0"/>
                  </a:moveTo>
                  <a:cubicBezTo>
                    <a:pt x="0" y="225"/>
                    <a:pt x="0" y="225"/>
                    <a:pt x="0" y="225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85"/>
                    <a:pt x="18" y="403"/>
                    <a:pt x="40" y="403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383" y="159"/>
                    <a:pt x="383" y="159"/>
                    <a:pt x="383" y="159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25" y="0"/>
                    <a:pt x="225" y="0"/>
                    <a:pt x="225" y="0"/>
                  </a:cubicBezTo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81" name="Freeform 45"/>
            <p:cNvSpPr>
              <a:spLocks/>
            </p:cNvSpPr>
            <p:nvPr/>
          </p:nvSpPr>
          <p:spPr bwMode="auto">
            <a:xfrm flipH="1">
              <a:off x="-2100263" y="4572000"/>
              <a:ext cx="663575" cy="663575"/>
            </a:xfrm>
            <a:custGeom>
              <a:avLst/>
              <a:gdLst>
                <a:gd name="T0" fmla="*/ 240 w 256"/>
                <a:gd name="T1" fmla="*/ 88 h 256"/>
                <a:gd name="T2" fmla="*/ 168 w 256"/>
                <a:gd name="T3" fmla="*/ 88 h 256"/>
                <a:gd name="T4" fmla="*/ 168 w 256"/>
                <a:gd name="T5" fmla="*/ 16 h 256"/>
                <a:gd name="T6" fmla="*/ 152 w 256"/>
                <a:gd name="T7" fmla="*/ 0 h 256"/>
                <a:gd name="T8" fmla="*/ 104 w 256"/>
                <a:gd name="T9" fmla="*/ 0 h 256"/>
                <a:gd name="T10" fmla="*/ 88 w 256"/>
                <a:gd name="T11" fmla="*/ 16 h 256"/>
                <a:gd name="T12" fmla="*/ 88 w 256"/>
                <a:gd name="T13" fmla="*/ 88 h 256"/>
                <a:gd name="T14" fmla="*/ 16 w 256"/>
                <a:gd name="T15" fmla="*/ 88 h 256"/>
                <a:gd name="T16" fmla="*/ 0 w 256"/>
                <a:gd name="T17" fmla="*/ 104 h 256"/>
                <a:gd name="T18" fmla="*/ 0 w 256"/>
                <a:gd name="T19" fmla="*/ 152 h 256"/>
                <a:gd name="T20" fmla="*/ 16 w 256"/>
                <a:gd name="T21" fmla="*/ 168 h 256"/>
                <a:gd name="T22" fmla="*/ 88 w 256"/>
                <a:gd name="T23" fmla="*/ 168 h 256"/>
                <a:gd name="T24" fmla="*/ 88 w 256"/>
                <a:gd name="T25" fmla="*/ 240 h 256"/>
                <a:gd name="T26" fmla="*/ 104 w 256"/>
                <a:gd name="T27" fmla="*/ 256 h 256"/>
                <a:gd name="T28" fmla="*/ 152 w 256"/>
                <a:gd name="T29" fmla="*/ 256 h 256"/>
                <a:gd name="T30" fmla="*/ 168 w 256"/>
                <a:gd name="T31" fmla="*/ 240 h 256"/>
                <a:gd name="T32" fmla="*/ 168 w 256"/>
                <a:gd name="T33" fmla="*/ 168 h 256"/>
                <a:gd name="T34" fmla="*/ 240 w 256"/>
                <a:gd name="T35" fmla="*/ 168 h 256"/>
                <a:gd name="T36" fmla="*/ 256 w 256"/>
                <a:gd name="T37" fmla="*/ 152 h 256"/>
                <a:gd name="T38" fmla="*/ 256 w 256"/>
                <a:gd name="T39" fmla="*/ 104 h 256"/>
                <a:gd name="T40" fmla="*/ 240 w 256"/>
                <a:gd name="T41" fmla="*/ 8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256">
                  <a:moveTo>
                    <a:pt x="240" y="88"/>
                  </a:moveTo>
                  <a:cubicBezTo>
                    <a:pt x="168" y="88"/>
                    <a:pt x="168" y="88"/>
                    <a:pt x="168" y="88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8" y="7"/>
                    <a:pt x="88" y="16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7" y="88"/>
                    <a:pt x="0" y="95"/>
                    <a:pt x="0" y="1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7" y="168"/>
                    <a:pt x="16" y="168"/>
                  </a:cubicBezTo>
                  <a:cubicBezTo>
                    <a:pt x="88" y="168"/>
                    <a:pt x="88" y="168"/>
                    <a:pt x="88" y="168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88" y="249"/>
                    <a:pt x="95" y="256"/>
                    <a:pt x="104" y="256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61" y="256"/>
                    <a:pt x="168" y="249"/>
                    <a:pt x="168" y="24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9" y="168"/>
                    <a:pt x="256" y="161"/>
                    <a:pt x="256" y="152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56" y="95"/>
                    <a:pt x="249" y="88"/>
                    <a:pt x="24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7" name="组合 116"/>
          <p:cNvGrpSpPr>
            <a:grpSpLocks noChangeAspect="1"/>
          </p:cNvGrpSpPr>
          <p:nvPr/>
        </p:nvGrpSpPr>
        <p:grpSpPr>
          <a:xfrm>
            <a:off x="4124646" y="3491083"/>
            <a:ext cx="864000" cy="864000"/>
            <a:chOff x="-4141788" y="4260850"/>
            <a:chExt cx="1368425" cy="1368425"/>
          </a:xfrm>
        </p:grpSpPr>
        <p:sp>
          <p:nvSpPr>
            <p:cNvPr id="175" name="Freeform 47"/>
            <p:cNvSpPr>
              <a:spLocks/>
            </p:cNvSpPr>
            <p:nvPr/>
          </p:nvSpPr>
          <p:spPr bwMode="auto">
            <a:xfrm flipH="1">
              <a:off x="-4141788" y="426085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7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76" name="Freeform 48"/>
            <p:cNvSpPr>
              <a:spLocks/>
            </p:cNvSpPr>
            <p:nvPr/>
          </p:nvSpPr>
          <p:spPr bwMode="auto">
            <a:xfrm flipH="1">
              <a:off x="-3736976" y="4556125"/>
              <a:ext cx="963613" cy="1073150"/>
            </a:xfrm>
            <a:custGeom>
              <a:avLst/>
              <a:gdLst>
                <a:gd name="T0" fmla="*/ 226 w 372"/>
                <a:gd name="T1" fmla="*/ 0 h 414"/>
                <a:gd name="T2" fmla="*/ 173 w 372"/>
                <a:gd name="T3" fmla="*/ 52 h 414"/>
                <a:gd name="T4" fmla="*/ 140 w 372"/>
                <a:gd name="T5" fmla="*/ 44 h 414"/>
                <a:gd name="T6" fmla="*/ 0 w 372"/>
                <a:gd name="T7" fmla="*/ 184 h 414"/>
                <a:gd name="T8" fmla="*/ 0 w 372"/>
                <a:gd name="T9" fmla="*/ 374 h 414"/>
                <a:gd name="T10" fmla="*/ 40 w 372"/>
                <a:gd name="T11" fmla="*/ 414 h 414"/>
                <a:gd name="T12" fmla="*/ 206 w 372"/>
                <a:gd name="T13" fmla="*/ 414 h 414"/>
                <a:gd name="T14" fmla="*/ 356 w 372"/>
                <a:gd name="T15" fmla="*/ 265 h 414"/>
                <a:gd name="T16" fmla="*/ 349 w 372"/>
                <a:gd name="T17" fmla="*/ 100 h 414"/>
                <a:gd name="T18" fmla="*/ 339 w 372"/>
                <a:gd name="T19" fmla="*/ 97 h 414"/>
                <a:gd name="T20" fmla="*/ 372 w 372"/>
                <a:gd name="T21" fmla="*/ 65 h 414"/>
                <a:gd name="T22" fmla="*/ 290 w 372"/>
                <a:gd name="T23" fmla="*/ 48 h 414"/>
                <a:gd name="T24" fmla="*/ 281 w 372"/>
                <a:gd name="T25" fmla="*/ 7 h 414"/>
                <a:gd name="T26" fmla="*/ 226 w 372"/>
                <a:gd name="T2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414">
                  <a:moveTo>
                    <a:pt x="226" y="0"/>
                  </a:moveTo>
                  <a:cubicBezTo>
                    <a:pt x="173" y="52"/>
                    <a:pt x="173" y="52"/>
                    <a:pt x="173" y="52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96"/>
                    <a:pt x="18" y="414"/>
                    <a:pt x="40" y="414"/>
                  </a:cubicBezTo>
                  <a:cubicBezTo>
                    <a:pt x="206" y="414"/>
                    <a:pt x="206" y="414"/>
                    <a:pt x="206" y="414"/>
                  </a:cubicBezTo>
                  <a:cubicBezTo>
                    <a:pt x="356" y="265"/>
                    <a:pt x="356" y="265"/>
                    <a:pt x="356" y="265"/>
                  </a:cubicBezTo>
                  <a:cubicBezTo>
                    <a:pt x="349" y="100"/>
                    <a:pt x="349" y="100"/>
                    <a:pt x="349" y="100"/>
                  </a:cubicBezTo>
                  <a:cubicBezTo>
                    <a:pt x="339" y="97"/>
                    <a:pt x="339" y="97"/>
                    <a:pt x="339" y="97"/>
                  </a:cubicBezTo>
                  <a:cubicBezTo>
                    <a:pt x="372" y="65"/>
                    <a:pt x="372" y="65"/>
                    <a:pt x="372" y="65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963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77" name="Freeform 49"/>
            <p:cNvSpPr>
              <a:spLocks noEditPoints="1"/>
            </p:cNvSpPr>
            <p:nvPr/>
          </p:nvSpPr>
          <p:spPr bwMode="auto">
            <a:xfrm flipH="1">
              <a:off x="-3748088" y="4530725"/>
              <a:ext cx="622300" cy="207963"/>
            </a:xfrm>
            <a:custGeom>
              <a:avLst/>
              <a:gdLst>
                <a:gd name="T0" fmla="*/ 224 w 240"/>
                <a:gd name="T1" fmla="*/ 48 h 80"/>
                <a:gd name="T2" fmla="*/ 160 w 240"/>
                <a:gd name="T3" fmla="*/ 48 h 80"/>
                <a:gd name="T4" fmla="*/ 160 w 240"/>
                <a:gd name="T5" fmla="*/ 32 h 80"/>
                <a:gd name="T6" fmla="*/ 128 w 240"/>
                <a:gd name="T7" fmla="*/ 0 h 80"/>
                <a:gd name="T8" fmla="*/ 112 w 240"/>
                <a:gd name="T9" fmla="*/ 0 h 80"/>
                <a:gd name="T10" fmla="*/ 80 w 240"/>
                <a:gd name="T11" fmla="*/ 32 h 80"/>
                <a:gd name="T12" fmla="*/ 80 w 240"/>
                <a:gd name="T13" fmla="*/ 48 h 80"/>
                <a:gd name="T14" fmla="*/ 16 w 240"/>
                <a:gd name="T15" fmla="*/ 48 h 80"/>
                <a:gd name="T16" fmla="*/ 0 w 240"/>
                <a:gd name="T17" fmla="*/ 64 h 80"/>
                <a:gd name="T18" fmla="*/ 16 w 240"/>
                <a:gd name="T19" fmla="*/ 80 h 80"/>
                <a:gd name="T20" fmla="*/ 224 w 240"/>
                <a:gd name="T21" fmla="*/ 80 h 80"/>
                <a:gd name="T22" fmla="*/ 240 w 240"/>
                <a:gd name="T23" fmla="*/ 64 h 80"/>
                <a:gd name="T24" fmla="*/ 224 w 240"/>
                <a:gd name="T25" fmla="*/ 48 h 80"/>
                <a:gd name="T26" fmla="*/ 136 w 240"/>
                <a:gd name="T27" fmla="*/ 48 h 80"/>
                <a:gd name="T28" fmla="*/ 104 w 240"/>
                <a:gd name="T29" fmla="*/ 48 h 80"/>
                <a:gd name="T30" fmla="*/ 104 w 240"/>
                <a:gd name="T31" fmla="*/ 24 h 80"/>
                <a:gd name="T32" fmla="*/ 136 w 240"/>
                <a:gd name="T33" fmla="*/ 24 h 80"/>
                <a:gd name="T34" fmla="*/ 136 w 240"/>
                <a:gd name="T35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80">
                  <a:moveTo>
                    <a:pt x="224" y="48"/>
                  </a:moveTo>
                  <a:cubicBezTo>
                    <a:pt x="160" y="48"/>
                    <a:pt x="160" y="48"/>
                    <a:pt x="160" y="48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0"/>
                    <a:pt x="80" y="14"/>
                    <a:pt x="80" y="32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33" y="80"/>
                    <a:pt x="240" y="73"/>
                    <a:pt x="240" y="64"/>
                  </a:cubicBezTo>
                  <a:cubicBezTo>
                    <a:pt x="240" y="55"/>
                    <a:pt x="233" y="48"/>
                    <a:pt x="224" y="48"/>
                  </a:cubicBezTo>
                  <a:close/>
                  <a:moveTo>
                    <a:pt x="136" y="48"/>
                  </a:moveTo>
                  <a:cubicBezTo>
                    <a:pt x="104" y="48"/>
                    <a:pt x="104" y="48"/>
                    <a:pt x="104" y="48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78" name="Freeform 50"/>
            <p:cNvSpPr>
              <a:spLocks noEditPoints="1"/>
            </p:cNvSpPr>
            <p:nvPr/>
          </p:nvSpPr>
          <p:spPr bwMode="auto">
            <a:xfrm flipH="1">
              <a:off x="-3706813" y="4779963"/>
              <a:ext cx="539750" cy="476250"/>
            </a:xfrm>
            <a:custGeom>
              <a:avLst/>
              <a:gdLst>
                <a:gd name="T0" fmla="*/ 0 w 208"/>
                <a:gd name="T1" fmla="*/ 168 h 184"/>
                <a:gd name="T2" fmla="*/ 16 w 208"/>
                <a:gd name="T3" fmla="*/ 184 h 184"/>
                <a:gd name="T4" fmla="*/ 192 w 208"/>
                <a:gd name="T5" fmla="*/ 184 h 184"/>
                <a:gd name="T6" fmla="*/ 208 w 208"/>
                <a:gd name="T7" fmla="*/ 168 h 184"/>
                <a:gd name="T8" fmla="*/ 208 w 208"/>
                <a:gd name="T9" fmla="*/ 0 h 184"/>
                <a:gd name="T10" fmla="*/ 0 w 208"/>
                <a:gd name="T11" fmla="*/ 0 h 184"/>
                <a:gd name="T12" fmla="*/ 0 w 208"/>
                <a:gd name="T13" fmla="*/ 168 h 184"/>
                <a:gd name="T14" fmla="*/ 160 w 208"/>
                <a:gd name="T15" fmla="*/ 16 h 184"/>
                <a:gd name="T16" fmla="*/ 176 w 208"/>
                <a:gd name="T17" fmla="*/ 16 h 184"/>
                <a:gd name="T18" fmla="*/ 176 w 208"/>
                <a:gd name="T19" fmla="*/ 152 h 184"/>
                <a:gd name="T20" fmla="*/ 160 w 208"/>
                <a:gd name="T21" fmla="*/ 152 h 184"/>
                <a:gd name="T22" fmla="*/ 160 w 208"/>
                <a:gd name="T23" fmla="*/ 16 h 184"/>
                <a:gd name="T24" fmla="*/ 128 w 208"/>
                <a:gd name="T25" fmla="*/ 16 h 184"/>
                <a:gd name="T26" fmla="*/ 144 w 208"/>
                <a:gd name="T27" fmla="*/ 16 h 184"/>
                <a:gd name="T28" fmla="*/ 144 w 208"/>
                <a:gd name="T29" fmla="*/ 152 h 184"/>
                <a:gd name="T30" fmla="*/ 128 w 208"/>
                <a:gd name="T31" fmla="*/ 152 h 184"/>
                <a:gd name="T32" fmla="*/ 128 w 208"/>
                <a:gd name="T33" fmla="*/ 16 h 184"/>
                <a:gd name="T34" fmla="*/ 96 w 208"/>
                <a:gd name="T35" fmla="*/ 16 h 184"/>
                <a:gd name="T36" fmla="*/ 112 w 208"/>
                <a:gd name="T37" fmla="*/ 16 h 184"/>
                <a:gd name="T38" fmla="*/ 112 w 208"/>
                <a:gd name="T39" fmla="*/ 152 h 184"/>
                <a:gd name="T40" fmla="*/ 96 w 208"/>
                <a:gd name="T41" fmla="*/ 152 h 184"/>
                <a:gd name="T42" fmla="*/ 96 w 208"/>
                <a:gd name="T43" fmla="*/ 16 h 184"/>
                <a:gd name="T44" fmla="*/ 64 w 208"/>
                <a:gd name="T45" fmla="*/ 16 h 184"/>
                <a:gd name="T46" fmla="*/ 80 w 208"/>
                <a:gd name="T47" fmla="*/ 16 h 184"/>
                <a:gd name="T48" fmla="*/ 80 w 208"/>
                <a:gd name="T49" fmla="*/ 152 h 184"/>
                <a:gd name="T50" fmla="*/ 64 w 208"/>
                <a:gd name="T51" fmla="*/ 152 h 184"/>
                <a:gd name="T52" fmla="*/ 64 w 208"/>
                <a:gd name="T53" fmla="*/ 16 h 184"/>
                <a:gd name="T54" fmla="*/ 32 w 208"/>
                <a:gd name="T55" fmla="*/ 16 h 184"/>
                <a:gd name="T56" fmla="*/ 48 w 208"/>
                <a:gd name="T57" fmla="*/ 16 h 184"/>
                <a:gd name="T58" fmla="*/ 48 w 208"/>
                <a:gd name="T59" fmla="*/ 152 h 184"/>
                <a:gd name="T60" fmla="*/ 32 w 208"/>
                <a:gd name="T61" fmla="*/ 152 h 184"/>
                <a:gd name="T62" fmla="*/ 32 w 208"/>
                <a:gd name="T63" fmla="*/ 1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184">
                  <a:moveTo>
                    <a:pt x="0" y="168"/>
                  </a:moveTo>
                  <a:cubicBezTo>
                    <a:pt x="0" y="177"/>
                    <a:pt x="7" y="184"/>
                    <a:pt x="16" y="184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201" y="184"/>
                    <a:pt x="208" y="177"/>
                    <a:pt x="208" y="168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  <a:moveTo>
                    <a:pt x="160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60" y="152"/>
                    <a:pt x="160" y="152"/>
                    <a:pt x="160" y="152"/>
                  </a:cubicBezTo>
                  <a:lnTo>
                    <a:pt x="160" y="16"/>
                  </a:lnTo>
                  <a:close/>
                  <a:moveTo>
                    <a:pt x="128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28" y="152"/>
                    <a:pt x="128" y="152"/>
                    <a:pt x="128" y="152"/>
                  </a:cubicBezTo>
                  <a:lnTo>
                    <a:pt x="128" y="16"/>
                  </a:lnTo>
                  <a:close/>
                  <a:moveTo>
                    <a:pt x="96" y="16"/>
                  </a:moveTo>
                  <a:cubicBezTo>
                    <a:pt x="112" y="16"/>
                    <a:pt x="112" y="16"/>
                    <a:pt x="112" y="16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96" y="152"/>
                    <a:pt x="96" y="152"/>
                    <a:pt x="96" y="152"/>
                  </a:cubicBezTo>
                  <a:lnTo>
                    <a:pt x="96" y="16"/>
                  </a:lnTo>
                  <a:close/>
                  <a:moveTo>
                    <a:pt x="64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64" y="152"/>
                    <a:pt x="64" y="152"/>
                    <a:pt x="64" y="152"/>
                  </a:cubicBezTo>
                  <a:lnTo>
                    <a:pt x="64" y="16"/>
                  </a:lnTo>
                  <a:close/>
                  <a:moveTo>
                    <a:pt x="32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32" y="152"/>
                    <a:pt x="32" y="152"/>
                    <a:pt x="32" y="152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8" name="组合 117"/>
          <p:cNvGrpSpPr>
            <a:grpSpLocks noChangeAspect="1"/>
          </p:cNvGrpSpPr>
          <p:nvPr/>
        </p:nvGrpSpPr>
        <p:grpSpPr>
          <a:xfrm>
            <a:off x="2846643" y="3491083"/>
            <a:ext cx="864000" cy="864000"/>
            <a:chOff x="-5821363" y="4260850"/>
            <a:chExt cx="1368425" cy="1368425"/>
          </a:xfrm>
        </p:grpSpPr>
        <p:sp>
          <p:nvSpPr>
            <p:cNvPr id="170" name="Freeform 52"/>
            <p:cNvSpPr>
              <a:spLocks/>
            </p:cNvSpPr>
            <p:nvPr/>
          </p:nvSpPr>
          <p:spPr bwMode="auto">
            <a:xfrm flipH="1">
              <a:off x="-5821363" y="426085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71" name="Freeform 53"/>
            <p:cNvSpPr>
              <a:spLocks/>
            </p:cNvSpPr>
            <p:nvPr/>
          </p:nvSpPr>
          <p:spPr bwMode="auto">
            <a:xfrm flipH="1">
              <a:off x="-5334001" y="4591050"/>
              <a:ext cx="881063" cy="1038225"/>
            </a:xfrm>
            <a:custGeom>
              <a:avLst/>
              <a:gdLst>
                <a:gd name="T0" fmla="*/ 270 w 340"/>
                <a:gd name="T1" fmla="*/ 0 h 401"/>
                <a:gd name="T2" fmla="*/ 204 w 340"/>
                <a:gd name="T3" fmla="*/ 16 h 401"/>
                <a:gd name="T4" fmla="*/ 0 w 340"/>
                <a:gd name="T5" fmla="*/ 220 h 401"/>
                <a:gd name="T6" fmla="*/ 0 w 340"/>
                <a:gd name="T7" fmla="*/ 361 h 401"/>
                <a:gd name="T8" fmla="*/ 40 w 340"/>
                <a:gd name="T9" fmla="*/ 401 h 401"/>
                <a:gd name="T10" fmla="*/ 141 w 340"/>
                <a:gd name="T11" fmla="*/ 401 h 401"/>
                <a:gd name="T12" fmla="*/ 317 w 340"/>
                <a:gd name="T13" fmla="*/ 226 h 401"/>
                <a:gd name="T14" fmla="*/ 272 w 340"/>
                <a:gd name="T15" fmla="*/ 142 h 401"/>
                <a:gd name="T16" fmla="*/ 340 w 340"/>
                <a:gd name="T17" fmla="*/ 73 h 401"/>
                <a:gd name="T18" fmla="*/ 270 w 340"/>
                <a:gd name="T1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401">
                  <a:moveTo>
                    <a:pt x="270" y="0"/>
                  </a:moveTo>
                  <a:cubicBezTo>
                    <a:pt x="204" y="16"/>
                    <a:pt x="204" y="16"/>
                    <a:pt x="204" y="16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83"/>
                    <a:pt x="18" y="401"/>
                    <a:pt x="40" y="401"/>
                  </a:cubicBezTo>
                  <a:cubicBezTo>
                    <a:pt x="141" y="401"/>
                    <a:pt x="141" y="401"/>
                    <a:pt x="141" y="401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272" y="142"/>
                    <a:pt x="272" y="142"/>
                    <a:pt x="272" y="142"/>
                  </a:cubicBezTo>
                  <a:cubicBezTo>
                    <a:pt x="340" y="73"/>
                    <a:pt x="340" y="73"/>
                    <a:pt x="340" y="73"/>
                  </a:cubicBezTo>
                  <a:cubicBezTo>
                    <a:pt x="270" y="0"/>
                    <a:pt x="270" y="0"/>
                    <a:pt x="270" y="0"/>
                  </a:cubicBezTo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72" name="Freeform 54"/>
            <p:cNvSpPr>
              <a:spLocks/>
            </p:cNvSpPr>
            <p:nvPr/>
          </p:nvSpPr>
          <p:spPr bwMode="auto">
            <a:xfrm flipH="1">
              <a:off x="-5334001" y="4572000"/>
              <a:ext cx="414338" cy="207963"/>
            </a:xfrm>
            <a:custGeom>
              <a:avLst/>
              <a:gdLst>
                <a:gd name="T0" fmla="*/ 48 w 160"/>
                <a:gd name="T1" fmla="*/ 56 h 80"/>
                <a:gd name="T2" fmla="*/ 80 w 160"/>
                <a:gd name="T3" fmla="*/ 24 h 80"/>
                <a:gd name="T4" fmla="*/ 112 w 160"/>
                <a:gd name="T5" fmla="*/ 56 h 80"/>
                <a:gd name="T6" fmla="*/ 112 w 160"/>
                <a:gd name="T7" fmla="*/ 80 h 80"/>
                <a:gd name="T8" fmla="*/ 160 w 160"/>
                <a:gd name="T9" fmla="*/ 80 h 80"/>
                <a:gd name="T10" fmla="*/ 158 w 160"/>
                <a:gd name="T11" fmla="*/ 64 h 80"/>
                <a:gd name="T12" fmla="*/ 80 w 160"/>
                <a:gd name="T13" fmla="*/ 0 h 80"/>
                <a:gd name="T14" fmla="*/ 2 w 160"/>
                <a:gd name="T15" fmla="*/ 64 h 80"/>
                <a:gd name="T16" fmla="*/ 0 w 160"/>
                <a:gd name="T17" fmla="*/ 80 h 80"/>
                <a:gd name="T18" fmla="*/ 48 w 160"/>
                <a:gd name="T19" fmla="*/ 80 h 80"/>
                <a:gd name="T20" fmla="*/ 48 w 160"/>
                <a:gd name="T21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80">
                  <a:moveTo>
                    <a:pt x="48" y="56"/>
                  </a:moveTo>
                  <a:cubicBezTo>
                    <a:pt x="48" y="38"/>
                    <a:pt x="62" y="24"/>
                    <a:pt x="80" y="24"/>
                  </a:cubicBezTo>
                  <a:cubicBezTo>
                    <a:pt x="98" y="24"/>
                    <a:pt x="112" y="38"/>
                    <a:pt x="112" y="56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1" y="28"/>
                    <a:pt x="119" y="0"/>
                    <a:pt x="80" y="0"/>
                  </a:cubicBezTo>
                  <a:cubicBezTo>
                    <a:pt x="41" y="0"/>
                    <a:pt x="9" y="28"/>
                    <a:pt x="2" y="6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8" y="80"/>
                    <a:pt x="48" y="80"/>
                    <a:pt x="48" y="80"/>
                  </a:cubicBezTo>
                  <a:lnTo>
                    <a:pt x="4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73" name="Freeform 55"/>
            <p:cNvSpPr>
              <a:spLocks/>
            </p:cNvSpPr>
            <p:nvPr/>
          </p:nvSpPr>
          <p:spPr bwMode="auto">
            <a:xfrm flipH="1">
              <a:off x="-5334001" y="4821238"/>
              <a:ext cx="414338" cy="414338"/>
            </a:xfrm>
            <a:custGeom>
              <a:avLst/>
              <a:gdLst>
                <a:gd name="T0" fmla="*/ 108 w 160"/>
                <a:gd name="T1" fmla="*/ 0 h 160"/>
                <a:gd name="T2" fmla="*/ 100 w 160"/>
                <a:gd name="T3" fmla="*/ 8 h 160"/>
                <a:gd name="T4" fmla="*/ 99 w 160"/>
                <a:gd name="T5" fmla="*/ 10 h 160"/>
                <a:gd name="T6" fmla="*/ 97 w 160"/>
                <a:gd name="T7" fmla="*/ 11 h 160"/>
                <a:gd name="T8" fmla="*/ 94 w 160"/>
                <a:gd name="T9" fmla="*/ 13 h 160"/>
                <a:gd name="T10" fmla="*/ 92 w 160"/>
                <a:gd name="T11" fmla="*/ 14 h 160"/>
                <a:gd name="T12" fmla="*/ 87 w 160"/>
                <a:gd name="T13" fmla="*/ 15 h 160"/>
                <a:gd name="T14" fmla="*/ 86 w 160"/>
                <a:gd name="T15" fmla="*/ 15 h 160"/>
                <a:gd name="T16" fmla="*/ 80 w 160"/>
                <a:gd name="T17" fmla="*/ 16 h 160"/>
                <a:gd name="T18" fmla="*/ 74 w 160"/>
                <a:gd name="T19" fmla="*/ 15 h 160"/>
                <a:gd name="T20" fmla="*/ 73 w 160"/>
                <a:gd name="T21" fmla="*/ 15 h 160"/>
                <a:gd name="T22" fmla="*/ 68 w 160"/>
                <a:gd name="T23" fmla="*/ 14 h 160"/>
                <a:gd name="T24" fmla="*/ 66 w 160"/>
                <a:gd name="T25" fmla="*/ 13 h 160"/>
                <a:gd name="T26" fmla="*/ 63 w 160"/>
                <a:gd name="T27" fmla="*/ 11 h 160"/>
                <a:gd name="T28" fmla="*/ 61 w 160"/>
                <a:gd name="T29" fmla="*/ 10 h 160"/>
                <a:gd name="T30" fmla="*/ 60 w 160"/>
                <a:gd name="T31" fmla="*/ 8 h 160"/>
                <a:gd name="T32" fmla="*/ 52 w 160"/>
                <a:gd name="T33" fmla="*/ 0 h 160"/>
                <a:gd name="T34" fmla="*/ 48 w 160"/>
                <a:gd name="T35" fmla="*/ 0 h 160"/>
                <a:gd name="T36" fmla="*/ 0 w 160"/>
                <a:gd name="T37" fmla="*/ 0 h 160"/>
                <a:gd name="T38" fmla="*/ 0 w 160"/>
                <a:gd name="T39" fmla="*/ 81 h 160"/>
                <a:gd name="T40" fmla="*/ 80 w 160"/>
                <a:gd name="T41" fmla="*/ 160 h 160"/>
                <a:gd name="T42" fmla="*/ 160 w 160"/>
                <a:gd name="T43" fmla="*/ 81 h 160"/>
                <a:gd name="T44" fmla="*/ 160 w 160"/>
                <a:gd name="T45" fmla="*/ 0 h 160"/>
                <a:gd name="T46" fmla="*/ 112 w 160"/>
                <a:gd name="T47" fmla="*/ 0 h 160"/>
                <a:gd name="T48" fmla="*/ 108 w 160"/>
                <a:gd name="T4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0" h="160">
                  <a:moveTo>
                    <a:pt x="108" y="0"/>
                  </a:moveTo>
                  <a:cubicBezTo>
                    <a:pt x="106" y="3"/>
                    <a:pt x="103" y="6"/>
                    <a:pt x="100" y="8"/>
                  </a:cubicBezTo>
                  <a:cubicBezTo>
                    <a:pt x="100" y="9"/>
                    <a:pt x="100" y="9"/>
                    <a:pt x="99" y="10"/>
                  </a:cubicBezTo>
                  <a:cubicBezTo>
                    <a:pt x="98" y="10"/>
                    <a:pt x="98" y="11"/>
                    <a:pt x="97" y="11"/>
                  </a:cubicBezTo>
                  <a:cubicBezTo>
                    <a:pt x="96" y="12"/>
                    <a:pt x="95" y="12"/>
                    <a:pt x="94" y="13"/>
                  </a:cubicBezTo>
                  <a:cubicBezTo>
                    <a:pt x="93" y="13"/>
                    <a:pt x="92" y="13"/>
                    <a:pt x="92" y="14"/>
                  </a:cubicBezTo>
                  <a:cubicBezTo>
                    <a:pt x="90" y="14"/>
                    <a:pt x="89" y="15"/>
                    <a:pt x="87" y="15"/>
                  </a:cubicBezTo>
                  <a:cubicBezTo>
                    <a:pt x="87" y="15"/>
                    <a:pt x="86" y="15"/>
                    <a:pt x="86" y="15"/>
                  </a:cubicBezTo>
                  <a:cubicBezTo>
                    <a:pt x="84" y="16"/>
                    <a:pt x="82" y="16"/>
                    <a:pt x="80" y="16"/>
                  </a:cubicBezTo>
                  <a:cubicBezTo>
                    <a:pt x="78" y="16"/>
                    <a:pt x="76" y="16"/>
                    <a:pt x="74" y="15"/>
                  </a:cubicBezTo>
                  <a:cubicBezTo>
                    <a:pt x="74" y="15"/>
                    <a:pt x="73" y="15"/>
                    <a:pt x="73" y="15"/>
                  </a:cubicBezTo>
                  <a:cubicBezTo>
                    <a:pt x="71" y="15"/>
                    <a:pt x="70" y="14"/>
                    <a:pt x="68" y="14"/>
                  </a:cubicBezTo>
                  <a:cubicBezTo>
                    <a:pt x="68" y="13"/>
                    <a:pt x="67" y="13"/>
                    <a:pt x="66" y="13"/>
                  </a:cubicBezTo>
                  <a:cubicBezTo>
                    <a:pt x="65" y="12"/>
                    <a:pt x="64" y="12"/>
                    <a:pt x="63" y="11"/>
                  </a:cubicBezTo>
                  <a:cubicBezTo>
                    <a:pt x="62" y="11"/>
                    <a:pt x="62" y="10"/>
                    <a:pt x="61" y="10"/>
                  </a:cubicBezTo>
                  <a:cubicBezTo>
                    <a:pt x="60" y="9"/>
                    <a:pt x="60" y="9"/>
                    <a:pt x="60" y="8"/>
                  </a:cubicBezTo>
                  <a:cubicBezTo>
                    <a:pt x="57" y="6"/>
                    <a:pt x="54" y="3"/>
                    <a:pt x="5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124" y="160"/>
                    <a:pt x="160" y="124"/>
                    <a:pt x="160" y="81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2" y="0"/>
                    <a:pt x="112" y="0"/>
                    <a:pt x="112" y="0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74" name="Freeform 56"/>
            <p:cNvSpPr>
              <a:spLocks/>
            </p:cNvSpPr>
            <p:nvPr/>
          </p:nvSpPr>
          <p:spPr bwMode="auto">
            <a:xfrm flipH="1">
              <a:off x="-5168901" y="4675188"/>
              <a:ext cx="84138" cy="146050"/>
            </a:xfrm>
            <a:custGeom>
              <a:avLst/>
              <a:gdLst>
                <a:gd name="T0" fmla="*/ 0 w 32"/>
                <a:gd name="T1" fmla="*/ 16 h 56"/>
                <a:gd name="T2" fmla="*/ 0 w 32"/>
                <a:gd name="T3" fmla="*/ 40 h 56"/>
                <a:gd name="T4" fmla="*/ 2 w 32"/>
                <a:gd name="T5" fmla="*/ 48 h 56"/>
                <a:gd name="T6" fmla="*/ 2 w 32"/>
                <a:gd name="T7" fmla="*/ 48 h 56"/>
                <a:gd name="T8" fmla="*/ 8 w 32"/>
                <a:gd name="T9" fmla="*/ 54 h 56"/>
                <a:gd name="T10" fmla="*/ 8 w 32"/>
                <a:gd name="T11" fmla="*/ 54 h 56"/>
                <a:gd name="T12" fmla="*/ 11 w 32"/>
                <a:gd name="T13" fmla="*/ 55 h 56"/>
                <a:gd name="T14" fmla="*/ 12 w 32"/>
                <a:gd name="T15" fmla="*/ 55 h 56"/>
                <a:gd name="T16" fmla="*/ 16 w 32"/>
                <a:gd name="T17" fmla="*/ 56 h 56"/>
                <a:gd name="T18" fmla="*/ 20 w 32"/>
                <a:gd name="T19" fmla="*/ 55 h 56"/>
                <a:gd name="T20" fmla="*/ 21 w 32"/>
                <a:gd name="T21" fmla="*/ 55 h 56"/>
                <a:gd name="T22" fmla="*/ 24 w 32"/>
                <a:gd name="T23" fmla="*/ 54 h 56"/>
                <a:gd name="T24" fmla="*/ 24 w 32"/>
                <a:gd name="T25" fmla="*/ 54 h 56"/>
                <a:gd name="T26" fmla="*/ 30 w 32"/>
                <a:gd name="T27" fmla="*/ 48 h 56"/>
                <a:gd name="T28" fmla="*/ 30 w 32"/>
                <a:gd name="T29" fmla="*/ 48 h 56"/>
                <a:gd name="T30" fmla="*/ 32 w 32"/>
                <a:gd name="T31" fmla="*/ 40 h 56"/>
                <a:gd name="T32" fmla="*/ 32 w 32"/>
                <a:gd name="T33" fmla="*/ 16 h 56"/>
                <a:gd name="T34" fmla="*/ 16 w 32"/>
                <a:gd name="T35" fmla="*/ 0 h 56"/>
                <a:gd name="T36" fmla="*/ 0 w 32"/>
                <a:gd name="T37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56">
                  <a:moveTo>
                    <a:pt x="0" y="16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1" y="45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4" y="50"/>
                    <a:pt x="6" y="52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17" y="56"/>
                    <a:pt x="19" y="56"/>
                    <a:pt x="20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6" y="52"/>
                    <a:pt x="28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5"/>
                    <a:pt x="32" y="43"/>
                    <a:pt x="32" y="4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9" name="组合 118"/>
          <p:cNvGrpSpPr>
            <a:grpSpLocks noChangeAspect="1"/>
          </p:cNvGrpSpPr>
          <p:nvPr/>
        </p:nvGrpSpPr>
        <p:grpSpPr>
          <a:xfrm>
            <a:off x="1568641" y="3491083"/>
            <a:ext cx="863999" cy="864000"/>
            <a:chOff x="-7500938" y="4260850"/>
            <a:chExt cx="1368425" cy="1368426"/>
          </a:xfrm>
        </p:grpSpPr>
        <p:sp>
          <p:nvSpPr>
            <p:cNvPr id="167" name="Freeform 58"/>
            <p:cNvSpPr>
              <a:spLocks/>
            </p:cNvSpPr>
            <p:nvPr/>
          </p:nvSpPr>
          <p:spPr bwMode="auto">
            <a:xfrm flipH="1">
              <a:off x="-7500938" y="426085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A45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 flipH="1">
              <a:off x="-7124701" y="4865688"/>
              <a:ext cx="992188" cy="763588"/>
            </a:xfrm>
            <a:custGeom>
              <a:avLst/>
              <a:gdLst>
                <a:gd name="T0" fmla="*/ 137 w 383"/>
                <a:gd name="T1" fmla="*/ 0 h 295"/>
                <a:gd name="T2" fmla="*/ 0 w 383"/>
                <a:gd name="T3" fmla="*/ 137 h 295"/>
                <a:gd name="T4" fmla="*/ 0 w 383"/>
                <a:gd name="T5" fmla="*/ 255 h 295"/>
                <a:gd name="T6" fmla="*/ 40 w 383"/>
                <a:gd name="T7" fmla="*/ 295 h 295"/>
                <a:gd name="T8" fmla="*/ 174 w 383"/>
                <a:gd name="T9" fmla="*/ 295 h 295"/>
                <a:gd name="T10" fmla="*/ 328 w 383"/>
                <a:gd name="T11" fmla="*/ 142 h 295"/>
                <a:gd name="T12" fmla="*/ 269 w 383"/>
                <a:gd name="T13" fmla="*/ 137 h 295"/>
                <a:gd name="T14" fmla="*/ 383 w 383"/>
                <a:gd name="T15" fmla="*/ 22 h 295"/>
                <a:gd name="T16" fmla="*/ 137 w 383"/>
                <a:gd name="T17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295">
                  <a:moveTo>
                    <a:pt x="137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7"/>
                    <a:pt x="18" y="295"/>
                    <a:pt x="40" y="295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328" y="142"/>
                    <a:pt x="328" y="142"/>
                    <a:pt x="328" y="142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383" y="22"/>
                    <a:pt x="383" y="22"/>
                    <a:pt x="383" y="22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 flipH="1">
              <a:off x="-7140576" y="4568825"/>
              <a:ext cx="668338" cy="677863"/>
            </a:xfrm>
            <a:custGeom>
              <a:avLst/>
              <a:gdLst>
                <a:gd name="T0" fmla="*/ 141 w 258"/>
                <a:gd name="T1" fmla="*/ 5 h 261"/>
                <a:gd name="T2" fmla="*/ 129 w 258"/>
                <a:gd name="T3" fmla="*/ 0 h 261"/>
                <a:gd name="T4" fmla="*/ 117 w 258"/>
                <a:gd name="T5" fmla="*/ 5 h 261"/>
                <a:gd name="T6" fmla="*/ 5 w 258"/>
                <a:gd name="T7" fmla="*/ 114 h 261"/>
                <a:gd name="T8" fmla="*/ 2 w 258"/>
                <a:gd name="T9" fmla="*/ 131 h 261"/>
                <a:gd name="T10" fmla="*/ 17 w 258"/>
                <a:gd name="T11" fmla="*/ 141 h 261"/>
                <a:gd name="T12" fmla="*/ 57 w 258"/>
                <a:gd name="T13" fmla="*/ 141 h 261"/>
                <a:gd name="T14" fmla="*/ 57 w 258"/>
                <a:gd name="T15" fmla="*/ 245 h 261"/>
                <a:gd name="T16" fmla="*/ 73 w 258"/>
                <a:gd name="T17" fmla="*/ 261 h 261"/>
                <a:gd name="T18" fmla="*/ 185 w 258"/>
                <a:gd name="T19" fmla="*/ 261 h 261"/>
                <a:gd name="T20" fmla="*/ 201 w 258"/>
                <a:gd name="T21" fmla="*/ 245 h 261"/>
                <a:gd name="T22" fmla="*/ 201 w 258"/>
                <a:gd name="T23" fmla="*/ 141 h 261"/>
                <a:gd name="T24" fmla="*/ 241 w 258"/>
                <a:gd name="T25" fmla="*/ 141 h 261"/>
                <a:gd name="T26" fmla="*/ 256 w 258"/>
                <a:gd name="T27" fmla="*/ 131 h 261"/>
                <a:gd name="T28" fmla="*/ 253 w 258"/>
                <a:gd name="T29" fmla="*/ 114 h 261"/>
                <a:gd name="T30" fmla="*/ 141 w 258"/>
                <a:gd name="T31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8" h="261">
                  <a:moveTo>
                    <a:pt x="141" y="5"/>
                  </a:moveTo>
                  <a:cubicBezTo>
                    <a:pt x="138" y="2"/>
                    <a:pt x="133" y="0"/>
                    <a:pt x="129" y="0"/>
                  </a:cubicBezTo>
                  <a:cubicBezTo>
                    <a:pt x="125" y="0"/>
                    <a:pt x="120" y="2"/>
                    <a:pt x="117" y="5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1" y="119"/>
                    <a:pt x="0" y="126"/>
                    <a:pt x="2" y="131"/>
                  </a:cubicBezTo>
                  <a:cubicBezTo>
                    <a:pt x="5" y="137"/>
                    <a:pt x="11" y="141"/>
                    <a:pt x="17" y="14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57" y="254"/>
                    <a:pt x="64" y="261"/>
                    <a:pt x="73" y="261"/>
                  </a:cubicBezTo>
                  <a:cubicBezTo>
                    <a:pt x="185" y="261"/>
                    <a:pt x="185" y="261"/>
                    <a:pt x="185" y="261"/>
                  </a:cubicBezTo>
                  <a:cubicBezTo>
                    <a:pt x="194" y="261"/>
                    <a:pt x="201" y="254"/>
                    <a:pt x="201" y="245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41" y="141"/>
                    <a:pt x="241" y="141"/>
                    <a:pt x="241" y="141"/>
                  </a:cubicBezTo>
                  <a:cubicBezTo>
                    <a:pt x="247" y="141"/>
                    <a:pt x="253" y="137"/>
                    <a:pt x="256" y="131"/>
                  </a:cubicBezTo>
                  <a:cubicBezTo>
                    <a:pt x="258" y="126"/>
                    <a:pt x="257" y="119"/>
                    <a:pt x="253" y="114"/>
                  </a:cubicBezTo>
                  <a:lnTo>
                    <a:pt x="14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0" name="组合 119"/>
          <p:cNvGrpSpPr>
            <a:grpSpLocks noChangeAspect="1"/>
          </p:cNvGrpSpPr>
          <p:nvPr/>
        </p:nvGrpSpPr>
        <p:grpSpPr>
          <a:xfrm>
            <a:off x="290638" y="3491083"/>
            <a:ext cx="864000" cy="864000"/>
            <a:chOff x="-9180513" y="4260850"/>
            <a:chExt cx="1368425" cy="1368425"/>
          </a:xfrm>
        </p:grpSpPr>
        <p:sp>
          <p:nvSpPr>
            <p:cNvPr id="164" name="Freeform 62"/>
            <p:cNvSpPr>
              <a:spLocks/>
            </p:cNvSpPr>
            <p:nvPr/>
          </p:nvSpPr>
          <p:spPr bwMode="auto">
            <a:xfrm flipH="1">
              <a:off x="-9180513" y="426085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5" name="Freeform 63"/>
            <p:cNvSpPr>
              <a:spLocks/>
            </p:cNvSpPr>
            <p:nvPr/>
          </p:nvSpPr>
          <p:spPr bwMode="auto">
            <a:xfrm flipH="1">
              <a:off x="-8869363" y="4591050"/>
              <a:ext cx="1057275" cy="1038225"/>
            </a:xfrm>
            <a:custGeom>
              <a:avLst/>
              <a:gdLst>
                <a:gd name="T0" fmla="*/ 241 w 408"/>
                <a:gd name="T1" fmla="*/ 0 h 401"/>
                <a:gd name="T2" fmla="*/ 0 w 408"/>
                <a:gd name="T3" fmla="*/ 241 h 401"/>
                <a:gd name="T4" fmla="*/ 0 w 408"/>
                <a:gd name="T5" fmla="*/ 361 h 401"/>
                <a:gd name="T6" fmla="*/ 40 w 408"/>
                <a:gd name="T7" fmla="*/ 401 h 401"/>
                <a:gd name="T8" fmla="*/ 240 w 408"/>
                <a:gd name="T9" fmla="*/ 401 h 401"/>
                <a:gd name="T10" fmla="*/ 408 w 408"/>
                <a:gd name="T11" fmla="*/ 234 h 401"/>
                <a:gd name="T12" fmla="*/ 241 w 408"/>
                <a:gd name="T1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" h="401">
                  <a:moveTo>
                    <a:pt x="241" y="0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83"/>
                    <a:pt x="18" y="401"/>
                    <a:pt x="40" y="401"/>
                  </a:cubicBezTo>
                  <a:cubicBezTo>
                    <a:pt x="240" y="401"/>
                    <a:pt x="240" y="401"/>
                    <a:pt x="240" y="401"/>
                  </a:cubicBezTo>
                  <a:cubicBezTo>
                    <a:pt x="408" y="234"/>
                    <a:pt x="408" y="234"/>
                    <a:pt x="408" y="234"/>
                  </a:cubicBezTo>
                  <a:cubicBezTo>
                    <a:pt x="241" y="0"/>
                    <a:pt x="241" y="0"/>
                    <a:pt x="241" y="0"/>
                  </a:cubicBezTo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6" name="Freeform 64"/>
            <p:cNvSpPr>
              <a:spLocks noEditPoints="1"/>
            </p:cNvSpPr>
            <p:nvPr/>
          </p:nvSpPr>
          <p:spPr bwMode="auto">
            <a:xfrm flipH="1">
              <a:off x="-8905876" y="4562475"/>
              <a:ext cx="798513" cy="661988"/>
            </a:xfrm>
            <a:custGeom>
              <a:avLst/>
              <a:gdLst>
                <a:gd name="T0" fmla="*/ 188 w 308"/>
                <a:gd name="T1" fmla="*/ 19 h 256"/>
                <a:gd name="T2" fmla="*/ 154 w 308"/>
                <a:gd name="T3" fmla="*/ 0 h 256"/>
                <a:gd name="T4" fmla="*/ 120 w 308"/>
                <a:gd name="T5" fmla="*/ 19 h 256"/>
                <a:gd name="T6" fmla="*/ 8 w 308"/>
                <a:gd name="T7" fmla="*/ 195 h 256"/>
                <a:gd name="T8" fmla="*/ 7 w 308"/>
                <a:gd name="T9" fmla="*/ 235 h 256"/>
                <a:gd name="T10" fmla="*/ 42 w 308"/>
                <a:gd name="T11" fmla="*/ 256 h 256"/>
                <a:gd name="T12" fmla="*/ 266 w 308"/>
                <a:gd name="T13" fmla="*/ 256 h 256"/>
                <a:gd name="T14" fmla="*/ 301 w 308"/>
                <a:gd name="T15" fmla="*/ 235 h 256"/>
                <a:gd name="T16" fmla="*/ 300 w 308"/>
                <a:gd name="T17" fmla="*/ 195 h 256"/>
                <a:gd name="T18" fmla="*/ 188 w 308"/>
                <a:gd name="T19" fmla="*/ 19 h 256"/>
                <a:gd name="T20" fmla="*/ 154 w 308"/>
                <a:gd name="T21" fmla="*/ 216 h 256"/>
                <a:gd name="T22" fmla="*/ 138 w 308"/>
                <a:gd name="T23" fmla="*/ 200 h 256"/>
                <a:gd name="T24" fmla="*/ 154 w 308"/>
                <a:gd name="T25" fmla="*/ 184 h 256"/>
                <a:gd name="T26" fmla="*/ 170 w 308"/>
                <a:gd name="T27" fmla="*/ 200 h 256"/>
                <a:gd name="T28" fmla="*/ 154 w 308"/>
                <a:gd name="T29" fmla="*/ 216 h 256"/>
                <a:gd name="T30" fmla="*/ 170 w 308"/>
                <a:gd name="T31" fmla="*/ 152 h 256"/>
                <a:gd name="T32" fmla="*/ 154 w 308"/>
                <a:gd name="T33" fmla="*/ 168 h 256"/>
                <a:gd name="T34" fmla="*/ 138 w 308"/>
                <a:gd name="T35" fmla="*/ 152 h 256"/>
                <a:gd name="T36" fmla="*/ 138 w 308"/>
                <a:gd name="T37" fmla="*/ 96 h 256"/>
                <a:gd name="T38" fmla="*/ 154 w 308"/>
                <a:gd name="T39" fmla="*/ 80 h 256"/>
                <a:gd name="T40" fmla="*/ 170 w 308"/>
                <a:gd name="T41" fmla="*/ 96 h 256"/>
                <a:gd name="T42" fmla="*/ 170 w 308"/>
                <a:gd name="T43" fmla="*/ 15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8" h="256">
                  <a:moveTo>
                    <a:pt x="188" y="19"/>
                  </a:moveTo>
                  <a:cubicBezTo>
                    <a:pt x="180" y="7"/>
                    <a:pt x="168" y="0"/>
                    <a:pt x="154" y="0"/>
                  </a:cubicBezTo>
                  <a:cubicBezTo>
                    <a:pt x="140" y="0"/>
                    <a:pt x="128" y="7"/>
                    <a:pt x="120" y="19"/>
                  </a:cubicBezTo>
                  <a:cubicBezTo>
                    <a:pt x="8" y="195"/>
                    <a:pt x="8" y="195"/>
                    <a:pt x="8" y="195"/>
                  </a:cubicBezTo>
                  <a:cubicBezTo>
                    <a:pt x="0" y="207"/>
                    <a:pt x="0" y="222"/>
                    <a:pt x="7" y="235"/>
                  </a:cubicBezTo>
                  <a:cubicBezTo>
                    <a:pt x="14" y="248"/>
                    <a:pt x="27" y="256"/>
                    <a:pt x="42" y="256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81" y="256"/>
                    <a:pt x="294" y="248"/>
                    <a:pt x="301" y="235"/>
                  </a:cubicBezTo>
                  <a:cubicBezTo>
                    <a:pt x="308" y="222"/>
                    <a:pt x="308" y="207"/>
                    <a:pt x="300" y="195"/>
                  </a:cubicBezTo>
                  <a:lnTo>
                    <a:pt x="188" y="19"/>
                  </a:lnTo>
                  <a:close/>
                  <a:moveTo>
                    <a:pt x="154" y="216"/>
                  </a:moveTo>
                  <a:cubicBezTo>
                    <a:pt x="145" y="216"/>
                    <a:pt x="138" y="209"/>
                    <a:pt x="138" y="200"/>
                  </a:cubicBezTo>
                  <a:cubicBezTo>
                    <a:pt x="138" y="191"/>
                    <a:pt x="145" y="184"/>
                    <a:pt x="154" y="184"/>
                  </a:cubicBezTo>
                  <a:cubicBezTo>
                    <a:pt x="163" y="184"/>
                    <a:pt x="170" y="191"/>
                    <a:pt x="170" y="200"/>
                  </a:cubicBezTo>
                  <a:cubicBezTo>
                    <a:pt x="170" y="209"/>
                    <a:pt x="163" y="216"/>
                    <a:pt x="154" y="216"/>
                  </a:cubicBezTo>
                  <a:close/>
                  <a:moveTo>
                    <a:pt x="170" y="152"/>
                  </a:moveTo>
                  <a:cubicBezTo>
                    <a:pt x="170" y="161"/>
                    <a:pt x="163" y="168"/>
                    <a:pt x="154" y="168"/>
                  </a:cubicBezTo>
                  <a:cubicBezTo>
                    <a:pt x="145" y="168"/>
                    <a:pt x="138" y="161"/>
                    <a:pt x="138" y="152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87"/>
                    <a:pt x="145" y="80"/>
                    <a:pt x="154" y="80"/>
                  </a:cubicBezTo>
                  <a:cubicBezTo>
                    <a:pt x="163" y="80"/>
                    <a:pt x="170" y="87"/>
                    <a:pt x="170" y="96"/>
                  </a:cubicBezTo>
                  <a:lnTo>
                    <a:pt x="17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1" name="组合 120"/>
          <p:cNvGrpSpPr>
            <a:grpSpLocks noChangeAspect="1"/>
          </p:cNvGrpSpPr>
          <p:nvPr/>
        </p:nvGrpSpPr>
        <p:grpSpPr>
          <a:xfrm>
            <a:off x="1568988" y="2302642"/>
            <a:ext cx="864000" cy="864000"/>
            <a:chOff x="-7500938" y="2478088"/>
            <a:chExt cx="1368425" cy="1368425"/>
          </a:xfrm>
        </p:grpSpPr>
        <p:sp>
          <p:nvSpPr>
            <p:cNvPr id="156" name="Freeform 66"/>
            <p:cNvSpPr>
              <a:spLocks/>
            </p:cNvSpPr>
            <p:nvPr/>
          </p:nvSpPr>
          <p:spPr bwMode="auto">
            <a:xfrm flipH="1">
              <a:off x="-7500938" y="2478088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57" name="Freeform 67"/>
            <p:cNvSpPr>
              <a:spLocks/>
            </p:cNvSpPr>
            <p:nvPr/>
          </p:nvSpPr>
          <p:spPr bwMode="auto">
            <a:xfrm flipH="1">
              <a:off x="-7148513" y="2768600"/>
              <a:ext cx="1016000" cy="1077913"/>
            </a:xfrm>
            <a:custGeom>
              <a:avLst/>
              <a:gdLst>
                <a:gd name="T0" fmla="*/ 292 w 392"/>
                <a:gd name="T1" fmla="*/ 0 h 416"/>
                <a:gd name="T2" fmla="*/ 228 w 392"/>
                <a:gd name="T3" fmla="*/ 64 h 416"/>
                <a:gd name="T4" fmla="*/ 177 w 392"/>
                <a:gd name="T5" fmla="*/ 5 h 416"/>
                <a:gd name="T6" fmla="*/ 0 w 392"/>
                <a:gd name="T7" fmla="*/ 182 h 416"/>
                <a:gd name="T8" fmla="*/ 0 w 392"/>
                <a:gd name="T9" fmla="*/ 376 h 416"/>
                <a:gd name="T10" fmla="*/ 40 w 392"/>
                <a:gd name="T11" fmla="*/ 416 h 416"/>
                <a:gd name="T12" fmla="*/ 227 w 392"/>
                <a:gd name="T13" fmla="*/ 416 h 416"/>
                <a:gd name="T14" fmla="*/ 392 w 392"/>
                <a:gd name="T15" fmla="*/ 251 h 416"/>
                <a:gd name="T16" fmla="*/ 381 w 392"/>
                <a:gd name="T17" fmla="*/ 239 h 416"/>
                <a:gd name="T18" fmla="*/ 382 w 392"/>
                <a:gd name="T19" fmla="*/ 238 h 416"/>
                <a:gd name="T20" fmla="*/ 382 w 392"/>
                <a:gd name="T21" fmla="*/ 167 h 416"/>
                <a:gd name="T22" fmla="*/ 356 w 392"/>
                <a:gd name="T23" fmla="*/ 112 h 416"/>
                <a:gd name="T24" fmla="*/ 310 w 392"/>
                <a:gd name="T25" fmla="*/ 158 h 416"/>
                <a:gd name="T26" fmla="*/ 299 w 392"/>
                <a:gd name="T27" fmla="*/ 145 h 416"/>
                <a:gd name="T28" fmla="*/ 348 w 392"/>
                <a:gd name="T29" fmla="*/ 96 h 416"/>
                <a:gd name="T30" fmla="*/ 335 w 392"/>
                <a:gd name="T31" fmla="*/ 74 h 416"/>
                <a:gd name="T32" fmla="*/ 329 w 392"/>
                <a:gd name="T33" fmla="*/ 75 h 416"/>
                <a:gd name="T34" fmla="*/ 348 w 392"/>
                <a:gd name="T35" fmla="*/ 56 h 416"/>
                <a:gd name="T36" fmla="*/ 324 w 392"/>
                <a:gd name="T37" fmla="*/ 47 h 416"/>
                <a:gd name="T38" fmla="*/ 292 w 392"/>
                <a:gd name="T3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2" h="416">
                  <a:moveTo>
                    <a:pt x="292" y="0"/>
                  </a:moveTo>
                  <a:cubicBezTo>
                    <a:pt x="228" y="64"/>
                    <a:pt x="228" y="64"/>
                    <a:pt x="228" y="64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98"/>
                    <a:pt x="18" y="416"/>
                    <a:pt x="40" y="416"/>
                  </a:cubicBezTo>
                  <a:cubicBezTo>
                    <a:pt x="227" y="416"/>
                    <a:pt x="227" y="416"/>
                    <a:pt x="227" y="416"/>
                  </a:cubicBezTo>
                  <a:cubicBezTo>
                    <a:pt x="392" y="251"/>
                    <a:pt x="392" y="251"/>
                    <a:pt x="392" y="251"/>
                  </a:cubicBezTo>
                  <a:cubicBezTo>
                    <a:pt x="381" y="239"/>
                    <a:pt x="381" y="239"/>
                    <a:pt x="381" y="239"/>
                  </a:cubicBezTo>
                  <a:cubicBezTo>
                    <a:pt x="382" y="238"/>
                    <a:pt x="382" y="238"/>
                    <a:pt x="382" y="238"/>
                  </a:cubicBezTo>
                  <a:cubicBezTo>
                    <a:pt x="382" y="167"/>
                    <a:pt x="382" y="167"/>
                    <a:pt x="382" y="167"/>
                  </a:cubicBezTo>
                  <a:cubicBezTo>
                    <a:pt x="356" y="112"/>
                    <a:pt x="356" y="112"/>
                    <a:pt x="356" y="112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48" y="56"/>
                    <a:pt x="348" y="56"/>
                    <a:pt x="348" y="56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58" name="Freeform 68"/>
            <p:cNvSpPr>
              <a:spLocks/>
            </p:cNvSpPr>
            <p:nvPr/>
          </p:nvSpPr>
          <p:spPr bwMode="auto">
            <a:xfrm flipH="1">
              <a:off x="-7159626" y="3059113"/>
              <a:ext cx="104775" cy="373063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59" name="Freeform 69"/>
            <p:cNvSpPr>
              <a:spLocks/>
            </p:cNvSpPr>
            <p:nvPr/>
          </p:nvSpPr>
          <p:spPr bwMode="auto">
            <a:xfrm flipH="1">
              <a:off x="-7054851" y="3349625"/>
              <a:ext cx="496888" cy="82550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0" name="Freeform 70"/>
            <p:cNvSpPr>
              <a:spLocks/>
            </p:cNvSpPr>
            <p:nvPr/>
          </p:nvSpPr>
          <p:spPr bwMode="auto">
            <a:xfrm flipH="1">
              <a:off x="-6557963" y="3059113"/>
              <a:ext cx="104775" cy="373063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1" name="Freeform 71"/>
            <p:cNvSpPr>
              <a:spLocks/>
            </p:cNvSpPr>
            <p:nvPr/>
          </p:nvSpPr>
          <p:spPr bwMode="auto">
            <a:xfrm flipH="1">
              <a:off x="-7034213" y="2768600"/>
              <a:ext cx="144463" cy="144463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2" name="Freeform 72"/>
            <p:cNvSpPr>
              <a:spLocks/>
            </p:cNvSpPr>
            <p:nvPr/>
          </p:nvSpPr>
          <p:spPr bwMode="auto">
            <a:xfrm flipH="1">
              <a:off x="-7034213" y="2768600"/>
              <a:ext cx="455613" cy="249238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63" name="Rectangle 73"/>
            <p:cNvSpPr>
              <a:spLocks noChangeArrowheads="1"/>
            </p:cNvSpPr>
            <p:nvPr/>
          </p:nvSpPr>
          <p:spPr bwMode="auto">
            <a:xfrm flipH="1">
              <a:off x="-7013576" y="3059113"/>
              <a:ext cx="414338" cy="247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2" name="组合 121"/>
          <p:cNvGrpSpPr>
            <a:grpSpLocks noChangeAspect="1"/>
          </p:cNvGrpSpPr>
          <p:nvPr/>
        </p:nvGrpSpPr>
        <p:grpSpPr>
          <a:xfrm>
            <a:off x="290638" y="2302642"/>
            <a:ext cx="864000" cy="864000"/>
            <a:chOff x="-9180513" y="2478088"/>
            <a:chExt cx="1368425" cy="1368425"/>
          </a:xfrm>
        </p:grpSpPr>
        <p:sp>
          <p:nvSpPr>
            <p:cNvPr id="153" name="Freeform 75"/>
            <p:cNvSpPr>
              <a:spLocks/>
            </p:cNvSpPr>
            <p:nvPr/>
          </p:nvSpPr>
          <p:spPr bwMode="auto">
            <a:xfrm flipH="1">
              <a:off x="-9180513" y="2478088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54" name="Freeform 76"/>
            <p:cNvSpPr>
              <a:spLocks/>
            </p:cNvSpPr>
            <p:nvPr/>
          </p:nvSpPr>
          <p:spPr bwMode="auto">
            <a:xfrm flipH="1">
              <a:off x="-8836026" y="2809875"/>
              <a:ext cx="1023938" cy="1036638"/>
            </a:xfrm>
            <a:custGeom>
              <a:avLst/>
              <a:gdLst>
                <a:gd name="T0" fmla="*/ 352 w 395"/>
                <a:gd name="T1" fmla="*/ 0 h 400"/>
                <a:gd name="T2" fmla="*/ 319 w 395"/>
                <a:gd name="T3" fmla="*/ 33 h 400"/>
                <a:gd name="T4" fmla="*/ 188 w 395"/>
                <a:gd name="T5" fmla="*/ 35 h 400"/>
                <a:gd name="T6" fmla="*/ 161 w 395"/>
                <a:gd name="T7" fmla="*/ 7 h 400"/>
                <a:gd name="T8" fmla="*/ 133 w 395"/>
                <a:gd name="T9" fmla="*/ 5 h 400"/>
                <a:gd name="T10" fmla="*/ 0 w 395"/>
                <a:gd name="T11" fmla="*/ 138 h 400"/>
                <a:gd name="T12" fmla="*/ 0 w 395"/>
                <a:gd name="T13" fmla="*/ 360 h 400"/>
                <a:gd name="T14" fmla="*/ 40 w 395"/>
                <a:gd name="T15" fmla="*/ 400 h 400"/>
                <a:gd name="T16" fmla="*/ 247 w 395"/>
                <a:gd name="T17" fmla="*/ 400 h 400"/>
                <a:gd name="T18" fmla="*/ 395 w 395"/>
                <a:gd name="T19" fmla="*/ 251 h 400"/>
                <a:gd name="T20" fmla="*/ 386 w 395"/>
                <a:gd name="T21" fmla="*/ 189 h 400"/>
                <a:gd name="T22" fmla="*/ 387 w 395"/>
                <a:gd name="T23" fmla="*/ 8 h 400"/>
                <a:gd name="T24" fmla="*/ 352 w 395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400">
                  <a:moveTo>
                    <a:pt x="352" y="0"/>
                  </a:moveTo>
                  <a:cubicBezTo>
                    <a:pt x="319" y="33"/>
                    <a:pt x="319" y="33"/>
                    <a:pt x="319" y="33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247" y="400"/>
                    <a:pt x="247" y="400"/>
                    <a:pt x="247" y="400"/>
                  </a:cubicBezTo>
                  <a:cubicBezTo>
                    <a:pt x="395" y="251"/>
                    <a:pt x="395" y="251"/>
                    <a:pt x="395" y="251"/>
                  </a:cubicBezTo>
                  <a:cubicBezTo>
                    <a:pt x="386" y="189"/>
                    <a:pt x="386" y="189"/>
                    <a:pt x="386" y="189"/>
                  </a:cubicBezTo>
                  <a:cubicBezTo>
                    <a:pt x="387" y="8"/>
                    <a:pt x="387" y="8"/>
                    <a:pt x="387" y="8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55" name="Freeform 77"/>
            <p:cNvSpPr>
              <a:spLocks noEditPoints="1"/>
            </p:cNvSpPr>
            <p:nvPr/>
          </p:nvSpPr>
          <p:spPr bwMode="auto">
            <a:xfrm flipH="1">
              <a:off x="-8848726" y="2809875"/>
              <a:ext cx="704850" cy="663575"/>
            </a:xfrm>
            <a:custGeom>
              <a:avLst/>
              <a:gdLst>
                <a:gd name="T0" fmla="*/ 224 w 272"/>
                <a:gd name="T1" fmla="*/ 0 h 256"/>
                <a:gd name="T2" fmla="*/ 208 w 272"/>
                <a:gd name="T3" fmla="*/ 24 h 256"/>
                <a:gd name="T4" fmla="*/ 48 w 272"/>
                <a:gd name="T5" fmla="*/ 8 h 256"/>
                <a:gd name="T6" fmla="*/ 16 w 272"/>
                <a:gd name="T7" fmla="*/ 0 h 256"/>
                <a:gd name="T8" fmla="*/ 0 w 272"/>
                <a:gd name="T9" fmla="*/ 240 h 256"/>
                <a:gd name="T10" fmla="*/ 48 w 272"/>
                <a:gd name="T11" fmla="*/ 256 h 256"/>
                <a:gd name="T12" fmla="*/ 64 w 272"/>
                <a:gd name="T13" fmla="*/ 232 h 256"/>
                <a:gd name="T14" fmla="*/ 224 w 272"/>
                <a:gd name="T15" fmla="*/ 248 h 256"/>
                <a:gd name="T16" fmla="*/ 256 w 272"/>
                <a:gd name="T17" fmla="*/ 256 h 256"/>
                <a:gd name="T18" fmla="*/ 272 w 272"/>
                <a:gd name="T19" fmla="*/ 16 h 256"/>
                <a:gd name="T20" fmla="*/ 32 w 272"/>
                <a:gd name="T21" fmla="*/ 248 h 256"/>
                <a:gd name="T22" fmla="*/ 16 w 272"/>
                <a:gd name="T23" fmla="*/ 232 h 256"/>
                <a:gd name="T24" fmla="*/ 32 w 272"/>
                <a:gd name="T25" fmla="*/ 248 h 256"/>
                <a:gd name="T26" fmla="*/ 16 w 272"/>
                <a:gd name="T27" fmla="*/ 216 h 256"/>
                <a:gd name="T28" fmla="*/ 32 w 272"/>
                <a:gd name="T29" fmla="*/ 200 h 256"/>
                <a:gd name="T30" fmla="*/ 32 w 272"/>
                <a:gd name="T31" fmla="*/ 184 h 256"/>
                <a:gd name="T32" fmla="*/ 16 w 272"/>
                <a:gd name="T33" fmla="*/ 168 h 256"/>
                <a:gd name="T34" fmla="*/ 32 w 272"/>
                <a:gd name="T35" fmla="*/ 184 h 256"/>
                <a:gd name="T36" fmla="*/ 16 w 272"/>
                <a:gd name="T37" fmla="*/ 152 h 256"/>
                <a:gd name="T38" fmla="*/ 32 w 272"/>
                <a:gd name="T39" fmla="*/ 136 h 256"/>
                <a:gd name="T40" fmla="*/ 32 w 272"/>
                <a:gd name="T41" fmla="*/ 120 h 256"/>
                <a:gd name="T42" fmla="*/ 16 w 272"/>
                <a:gd name="T43" fmla="*/ 104 h 256"/>
                <a:gd name="T44" fmla="*/ 32 w 272"/>
                <a:gd name="T45" fmla="*/ 120 h 256"/>
                <a:gd name="T46" fmla="*/ 16 w 272"/>
                <a:gd name="T47" fmla="*/ 88 h 256"/>
                <a:gd name="T48" fmla="*/ 32 w 272"/>
                <a:gd name="T49" fmla="*/ 72 h 256"/>
                <a:gd name="T50" fmla="*/ 32 w 272"/>
                <a:gd name="T51" fmla="*/ 56 h 256"/>
                <a:gd name="T52" fmla="*/ 16 w 272"/>
                <a:gd name="T53" fmla="*/ 40 h 256"/>
                <a:gd name="T54" fmla="*/ 32 w 272"/>
                <a:gd name="T55" fmla="*/ 56 h 256"/>
                <a:gd name="T56" fmla="*/ 16 w 272"/>
                <a:gd name="T57" fmla="*/ 24 h 256"/>
                <a:gd name="T58" fmla="*/ 32 w 272"/>
                <a:gd name="T59" fmla="*/ 8 h 256"/>
                <a:gd name="T60" fmla="*/ 224 w 272"/>
                <a:gd name="T61" fmla="*/ 200 h 256"/>
                <a:gd name="T62" fmla="*/ 64 w 272"/>
                <a:gd name="T63" fmla="*/ 216 h 256"/>
                <a:gd name="T64" fmla="*/ 48 w 272"/>
                <a:gd name="T65" fmla="*/ 56 h 256"/>
                <a:gd name="T66" fmla="*/ 208 w 272"/>
                <a:gd name="T67" fmla="*/ 40 h 256"/>
                <a:gd name="T68" fmla="*/ 224 w 272"/>
                <a:gd name="T69" fmla="*/ 200 h 256"/>
                <a:gd name="T70" fmla="*/ 240 w 272"/>
                <a:gd name="T71" fmla="*/ 248 h 256"/>
                <a:gd name="T72" fmla="*/ 256 w 272"/>
                <a:gd name="T73" fmla="*/ 232 h 256"/>
                <a:gd name="T74" fmla="*/ 256 w 272"/>
                <a:gd name="T75" fmla="*/ 216 h 256"/>
                <a:gd name="T76" fmla="*/ 240 w 272"/>
                <a:gd name="T77" fmla="*/ 200 h 256"/>
                <a:gd name="T78" fmla="*/ 256 w 272"/>
                <a:gd name="T79" fmla="*/ 216 h 256"/>
                <a:gd name="T80" fmla="*/ 240 w 272"/>
                <a:gd name="T81" fmla="*/ 184 h 256"/>
                <a:gd name="T82" fmla="*/ 256 w 272"/>
                <a:gd name="T83" fmla="*/ 168 h 256"/>
                <a:gd name="T84" fmla="*/ 256 w 272"/>
                <a:gd name="T85" fmla="*/ 152 h 256"/>
                <a:gd name="T86" fmla="*/ 240 w 272"/>
                <a:gd name="T87" fmla="*/ 136 h 256"/>
                <a:gd name="T88" fmla="*/ 256 w 272"/>
                <a:gd name="T89" fmla="*/ 152 h 256"/>
                <a:gd name="T90" fmla="*/ 240 w 272"/>
                <a:gd name="T91" fmla="*/ 120 h 256"/>
                <a:gd name="T92" fmla="*/ 256 w 272"/>
                <a:gd name="T93" fmla="*/ 104 h 256"/>
                <a:gd name="T94" fmla="*/ 256 w 272"/>
                <a:gd name="T95" fmla="*/ 88 h 256"/>
                <a:gd name="T96" fmla="*/ 240 w 272"/>
                <a:gd name="T97" fmla="*/ 72 h 256"/>
                <a:gd name="T98" fmla="*/ 256 w 272"/>
                <a:gd name="T99" fmla="*/ 88 h 256"/>
                <a:gd name="T100" fmla="*/ 240 w 272"/>
                <a:gd name="T101" fmla="*/ 56 h 256"/>
                <a:gd name="T102" fmla="*/ 256 w 272"/>
                <a:gd name="T103" fmla="*/ 40 h 256"/>
                <a:gd name="T104" fmla="*/ 256 w 272"/>
                <a:gd name="T105" fmla="*/ 24 h 256"/>
                <a:gd name="T106" fmla="*/ 240 w 272"/>
                <a:gd name="T107" fmla="*/ 8 h 256"/>
                <a:gd name="T108" fmla="*/ 256 w 272"/>
                <a:gd name="T109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256">
                  <a:moveTo>
                    <a:pt x="256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17"/>
                    <a:pt x="217" y="24"/>
                    <a:pt x="208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55" y="24"/>
                    <a:pt x="48" y="17"/>
                    <a:pt x="48" y="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9"/>
                    <a:pt x="7" y="256"/>
                    <a:pt x="16" y="256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8" y="248"/>
                    <a:pt x="48" y="248"/>
                    <a:pt x="48" y="248"/>
                  </a:cubicBezTo>
                  <a:cubicBezTo>
                    <a:pt x="48" y="239"/>
                    <a:pt x="55" y="232"/>
                    <a:pt x="64" y="232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17" y="232"/>
                    <a:pt x="224" y="239"/>
                    <a:pt x="224" y="248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265" y="256"/>
                    <a:pt x="272" y="249"/>
                    <a:pt x="272" y="240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7"/>
                    <a:pt x="265" y="0"/>
                    <a:pt x="256" y="0"/>
                  </a:cubicBezTo>
                  <a:close/>
                  <a:moveTo>
                    <a:pt x="32" y="248"/>
                  </a:moveTo>
                  <a:cubicBezTo>
                    <a:pt x="16" y="248"/>
                    <a:pt x="16" y="248"/>
                    <a:pt x="16" y="248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32" y="232"/>
                    <a:pt x="32" y="232"/>
                    <a:pt x="32" y="232"/>
                  </a:cubicBezTo>
                  <a:lnTo>
                    <a:pt x="32" y="248"/>
                  </a:lnTo>
                  <a:close/>
                  <a:moveTo>
                    <a:pt x="32" y="216"/>
                  </a:moveTo>
                  <a:cubicBezTo>
                    <a:pt x="16" y="216"/>
                    <a:pt x="16" y="216"/>
                    <a:pt x="16" y="216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32" y="200"/>
                    <a:pt x="32" y="200"/>
                    <a:pt x="32" y="200"/>
                  </a:cubicBezTo>
                  <a:lnTo>
                    <a:pt x="32" y="216"/>
                  </a:lnTo>
                  <a:close/>
                  <a:moveTo>
                    <a:pt x="32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32" y="168"/>
                    <a:pt x="32" y="168"/>
                    <a:pt x="32" y="168"/>
                  </a:cubicBezTo>
                  <a:lnTo>
                    <a:pt x="32" y="184"/>
                  </a:lnTo>
                  <a:close/>
                  <a:moveTo>
                    <a:pt x="32" y="152"/>
                  </a:moveTo>
                  <a:cubicBezTo>
                    <a:pt x="16" y="152"/>
                    <a:pt x="16" y="152"/>
                    <a:pt x="16" y="152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32" y="136"/>
                    <a:pt x="32" y="136"/>
                    <a:pt x="32" y="136"/>
                  </a:cubicBezTo>
                  <a:lnTo>
                    <a:pt x="32" y="152"/>
                  </a:lnTo>
                  <a:close/>
                  <a:moveTo>
                    <a:pt x="32" y="120"/>
                  </a:moveTo>
                  <a:cubicBezTo>
                    <a:pt x="16" y="120"/>
                    <a:pt x="16" y="120"/>
                    <a:pt x="16" y="120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32" y="104"/>
                    <a:pt x="32" y="104"/>
                    <a:pt x="32" y="104"/>
                  </a:cubicBezTo>
                  <a:lnTo>
                    <a:pt x="32" y="120"/>
                  </a:lnTo>
                  <a:close/>
                  <a:moveTo>
                    <a:pt x="32" y="88"/>
                  </a:moveTo>
                  <a:cubicBezTo>
                    <a:pt x="16" y="88"/>
                    <a:pt x="16" y="88"/>
                    <a:pt x="16" y="8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32" y="72"/>
                    <a:pt x="32" y="72"/>
                    <a:pt x="32" y="72"/>
                  </a:cubicBezTo>
                  <a:lnTo>
                    <a:pt x="32" y="88"/>
                  </a:lnTo>
                  <a:close/>
                  <a:moveTo>
                    <a:pt x="32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56"/>
                  </a:lnTo>
                  <a:close/>
                  <a:moveTo>
                    <a:pt x="32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24"/>
                  </a:lnTo>
                  <a:close/>
                  <a:moveTo>
                    <a:pt x="224" y="200"/>
                  </a:moveTo>
                  <a:cubicBezTo>
                    <a:pt x="224" y="209"/>
                    <a:pt x="217" y="216"/>
                    <a:pt x="208" y="21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55" y="216"/>
                    <a:pt x="48" y="209"/>
                    <a:pt x="48" y="200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47"/>
                    <a:pt x="55" y="40"/>
                    <a:pt x="64" y="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17" y="40"/>
                    <a:pt x="224" y="47"/>
                    <a:pt x="224" y="56"/>
                  </a:cubicBezTo>
                  <a:lnTo>
                    <a:pt x="224" y="200"/>
                  </a:lnTo>
                  <a:close/>
                  <a:moveTo>
                    <a:pt x="256" y="248"/>
                  </a:moveTo>
                  <a:cubicBezTo>
                    <a:pt x="240" y="248"/>
                    <a:pt x="240" y="248"/>
                    <a:pt x="240" y="24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56" y="232"/>
                    <a:pt x="256" y="232"/>
                    <a:pt x="256" y="232"/>
                  </a:cubicBezTo>
                  <a:lnTo>
                    <a:pt x="256" y="248"/>
                  </a:lnTo>
                  <a:close/>
                  <a:moveTo>
                    <a:pt x="256" y="216"/>
                  </a:moveTo>
                  <a:cubicBezTo>
                    <a:pt x="240" y="216"/>
                    <a:pt x="240" y="216"/>
                    <a:pt x="240" y="216"/>
                  </a:cubicBezTo>
                  <a:cubicBezTo>
                    <a:pt x="240" y="200"/>
                    <a:pt x="240" y="200"/>
                    <a:pt x="240" y="200"/>
                  </a:cubicBezTo>
                  <a:cubicBezTo>
                    <a:pt x="256" y="200"/>
                    <a:pt x="256" y="200"/>
                    <a:pt x="256" y="200"/>
                  </a:cubicBezTo>
                  <a:lnTo>
                    <a:pt x="256" y="216"/>
                  </a:lnTo>
                  <a:close/>
                  <a:moveTo>
                    <a:pt x="256" y="184"/>
                  </a:moveTo>
                  <a:cubicBezTo>
                    <a:pt x="240" y="184"/>
                    <a:pt x="240" y="184"/>
                    <a:pt x="240" y="184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56" y="168"/>
                    <a:pt x="256" y="168"/>
                    <a:pt x="256" y="168"/>
                  </a:cubicBezTo>
                  <a:lnTo>
                    <a:pt x="256" y="184"/>
                  </a:lnTo>
                  <a:close/>
                  <a:moveTo>
                    <a:pt x="256" y="152"/>
                  </a:moveTo>
                  <a:cubicBezTo>
                    <a:pt x="240" y="152"/>
                    <a:pt x="240" y="152"/>
                    <a:pt x="240" y="152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56" y="136"/>
                    <a:pt x="256" y="136"/>
                    <a:pt x="256" y="136"/>
                  </a:cubicBezTo>
                  <a:lnTo>
                    <a:pt x="256" y="152"/>
                  </a:lnTo>
                  <a:close/>
                  <a:moveTo>
                    <a:pt x="256" y="120"/>
                  </a:moveTo>
                  <a:cubicBezTo>
                    <a:pt x="240" y="120"/>
                    <a:pt x="240" y="120"/>
                    <a:pt x="240" y="120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56" y="104"/>
                    <a:pt x="256" y="104"/>
                    <a:pt x="256" y="104"/>
                  </a:cubicBezTo>
                  <a:lnTo>
                    <a:pt x="256" y="120"/>
                  </a:lnTo>
                  <a:close/>
                  <a:moveTo>
                    <a:pt x="256" y="88"/>
                  </a:moveTo>
                  <a:cubicBezTo>
                    <a:pt x="240" y="88"/>
                    <a:pt x="240" y="88"/>
                    <a:pt x="240" y="88"/>
                  </a:cubicBezTo>
                  <a:cubicBezTo>
                    <a:pt x="240" y="72"/>
                    <a:pt x="240" y="72"/>
                    <a:pt x="240" y="72"/>
                  </a:cubicBezTo>
                  <a:cubicBezTo>
                    <a:pt x="256" y="72"/>
                    <a:pt x="256" y="72"/>
                    <a:pt x="256" y="72"/>
                  </a:cubicBezTo>
                  <a:lnTo>
                    <a:pt x="256" y="88"/>
                  </a:lnTo>
                  <a:close/>
                  <a:moveTo>
                    <a:pt x="256" y="56"/>
                  </a:moveTo>
                  <a:cubicBezTo>
                    <a:pt x="240" y="56"/>
                    <a:pt x="240" y="56"/>
                    <a:pt x="240" y="56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56" y="40"/>
                    <a:pt x="256" y="40"/>
                    <a:pt x="256" y="40"/>
                  </a:cubicBezTo>
                  <a:lnTo>
                    <a:pt x="256" y="56"/>
                  </a:lnTo>
                  <a:close/>
                  <a:moveTo>
                    <a:pt x="256" y="24"/>
                  </a:moveTo>
                  <a:cubicBezTo>
                    <a:pt x="240" y="24"/>
                    <a:pt x="240" y="24"/>
                    <a:pt x="240" y="24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56" y="8"/>
                    <a:pt x="256" y="8"/>
                    <a:pt x="256" y="8"/>
                  </a:cubicBezTo>
                  <a:lnTo>
                    <a:pt x="25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3" name="组合 122"/>
          <p:cNvGrpSpPr>
            <a:grpSpLocks noChangeAspect="1"/>
          </p:cNvGrpSpPr>
          <p:nvPr/>
        </p:nvGrpSpPr>
        <p:grpSpPr>
          <a:xfrm flipH="1">
            <a:off x="4124995" y="2302642"/>
            <a:ext cx="864000" cy="864000"/>
            <a:chOff x="2492375" y="1401763"/>
            <a:chExt cx="1979613" cy="1979613"/>
          </a:xfrm>
        </p:grpSpPr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2492375" y="1401763"/>
              <a:ext cx="1979613" cy="1979613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2F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2492375" y="2095501"/>
              <a:ext cx="1539875" cy="1285875"/>
            </a:xfrm>
            <a:custGeom>
              <a:avLst/>
              <a:gdLst>
                <a:gd name="T0" fmla="*/ 133 w 411"/>
                <a:gd name="T1" fmla="*/ 0 h 343"/>
                <a:gd name="T2" fmla="*/ 0 w 411"/>
                <a:gd name="T3" fmla="*/ 133 h 343"/>
                <a:gd name="T4" fmla="*/ 0 w 411"/>
                <a:gd name="T5" fmla="*/ 303 h 343"/>
                <a:gd name="T6" fmla="*/ 40 w 411"/>
                <a:gd name="T7" fmla="*/ 343 h 343"/>
                <a:gd name="T8" fmla="*/ 186 w 411"/>
                <a:gd name="T9" fmla="*/ 343 h 343"/>
                <a:gd name="T10" fmla="*/ 380 w 411"/>
                <a:gd name="T11" fmla="*/ 150 h 343"/>
                <a:gd name="T12" fmla="*/ 374 w 411"/>
                <a:gd name="T13" fmla="*/ 148 h 343"/>
                <a:gd name="T14" fmla="*/ 411 w 411"/>
                <a:gd name="T15" fmla="*/ 110 h 343"/>
                <a:gd name="T16" fmla="*/ 370 w 411"/>
                <a:gd name="T17" fmla="*/ 7 h 343"/>
                <a:gd name="T18" fmla="*/ 133 w 411"/>
                <a:gd name="T1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43">
                  <a:moveTo>
                    <a:pt x="133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25"/>
                    <a:pt x="18" y="343"/>
                    <a:pt x="40" y="343"/>
                  </a:cubicBezTo>
                  <a:cubicBezTo>
                    <a:pt x="186" y="343"/>
                    <a:pt x="186" y="343"/>
                    <a:pt x="186" y="343"/>
                  </a:cubicBezTo>
                  <a:cubicBezTo>
                    <a:pt x="380" y="150"/>
                    <a:pt x="380" y="150"/>
                    <a:pt x="380" y="150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rgbClr val="348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52" name="Freeform 89"/>
            <p:cNvSpPr>
              <a:spLocks noEditPoints="1"/>
            </p:cNvSpPr>
            <p:nvPr/>
          </p:nvSpPr>
          <p:spPr bwMode="auto">
            <a:xfrm>
              <a:off x="2971800" y="2076451"/>
              <a:ext cx="1079500" cy="600075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4" name="组合 123"/>
          <p:cNvGrpSpPr>
            <a:grpSpLocks noChangeAspect="1"/>
          </p:cNvGrpSpPr>
          <p:nvPr/>
        </p:nvGrpSpPr>
        <p:grpSpPr>
          <a:xfrm flipH="1">
            <a:off x="1568641" y="1114202"/>
            <a:ext cx="864000" cy="864000"/>
            <a:chOff x="4921250" y="1401763"/>
            <a:chExt cx="1979613" cy="1979613"/>
          </a:xfrm>
        </p:grpSpPr>
        <p:sp>
          <p:nvSpPr>
            <p:cNvPr id="146" name="Freeform 91"/>
            <p:cNvSpPr>
              <a:spLocks/>
            </p:cNvSpPr>
            <p:nvPr/>
          </p:nvSpPr>
          <p:spPr bwMode="auto">
            <a:xfrm>
              <a:off x="4921250" y="1401763"/>
              <a:ext cx="1979613" cy="1979613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7" name="Freeform 92"/>
            <p:cNvSpPr>
              <a:spLocks/>
            </p:cNvSpPr>
            <p:nvPr/>
          </p:nvSpPr>
          <p:spPr bwMode="auto">
            <a:xfrm>
              <a:off x="4921250" y="2095501"/>
              <a:ext cx="1541463" cy="1285875"/>
            </a:xfrm>
            <a:custGeom>
              <a:avLst/>
              <a:gdLst>
                <a:gd name="T0" fmla="*/ 133 w 411"/>
                <a:gd name="T1" fmla="*/ 0 h 343"/>
                <a:gd name="T2" fmla="*/ 0 w 411"/>
                <a:gd name="T3" fmla="*/ 133 h 343"/>
                <a:gd name="T4" fmla="*/ 0 w 411"/>
                <a:gd name="T5" fmla="*/ 303 h 343"/>
                <a:gd name="T6" fmla="*/ 40 w 411"/>
                <a:gd name="T7" fmla="*/ 343 h 343"/>
                <a:gd name="T8" fmla="*/ 186 w 411"/>
                <a:gd name="T9" fmla="*/ 343 h 343"/>
                <a:gd name="T10" fmla="*/ 380 w 411"/>
                <a:gd name="T11" fmla="*/ 150 h 343"/>
                <a:gd name="T12" fmla="*/ 374 w 411"/>
                <a:gd name="T13" fmla="*/ 148 h 343"/>
                <a:gd name="T14" fmla="*/ 411 w 411"/>
                <a:gd name="T15" fmla="*/ 110 h 343"/>
                <a:gd name="T16" fmla="*/ 370 w 411"/>
                <a:gd name="T17" fmla="*/ 7 h 343"/>
                <a:gd name="T18" fmla="*/ 133 w 411"/>
                <a:gd name="T1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43">
                  <a:moveTo>
                    <a:pt x="133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25"/>
                    <a:pt x="18" y="343"/>
                    <a:pt x="40" y="343"/>
                  </a:cubicBezTo>
                  <a:cubicBezTo>
                    <a:pt x="186" y="343"/>
                    <a:pt x="186" y="343"/>
                    <a:pt x="186" y="343"/>
                  </a:cubicBezTo>
                  <a:cubicBezTo>
                    <a:pt x="380" y="150"/>
                    <a:pt x="380" y="150"/>
                    <a:pt x="380" y="150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8" name="Freeform 93"/>
            <p:cNvSpPr>
              <a:spLocks noEditPoints="1"/>
            </p:cNvSpPr>
            <p:nvPr/>
          </p:nvSpPr>
          <p:spPr bwMode="auto">
            <a:xfrm>
              <a:off x="5402262" y="2076451"/>
              <a:ext cx="1079500" cy="600075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9" name="Rectangle 94"/>
            <p:cNvSpPr>
              <a:spLocks noChangeArrowheads="1"/>
            </p:cNvSpPr>
            <p:nvPr/>
          </p:nvSpPr>
          <p:spPr bwMode="auto">
            <a:xfrm>
              <a:off x="5521325" y="2197101"/>
              <a:ext cx="300038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5" name="组合 124"/>
          <p:cNvGrpSpPr>
            <a:grpSpLocks noChangeAspect="1"/>
          </p:cNvGrpSpPr>
          <p:nvPr/>
        </p:nvGrpSpPr>
        <p:grpSpPr>
          <a:xfrm flipH="1">
            <a:off x="6680655" y="1114202"/>
            <a:ext cx="864000" cy="864000"/>
            <a:chOff x="7351712" y="1401763"/>
            <a:chExt cx="1979613" cy="1979613"/>
          </a:xfrm>
        </p:grpSpPr>
        <p:sp>
          <p:nvSpPr>
            <p:cNvPr id="141" name="Freeform 96"/>
            <p:cNvSpPr>
              <a:spLocks/>
            </p:cNvSpPr>
            <p:nvPr/>
          </p:nvSpPr>
          <p:spPr bwMode="auto">
            <a:xfrm>
              <a:off x="7351712" y="1401763"/>
              <a:ext cx="1979613" cy="1979613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7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2" name="Freeform 97"/>
            <p:cNvSpPr>
              <a:spLocks/>
            </p:cNvSpPr>
            <p:nvPr/>
          </p:nvSpPr>
          <p:spPr bwMode="auto">
            <a:xfrm>
              <a:off x="7351712" y="2095501"/>
              <a:ext cx="1541463" cy="1285875"/>
            </a:xfrm>
            <a:custGeom>
              <a:avLst/>
              <a:gdLst>
                <a:gd name="T0" fmla="*/ 133 w 411"/>
                <a:gd name="T1" fmla="*/ 0 h 343"/>
                <a:gd name="T2" fmla="*/ 0 w 411"/>
                <a:gd name="T3" fmla="*/ 133 h 343"/>
                <a:gd name="T4" fmla="*/ 0 w 411"/>
                <a:gd name="T5" fmla="*/ 303 h 343"/>
                <a:gd name="T6" fmla="*/ 40 w 411"/>
                <a:gd name="T7" fmla="*/ 343 h 343"/>
                <a:gd name="T8" fmla="*/ 186 w 411"/>
                <a:gd name="T9" fmla="*/ 343 h 343"/>
                <a:gd name="T10" fmla="*/ 380 w 411"/>
                <a:gd name="T11" fmla="*/ 150 h 343"/>
                <a:gd name="T12" fmla="*/ 374 w 411"/>
                <a:gd name="T13" fmla="*/ 148 h 343"/>
                <a:gd name="T14" fmla="*/ 411 w 411"/>
                <a:gd name="T15" fmla="*/ 110 h 343"/>
                <a:gd name="T16" fmla="*/ 370 w 411"/>
                <a:gd name="T17" fmla="*/ 7 h 343"/>
                <a:gd name="T18" fmla="*/ 133 w 411"/>
                <a:gd name="T1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43">
                  <a:moveTo>
                    <a:pt x="133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25"/>
                    <a:pt x="18" y="343"/>
                    <a:pt x="40" y="343"/>
                  </a:cubicBezTo>
                  <a:cubicBezTo>
                    <a:pt x="186" y="343"/>
                    <a:pt x="186" y="343"/>
                    <a:pt x="186" y="343"/>
                  </a:cubicBezTo>
                  <a:cubicBezTo>
                    <a:pt x="380" y="150"/>
                    <a:pt x="380" y="150"/>
                    <a:pt x="380" y="150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rgbClr val="963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3" name="Freeform 98"/>
            <p:cNvSpPr>
              <a:spLocks/>
            </p:cNvSpPr>
            <p:nvPr/>
          </p:nvSpPr>
          <p:spPr bwMode="auto">
            <a:xfrm>
              <a:off x="7951787" y="2346326"/>
              <a:ext cx="719138" cy="211138"/>
            </a:xfrm>
            <a:custGeom>
              <a:avLst/>
              <a:gdLst>
                <a:gd name="T0" fmla="*/ 192 w 192"/>
                <a:gd name="T1" fmla="*/ 18 h 56"/>
                <a:gd name="T2" fmla="*/ 80 w 192"/>
                <a:gd name="T3" fmla="*/ 40 h 56"/>
                <a:gd name="T4" fmla="*/ 88 w 192"/>
                <a:gd name="T5" fmla="*/ 0 h 56"/>
                <a:gd name="T6" fmla="*/ 82 w 192"/>
                <a:gd name="T7" fmla="*/ 0 h 56"/>
                <a:gd name="T8" fmla="*/ 3 w 192"/>
                <a:gd name="T9" fmla="*/ 16 h 56"/>
                <a:gd name="T10" fmla="*/ 0 w 192"/>
                <a:gd name="T11" fmla="*/ 16 h 56"/>
                <a:gd name="T12" fmla="*/ 0 w 192"/>
                <a:gd name="T13" fmla="*/ 56 h 56"/>
                <a:gd name="T14" fmla="*/ 192 w 192"/>
                <a:gd name="T15" fmla="*/ 56 h 56"/>
                <a:gd name="T16" fmla="*/ 192 w 192"/>
                <a:gd name="T17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6">
                  <a:moveTo>
                    <a:pt x="192" y="18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2" y="56"/>
                    <a:pt x="192" y="56"/>
                    <a:pt x="192" y="56"/>
                  </a:cubicBezTo>
                  <a:lnTo>
                    <a:pt x="19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4" name="Freeform 99"/>
            <p:cNvSpPr>
              <a:spLocks noEditPoints="1"/>
            </p:cNvSpPr>
            <p:nvPr/>
          </p:nvSpPr>
          <p:spPr bwMode="auto">
            <a:xfrm>
              <a:off x="7831137" y="2076451"/>
              <a:ext cx="1079500" cy="600075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5" name="Freeform 100"/>
            <p:cNvSpPr>
              <a:spLocks/>
            </p:cNvSpPr>
            <p:nvPr/>
          </p:nvSpPr>
          <p:spPr bwMode="auto">
            <a:xfrm>
              <a:off x="7951787" y="2197101"/>
              <a:ext cx="719138" cy="209550"/>
            </a:xfrm>
            <a:custGeom>
              <a:avLst/>
              <a:gdLst>
                <a:gd name="T0" fmla="*/ 112 w 192"/>
                <a:gd name="T1" fmla="*/ 56 h 56"/>
                <a:gd name="T2" fmla="*/ 118 w 192"/>
                <a:gd name="T3" fmla="*/ 56 h 56"/>
                <a:gd name="T4" fmla="*/ 189 w 192"/>
                <a:gd name="T5" fmla="*/ 42 h 56"/>
                <a:gd name="T6" fmla="*/ 192 w 192"/>
                <a:gd name="T7" fmla="*/ 42 h 56"/>
                <a:gd name="T8" fmla="*/ 192 w 192"/>
                <a:gd name="T9" fmla="*/ 0 h 56"/>
                <a:gd name="T10" fmla="*/ 0 w 192"/>
                <a:gd name="T11" fmla="*/ 0 h 56"/>
                <a:gd name="T12" fmla="*/ 0 w 192"/>
                <a:gd name="T13" fmla="*/ 40 h 56"/>
                <a:gd name="T14" fmla="*/ 120 w 192"/>
                <a:gd name="T15" fmla="*/ 16 h 56"/>
                <a:gd name="T16" fmla="*/ 112 w 192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6">
                  <a:moveTo>
                    <a:pt x="112" y="56"/>
                  </a:moveTo>
                  <a:cubicBezTo>
                    <a:pt x="118" y="56"/>
                    <a:pt x="118" y="56"/>
                    <a:pt x="118" y="56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90" y="42"/>
                    <a:pt x="191" y="42"/>
                    <a:pt x="192" y="4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1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6" name="组合 125"/>
          <p:cNvGrpSpPr>
            <a:grpSpLocks noChangeAspect="1"/>
          </p:cNvGrpSpPr>
          <p:nvPr/>
        </p:nvGrpSpPr>
        <p:grpSpPr>
          <a:xfrm flipH="1">
            <a:off x="2847338" y="2302642"/>
            <a:ext cx="863307" cy="864000"/>
            <a:chOff x="-6022975" y="-1284288"/>
            <a:chExt cx="1979613" cy="1981201"/>
          </a:xfrm>
        </p:grpSpPr>
        <p:sp>
          <p:nvSpPr>
            <p:cNvPr id="135" name="Freeform 106"/>
            <p:cNvSpPr>
              <a:spLocks/>
            </p:cNvSpPr>
            <p:nvPr/>
          </p:nvSpPr>
          <p:spPr bwMode="auto">
            <a:xfrm>
              <a:off x="-6022975" y="-1284288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C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6" name="Freeform 107"/>
            <p:cNvSpPr>
              <a:spLocks/>
            </p:cNvSpPr>
            <p:nvPr/>
          </p:nvSpPr>
          <p:spPr bwMode="auto">
            <a:xfrm>
              <a:off x="-6022975" y="-860425"/>
              <a:ext cx="1409700" cy="1557338"/>
            </a:xfrm>
            <a:custGeom>
              <a:avLst/>
              <a:gdLst>
                <a:gd name="T0" fmla="*/ 157 w 376"/>
                <a:gd name="T1" fmla="*/ 0 h 415"/>
                <a:gd name="T2" fmla="*/ 0 w 376"/>
                <a:gd name="T3" fmla="*/ 157 h 415"/>
                <a:gd name="T4" fmla="*/ 0 w 376"/>
                <a:gd name="T5" fmla="*/ 375 h 415"/>
                <a:gd name="T6" fmla="*/ 40 w 376"/>
                <a:gd name="T7" fmla="*/ 415 h 415"/>
                <a:gd name="T8" fmla="*/ 234 w 376"/>
                <a:gd name="T9" fmla="*/ 415 h 415"/>
                <a:gd name="T10" fmla="*/ 372 w 376"/>
                <a:gd name="T11" fmla="*/ 278 h 415"/>
                <a:gd name="T12" fmla="*/ 369 w 376"/>
                <a:gd name="T13" fmla="*/ 254 h 415"/>
                <a:gd name="T14" fmla="*/ 350 w 376"/>
                <a:gd name="T15" fmla="*/ 261 h 415"/>
                <a:gd name="T16" fmla="*/ 376 w 376"/>
                <a:gd name="T17" fmla="*/ 235 h 415"/>
                <a:gd name="T18" fmla="*/ 371 w 376"/>
                <a:gd name="T19" fmla="*/ 224 h 415"/>
                <a:gd name="T20" fmla="*/ 351 w 376"/>
                <a:gd name="T21" fmla="*/ 212 h 415"/>
                <a:gd name="T22" fmla="*/ 376 w 376"/>
                <a:gd name="T23" fmla="*/ 187 h 415"/>
                <a:gd name="T24" fmla="*/ 345 w 376"/>
                <a:gd name="T25" fmla="*/ 170 h 415"/>
                <a:gd name="T26" fmla="*/ 376 w 376"/>
                <a:gd name="T27" fmla="*/ 139 h 415"/>
                <a:gd name="T28" fmla="*/ 368 w 376"/>
                <a:gd name="T29" fmla="*/ 131 h 415"/>
                <a:gd name="T30" fmla="*/ 351 w 376"/>
                <a:gd name="T31" fmla="*/ 11 h 415"/>
                <a:gd name="T32" fmla="*/ 157 w 376"/>
                <a:gd name="T33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415">
                  <a:moveTo>
                    <a:pt x="157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397"/>
                    <a:pt x="18" y="415"/>
                    <a:pt x="40" y="415"/>
                  </a:cubicBezTo>
                  <a:cubicBezTo>
                    <a:pt x="234" y="415"/>
                    <a:pt x="234" y="415"/>
                    <a:pt x="234" y="415"/>
                  </a:cubicBezTo>
                  <a:cubicBezTo>
                    <a:pt x="372" y="278"/>
                    <a:pt x="372" y="278"/>
                    <a:pt x="372" y="278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350" y="261"/>
                    <a:pt x="350" y="261"/>
                    <a:pt x="350" y="261"/>
                  </a:cubicBezTo>
                  <a:cubicBezTo>
                    <a:pt x="376" y="235"/>
                    <a:pt x="376" y="235"/>
                    <a:pt x="376" y="235"/>
                  </a:cubicBezTo>
                  <a:cubicBezTo>
                    <a:pt x="371" y="224"/>
                    <a:pt x="371" y="224"/>
                    <a:pt x="371" y="224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345" y="170"/>
                    <a:pt x="345" y="170"/>
                    <a:pt x="345" y="170"/>
                  </a:cubicBezTo>
                  <a:cubicBezTo>
                    <a:pt x="376" y="139"/>
                    <a:pt x="376" y="139"/>
                    <a:pt x="376" y="139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51" y="11"/>
                    <a:pt x="351" y="11"/>
                    <a:pt x="351" y="11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BD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7" name="Freeform 108"/>
            <p:cNvSpPr>
              <a:spLocks/>
            </p:cNvSpPr>
            <p:nvPr/>
          </p:nvSpPr>
          <p:spPr bwMode="auto">
            <a:xfrm>
              <a:off x="-4732337" y="80963"/>
              <a:ext cx="119063" cy="120650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8" name="Freeform 109"/>
            <p:cNvSpPr>
              <a:spLocks noEditPoints="1"/>
            </p:cNvSpPr>
            <p:nvPr/>
          </p:nvSpPr>
          <p:spPr bwMode="auto">
            <a:xfrm>
              <a:off x="-5453062" y="-877888"/>
              <a:ext cx="839788" cy="1079501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>
              <a:off x="-4732337" y="-277812"/>
              <a:ext cx="11906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>
              <a:off x="-4732337" y="-98425"/>
              <a:ext cx="119063" cy="120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7" name="组合 126"/>
          <p:cNvGrpSpPr>
            <a:grpSpLocks noChangeAspect="1"/>
          </p:cNvGrpSpPr>
          <p:nvPr/>
        </p:nvGrpSpPr>
        <p:grpSpPr>
          <a:xfrm flipH="1">
            <a:off x="6681695" y="2302642"/>
            <a:ext cx="863307" cy="864000"/>
            <a:chOff x="-3592512" y="-1284288"/>
            <a:chExt cx="1979613" cy="1981201"/>
          </a:xfrm>
        </p:grpSpPr>
        <p:sp>
          <p:nvSpPr>
            <p:cNvPr id="132" name="Freeform 113"/>
            <p:cNvSpPr>
              <a:spLocks/>
            </p:cNvSpPr>
            <p:nvPr/>
          </p:nvSpPr>
          <p:spPr bwMode="auto">
            <a:xfrm>
              <a:off x="-3592512" y="-1284288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A1B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3" name="Freeform 114"/>
            <p:cNvSpPr>
              <a:spLocks/>
            </p:cNvSpPr>
            <p:nvPr/>
          </p:nvSpPr>
          <p:spPr bwMode="auto">
            <a:xfrm>
              <a:off x="-3592512" y="-833438"/>
              <a:ext cx="1508125" cy="1530351"/>
            </a:xfrm>
            <a:custGeom>
              <a:avLst/>
              <a:gdLst>
                <a:gd name="T0" fmla="*/ 275 w 402"/>
                <a:gd name="T1" fmla="*/ 0 h 408"/>
                <a:gd name="T2" fmla="*/ 164 w 402"/>
                <a:gd name="T3" fmla="*/ 33 h 408"/>
                <a:gd name="T4" fmla="*/ 0 w 402"/>
                <a:gd name="T5" fmla="*/ 197 h 408"/>
                <a:gd name="T6" fmla="*/ 0 w 402"/>
                <a:gd name="T7" fmla="*/ 368 h 408"/>
                <a:gd name="T8" fmla="*/ 40 w 402"/>
                <a:gd name="T9" fmla="*/ 408 h 408"/>
                <a:gd name="T10" fmla="*/ 195 w 402"/>
                <a:gd name="T11" fmla="*/ 408 h 408"/>
                <a:gd name="T12" fmla="*/ 368 w 402"/>
                <a:gd name="T13" fmla="*/ 235 h 408"/>
                <a:gd name="T14" fmla="*/ 402 w 402"/>
                <a:gd name="T15" fmla="*/ 135 h 408"/>
                <a:gd name="T16" fmla="*/ 368 w 402"/>
                <a:gd name="T17" fmla="*/ 37 h 408"/>
                <a:gd name="T18" fmla="*/ 275 w 402"/>
                <a:gd name="T1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8">
                  <a:moveTo>
                    <a:pt x="275" y="0"/>
                  </a:moveTo>
                  <a:cubicBezTo>
                    <a:pt x="164" y="33"/>
                    <a:pt x="164" y="33"/>
                    <a:pt x="164" y="3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390"/>
                    <a:pt x="18" y="408"/>
                    <a:pt x="40" y="408"/>
                  </a:cubicBezTo>
                  <a:cubicBezTo>
                    <a:pt x="195" y="408"/>
                    <a:pt x="195" y="408"/>
                    <a:pt x="195" y="408"/>
                  </a:cubicBezTo>
                  <a:cubicBezTo>
                    <a:pt x="368" y="235"/>
                    <a:pt x="368" y="235"/>
                    <a:pt x="368" y="235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368" y="37"/>
                    <a:pt x="368" y="37"/>
                    <a:pt x="368" y="37"/>
                  </a:cubicBezTo>
                  <a:cubicBezTo>
                    <a:pt x="275" y="0"/>
                    <a:pt x="275" y="0"/>
                    <a:pt x="275" y="0"/>
                  </a:cubicBezTo>
                </a:path>
              </a:pathLst>
            </a:cu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4" name="Freeform 115"/>
            <p:cNvSpPr>
              <a:spLocks noEditPoints="1"/>
            </p:cNvSpPr>
            <p:nvPr/>
          </p:nvSpPr>
          <p:spPr bwMode="auto">
            <a:xfrm>
              <a:off x="-3143250" y="-863600"/>
              <a:ext cx="1081088" cy="10810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32 w 288"/>
                <a:gd name="T11" fmla="*/ 144 h 288"/>
                <a:gd name="T12" fmla="*/ 144 w 288"/>
                <a:gd name="T13" fmla="*/ 32 h 288"/>
                <a:gd name="T14" fmla="*/ 207 w 288"/>
                <a:gd name="T15" fmla="*/ 51 h 288"/>
                <a:gd name="T16" fmla="*/ 158 w 288"/>
                <a:gd name="T17" fmla="*/ 116 h 288"/>
                <a:gd name="T18" fmla="*/ 144 w 288"/>
                <a:gd name="T19" fmla="*/ 112 h 288"/>
                <a:gd name="T20" fmla="*/ 112 w 288"/>
                <a:gd name="T21" fmla="*/ 144 h 288"/>
                <a:gd name="T22" fmla="*/ 116 w 288"/>
                <a:gd name="T23" fmla="*/ 158 h 288"/>
                <a:gd name="T24" fmla="*/ 51 w 288"/>
                <a:gd name="T25" fmla="*/ 207 h 288"/>
                <a:gd name="T26" fmla="*/ 32 w 288"/>
                <a:gd name="T27" fmla="*/ 144 h 288"/>
                <a:gd name="T28" fmla="*/ 160 w 288"/>
                <a:gd name="T29" fmla="*/ 144 h 288"/>
                <a:gd name="T30" fmla="*/ 144 w 288"/>
                <a:gd name="T31" fmla="*/ 160 h 288"/>
                <a:gd name="T32" fmla="*/ 128 w 288"/>
                <a:gd name="T33" fmla="*/ 144 h 288"/>
                <a:gd name="T34" fmla="*/ 144 w 288"/>
                <a:gd name="T35" fmla="*/ 128 h 288"/>
                <a:gd name="T36" fmla="*/ 160 w 288"/>
                <a:gd name="T37" fmla="*/ 144 h 288"/>
                <a:gd name="T38" fmla="*/ 144 w 288"/>
                <a:gd name="T39" fmla="*/ 256 h 288"/>
                <a:gd name="T40" fmla="*/ 81 w 288"/>
                <a:gd name="T41" fmla="*/ 237 h 288"/>
                <a:gd name="T42" fmla="*/ 130 w 288"/>
                <a:gd name="T43" fmla="*/ 172 h 288"/>
                <a:gd name="T44" fmla="*/ 144 w 288"/>
                <a:gd name="T45" fmla="*/ 176 h 288"/>
                <a:gd name="T46" fmla="*/ 176 w 288"/>
                <a:gd name="T47" fmla="*/ 144 h 288"/>
                <a:gd name="T48" fmla="*/ 172 w 288"/>
                <a:gd name="T49" fmla="*/ 130 h 288"/>
                <a:gd name="T50" fmla="*/ 237 w 288"/>
                <a:gd name="T51" fmla="*/ 81 h 288"/>
                <a:gd name="T52" fmla="*/ 256 w 288"/>
                <a:gd name="T53" fmla="*/ 144 h 288"/>
                <a:gd name="T54" fmla="*/ 144 w 288"/>
                <a:gd name="T55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32" y="144"/>
                  </a:moveTo>
                  <a:cubicBezTo>
                    <a:pt x="32" y="82"/>
                    <a:pt x="82" y="32"/>
                    <a:pt x="144" y="32"/>
                  </a:cubicBezTo>
                  <a:cubicBezTo>
                    <a:pt x="167" y="32"/>
                    <a:pt x="189" y="39"/>
                    <a:pt x="207" y="51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154" y="113"/>
                    <a:pt x="149" y="112"/>
                    <a:pt x="144" y="112"/>
                  </a:cubicBezTo>
                  <a:cubicBezTo>
                    <a:pt x="126" y="112"/>
                    <a:pt x="112" y="126"/>
                    <a:pt x="112" y="144"/>
                  </a:cubicBezTo>
                  <a:cubicBezTo>
                    <a:pt x="112" y="149"/>
                    <a:pt x="113" y="154"/>
                    <a:pt x="116" y="158"/>
                  </a:cubicBezTo>
                  <a:cubicBezTo>
                    <a:pt x="51" y="207"/>
                    <a:pt x="51" y="207"/>
                    <a:pt x="51" y="207"/>
                  </a:cubicBezTo>
                  <a:cubicBezTo>
                    <a:pt x="39" y="189"/>
                    <a:pt x="32" y="167"/>
                    <a:pt x="32" y="144"/>
                  </a:cubicBezTo>
                  <a:close/>
                  <a:moveTo>
                    <a:pt x="160" y="144"/>
                  </a:moveTo>
                  <a:cubicBezTo>
                    <a:pt x="160" y="153"/>
                    <a:pt x="153" y="160"/>
                    <a:pt x="144" y="160"/>
                  </a:cubicBezTo>
                  <a:cubicBezTo>
                    <a:pt x="135" y="160"/>
                    <a:pt x="128" y="153"/>
                    <a:pt x="128" y="144"/>
                  </a:cubicBezTo>
                  <a:cubicBezTo>
                    <a:pt x="128" y="135"/>
                    <a:pt x="135" y="128"/>
                    <a:pt x="144" y="128"/>
                  </a:cubicBezTo>
                  <a:cubicBezTo>
                    <a:pt x="153" y="128"/>
                    <a:pt x="160" y="135"/>
                    <a:pt x="160" y="144"/>
                  </a:cubicBezTo>
                  <a:close/>
                  <a:moveTo>
                    <a:pt x="144" y="256"/>
                  </a:moveTo>
                  <a:cubicBezTo>
                    <a:pt x="121" y="256"/>
                    <a:pt x="99" y="249"/>
                    <a:pt x="81" y="237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4" y="175"/>
                    <a:pt x="139" y="176"/>
                    <a:pt x="144" y="176"/>
                  </a:cubicBezTo>
                  <a:cubicBezTo>
                    <a:pt x="162" y="176"/>
                    <a:pt x="176" y="162"/>
                    <a:pt x="176" y="144"/>
                  </a:cubicBezTo>
                  <a:cubicBezTo>
                    <a:pt x="176" y="139"/>
                    <a:pt x="175" y="134"/>
                    <a:pt x="172" y="130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49" y="99"/>
                    <a:pt x="256" y="121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28" name="组合 127"/>
          <p:cNvGrpSpPr>
            <a:grpSpLocks noChangeAspect="1"/>
          </p:cNvGrpSpPr>
          <p:nvPr/>
        </p:nvGrpSpPr>
        <p:grpSpPr>
          <a:xfrm flipH="1">
            <a:off x="7959350" y="2302642"/>
            <a:ext cx="863307" cy="864000"/>
            <a:chOff x="-1162050" y="-1284288"/>
            <a:chExt cx="1979613" cy="1981201"/>
          </a:xfrm>
        </p:grpSpPr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-1162050" y="-1284288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-1162050" y="-781050"/>
              <a:ext cx="1435100" cy="1477963"/>
            </a:xfrm>
            <a:custGeom>
              <a:avLst/>
              <a:gdLst>
                <a:gd name="T0" fmla="*/ 307 w 383"/>
                <a:gd name="T1" fmla="*/ 0 h 394"/>
                <a:gd name="T2" fmla="*/ 199 w 383"/>
                <a:gd name="T3" fmla="*/ 86 h 394"/>
                <a:gd name="T4" fmla="*/ 0 w 383"/>
                <a:gd name="T5" fmla="*/ 285 h 394"/>
                <a:gd name="T6" fmla="*/ 0 w 383"/>
                <a:gd name="T7" fmla="*/ 354 h 394"/>
                <a:gd name="T8" fmla="*/ 40 w 383"/>
                <a:gd name="T9" fmla="*/ 394 h 394"/>
                <a:gd name="T10" fmla="*/ 94 w 383"/>
                <a:gd name="T11" fmla="*/ 394 h 394"/>
                <a:gd name="T12" fmla="*/ 313 w 383"/>
                <a:gd name="T13" fmla="*/ 175 h 394"/>
                <a:gd name="T14" fmla="*/ 383 w 383"/>
                <a:gd name="T15" fmla="*/ 78 h 394"/>
                <a:gd name="T16" fmla="*/ 368 w 383"/>
                <a:gd name="T17" fmla="*/ 23 h 394"/>
                <a:gd name="T18" fmla="*/ 307 w 383"/>
                <a:gd name="T1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-701675" y="-814388"/>
              <a:ext cx="1009650" cy="925513"/>
            </a:xfrm>
            <a:custGeom>
              <a:avLst/>
              <a:gdLst>
                <a:gd name="T0" fmla="*/ 195 w 269"/>
                <a:gd name="T1" fmla="*/ 0 h 247"/>
                <a:gd name="T2" fmla="*/ 192 w 269"/>
                <a:gd name="T3" fmla="*/ 0 h 247"/>
                <a:gd name="T4" fmla="*/ 144 w 269"/>
                <a:gd name="T5" fmla="*/ 24 h 247"/>
                <a:gd name="T6" fmla="*/ 21 w 269"/>
                <a:gd name="T7" fmla="*/ 150 h 247"/>
                <a:gd name="T8" fmla="*/ 21 w 269"/>
                <a:gd name="T9" fmla="*/ 230 h 247"/>
                <a:gd name="T10" fmla="*/ 60 w 269"/>
                <a:gd name="T11" fmla="*/ 247 h 247"/>
                <a:gd name="T12" fmla="*/ 99 w 269"/>
                <a:gd name="T13" fmla="*/ 230 h 247"/>
                <a:gd name="T14" fmla="*/ 217 w 269"/>
                <a:gd name="T15" fmla="*/ 111 h 247"/>
                <a:gd name="T16" fmla="*/ 223 w 269"/>
                <a:gd name="T17" fmla="*/ 47 h 247"/>
                <a:gd name="T18" fmla="*/ 197 w 269"/>
                <a:gd name="T19" fmla="*/ 37 h 247"/>
                <a:gd name="T20" fmla="*/ 161 w 269"/>
                <a:gd name="T21" fmla="*/ 53 h 247"/>
                <a:gd name="T22" fmla="*/ 46 w 269"/>
                <a:gd name="T23" fmla="*/ 170 h 247"/>
                <a:gd name="T24" fmla="*/ 46 w 269"/>
                <a:gd name="T25" fmla="*/ 182 h 247"/>
                <a:gd name="T26" fmla="*/ 52 w 269"/>
                <a:gd name="T27" fmla="*/ 184 h 247"/>
                <a:gd name="T28" fmla="*/ 57 w 269"/>
                <a:gd name="T29" fmla="*/ 182 h 247"/>
                <a:gd name="T30" fmla="*/ 172 w 269"/>
                <a:gd name="T31" fmla="*/ 65 h 247"/>
                <a:gd name="T32" fmla="*/ 197 w 269"/>
                <a:gd name="T33" fmla="*/ 53 h 247"/>
                <a:gd name="T34" fmla="*/ 211 w 269"/>
                <a:gd name="T35" fmla="*/ 59 h 247"/>
                <a:gd name="T36" fmla="*/ 205 w 269"/>
                <a:gd name="T37" fmla="*/ 99 h 247"/>
                <a:gd name="T38" fmla="*/ 88 w 269"/>
                <a:gd name="T39" fmla="*/ 219 h 247"/>
                <a:gd name="T40" fmla="*/ 60 w 269"/>
                <a:gd name="T41" fmla="*/ 231 h 247"/>
                <a:gd name="T42" fmla="*/ 32 w 269"/>
                <a:gd name="T43" fmla="*/ 219 h 247"/>
                <a:gd name="T44" fmla="*/ 32 w 269"/>
                <a:gd name="T45" fmla="*/ 162 h 247"/>
                <a:gd name="T46" fmla="*/ 156 w 269"/>
                <a:gd name="T47" fmla="*/ 35 h 247"/>
                <a:gd name="T48" fmla="*/ 193 w 269"/>
                <a:gd name="T49" fmla="*/ 16 h 247"/>
                <a:gd name="T50" fmla="*/ 195 w 269"/>
                <a:gd name="T51" fmla="*/ 16 h 247"/>
                <a:gd name="T52" fmla="*/ 234 w 269"/>
                <a:gd name="T53" fmla="*/ 36 h 247"/>
                <a:gd name="T54" fmla="*/ 253 w 269"/>
                <a:gd name="T55" fmla="*/ 77 h 247"/>
                <a:gd name="T56" fmla="*/ 234 w 269"/>
                <a:gd name="T57" fmla="*/ 116 h 247"/>
                <a:gd name="T58" fmla="*/ 165 w 269"/>
                <a:gd name="T59" fmla="*/ 186 h 247"/>
                <a:gd name="T60" fmla="*/ 165 w 269"/>
                <a:gd name="T61" fmla="*/ 198 h 247"/>
                <a:gd name="T62" fmla="*/ 171 w 269"/>
                <a:gd name="T63" fmla="*/ 200 h 247"/>
                <a:gd name="T64" fmla="*/ 176 w 269"/>
                <a:gd name="T65" fmla="*/ 198 h 247"/>
                <a:gd name="T66" fmla="*/ 244 w 269"/>
                <a:gd name="T67" fmla="*/ 128 h 247"/>
                <a:gd name="T68" fmla="*/ 269 w 269"/>
                <a:gd name="T69" fmla="*/ 78 h 247"/>
                <a:gd name="T70" fmla="*/ 245 w 269"/>
                <a:gd name="T71" fmla="*/ 24 h 247"/>
                <a:gd name="T72" fmla="*/ 195 w 269"/>
                <a:gd name="T7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4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9" y="2209695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783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6" y="2212400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97" tIns="0" rIns="134997" bIns="0" anchor="ctr"/>
          <a:lstStyle/>
          <a:p>
            <a:pPr algn="ctr" defTabSz="685783">
              <a:defRPr/>
            </a:pPr>
            <a:r>
              <a:rPr lang="en-US" altLang="zh-CN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685783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783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4" y="2940768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defTabSz="685783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9" y="2998883"/>
            <a:ext cx="2571429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全屏显示(16:9)</PresentationFormat>
  <Paragraphs>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2013-09-30T00:52:24Z</dcterms:created>
  <dcterms:modified xsi:type="dcterms:W3CDTF">2017-08-21T03:10:28Z</dcterms:modified>
</cp:coreProperties>
</file>