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74" r:id="rId4"/>
  </p:sldMasterIdLst>
  <p:sldIdLst>
    <p:sldId id="270" r:id="rId5"/>
    <p:sldId id="274" r:id="rId6"/>
    <p:sldId id="275" r:id="rId7"/>
    <p:sldId id="27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15"/>
  </p:normalViewPr>
  <p:slideViewPr>
    <p:cSldViewPr snapToGrid="0">
      <p:cViewPr varScale="1">
        <p:scale>
          <a:sx n="64" d="100"/>
          <a:sy n="64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24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33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822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4487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34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2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2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4" name="五边形 23"/>
          <p:cNvSpPr/>
          <p:nvPr/>
        </p:nvSpPr>
        <p:spPr>
          <a:xfrm rot="16200000">
            <a:off x="5034050" y="694609"/>
            <a:ext cx="2137813" cy="32163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边形 24"/>
          <p:cNvSpPr/>
          <p:nvPr/>
        </p:nvSpPr>
        <p:spPr>
          <a:xfrm rot="5400000" flipV="1">
            <a:off x="5060920" y="3146119"/>
            <a:ext cx="2084073" cy="32163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98062" y="2791972"/>
            <a:ext cx="21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098062" y="3798563"/>
            <a:ext cx="21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7973912" y="2559151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67983" y="3604180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5827389" y="1604002"/>
            <a:ext cx="551134" cy="1130487"/>
          </a:xfrm>
          <a:custGeom>
            <a:avLst/>
            <a:gdLst>
              <a:gd name="T0" fmla="*/ 108 w 664"/>
              <a:gd name="T1" fmla="*/ 0 h 1362"/>
              <a:gd name="T2" fmla="*/ 86 w 664"/>
              <a:gd name="T3" fmla="*/ 2 h 1362"/>
              <a:gd name="T4" fmla="*/ 46 w 664"/>
              <a:gd name="T5" fmla="*/ 18 h 1362"/>
              <a:gd name="T6" fmla="*/ 18 w 664"/>
              <a:gd name="T7" fmla="*/ 46 h 1362"/>
              <a:gd name="T8" fmla="*/ 2 w 664"/>
              <a:gd name="T9" fmla="*/ 86 h 1362"/>
              <a:gd name="T10" fmla="*/ 0 w 664"/>
              <a:gd name="T11" fmla="*/ 1254 h 1362"/>
              <a:gd name="T12" fmla="*/ 2 w 664"/>
              <a:gd name="T13" fmla="*/ 1276 h 1362"/>
              <a:gd name="T14" fmla="*/ 18 w 664"/>
              <a:gd name="T15" fmla="*/ 1314 h 1362"/>
              <a:gd name="T16" fmla="*/ 46 w 664"/>
              <a:gd name="T17" fmla="*/ 1344 h 1362"/>
              <a:gd name="T18" fmla="*/ 86 w 664"/>
              <a:gd name="T19" fmla="*/ 1360 h 1362"/>
              <a:gd name="T20" fmla="*/ 556 w 664"/>
              <a:gd name="T21" fmla="*/ 1362 h 1362"/>
              <a:gd name="T22" fmla="*/ 578 w 664"/>
              <a:gd name="T23" fmla="*/ 1360 h 1362"/>
              <a:gd name="T24" fmla="*/ 616 w 664"/>
              <a:gd name="T25" fmla="*/ 1344 h 1362"/>
              <a:gd name="T26" fmla="*/ 646 w 664"/>
              <a:gd name="T27" fmla="*/ 1314 h 1362"/>
              <a:gd name="T28" fmla="*/ 662 w 664"/>
              <a:gd name="T29" fmla="*/ 1276 h 1362"/>
              <a:gd name="T30" fmla="*/ 664 w 664"/>
              <a:gd name="T31" fmla="*/ 108 h 1362"/>
              <a:gd name="T32" fmla="*/ 662 w 664"/>
              <a:gd name="T33" fmla="*/ 86 h 1362"/>
              <a:gd name="T34" fmla="*/ 646 w 664"/>
              <a:gd name="T35" fmla="*/ 46 h 1362"/>
              <a:gd name="T36" fmla="*/ 616 w 664"/>
              <a:gd name="T37" fmla="*/ 18 h 1362"/>
              <a:gd name="T38" fmla="*/ 578 w 664"/>
              <a:gd name="T39" fmla="*/ 2 h 1362"/>
              <a:gd name="T40" fmla="*/ 556 w 664"/>
              <a:gd name="T41" fmla="*/ 0 h 1362"/>
              <a:gd name="T42" fmla="*/ 380 w 664"/>
              <a:gd name="T43" fmla="*/ 76 h 1362"/>
              <a:gd name="T44" fmla="*/ 384 w 664"/>
              <a:gd name="T45" fmla="*/ 78 h 1362"/>
              <a:gd name="T46" fmla="*/ 386 w 664"/>
              <a:gd name="T47" fmla="*/ 82 h 1362"/>
              <a:gd name="T48" fmla="*/ 380 w 664"/>
              <a:gd name="T49" fmla="*/ 88 h 1362"/>
              <a:gd name="T50" fmla="*/ 282 w 664"/>
              <a:gd name="T51" fmla="*/ 88 h 1362"/>
              <a:gd name="T52" fmla="*/ 278 w 664"/>
              <a:gd name="T53" fmla="*/ 82 h 1362"/>
              <a:gd name="T54" fmla="*/ 278 w 664"/>
              <a:gd name="T55" fmla="*/ 78 h 1362"/>
              <a:gd name="T56" fmla="*/ 282 w 664"/>
              <a:gd name="T57" fmla="*/ 76 h 1362"/>
              <a:gd name="T58" fmla="*/ 224 w 664"/>
              <a:gd name="T59" fmla="*/ 70 h 1362"/>
              <a:gd name="T60" fmla="*/ 234 w 664"/>
              <a:gd name="T61" fmla="*/ 74 h 1362"/>
              <a:gd name="T62" fmla="*/ 236 w 664"/>
              <a:gd name="T63" fmla="*/ 82 h 1362"/>
              <a:gd name="T64" fmla="*/ 236 w 664"/>
              <a:gd name="T65" fmla="*/ 88 h 1362"/>
              <a:gd name="T66" fmla="*/ 230 w 664"/>
              <a:gd name="T67" fmla="*/ 94 h 1362"/>
              <a:gd name="T68" fmla="*/ 224 w 664"/>
              <a:gd name="T69" fmla="*/ 94 h 1362"/>
              <a:gd name="T70" fmla="*/ 216 w 664"/>
              <a:gd name="T71" fmla="*/ 92 h 1362"/>
              <a:gd name="T72" fmla="*/ 212 w 664"/>
              <a:gd name="T73" fmla="*/ 82 h 1362"/>
              <a:gd name="T74" fmla="*/ 212 w 664"/>
              <a:gd name="T75" fmla="*/ 78 h 1362"/>
              <a:gd name="T76" fmla="*/ 220 w 664"/>
              <a:gd name="T77" fmla="*/ 70 h 1362"/>
              <a:gd name="T78" fmla="*/ 224 w 664"/>
              <a:gd name="T79" fmla="*/ 70 h 1362"/>
              <a:gd name="T80" fmla="*/ 332 w 664"/>
              <a:gd name="T81" fmla="*/ 1318 h 1362"/>
              <a:gd name="T82" fmla="*/ 310 w 664"/>
              <a:gd name="T83" fmla="*/ 1314 h 1362"/>
              <a:gd name="T84" fmla="*/ 294 w 664"/>
              <a:gd name="T85" fmla="*/ 1302 h 1362"/>
              <a:gd name="T86" fmla="*/ 282 w 664"/>
              <a:gd name="T87" fmla="*/ 1284 h 1362"/>
              <a:gd name="T88" fmla="*/ 278 w 664"/>
              <a:gd name="T89" fmla="*/ 1264 h 1362"/>
              <a:gd name="T90" fmla="*/ 278 w 664"/>
              <a:gd name="T91" fmla="*/ 1252 h 1362"/>
              <a:gd name="T92" fmla="*/ 286 w 664"/>
              <a:gd name="T93" fmla="*/ 1232 h 1362"/>
              <a:gd name="T94" fmla="*/ 302 w 664"/>
              <a:gd name="T95" fmla="*/ 1218 h 1362"/>
              <a:gd name="T96" fmla="*/ 320 w 664"/>
              <a:gd name="T97" fmla="*/ 1210 h 1362"/>
              <a:gd name="T98" fmla="*/ 332 w 664"/>
              <a:gd name="T99" fmla="*/ 1208 h 1362"/>
              <a:gd name="T100" fmla="*/ 352 w 664"/>
              <a:gd name="T101" fmla="*/ 1214 h 1362"/>
              <a:gd name="T102" fmla="*/ 370 w 664"/>
              <a:gd name="T103" fmla="*/ 1224 h 1362"/>
              <a:gd name="T104" fmla="*/ 382 w 664"/>
              <a:gd name="T105" fmla="*/ 1242 h 1362"/>
              <a:gd name="T106" fmla="*/ 386 w 664"/>
              <a:gd name="T107" fmla="*/ 1264 h 1362"/>
              <a:gd name="T108" fmla="*/ 386 w 664"/>
              <a:gd name="T109" fmla="*/ 1274 h 1362"/>
              <a:gd name="T110" fmla="*/ 376 w 664"/>
              <a:gd name="T111" fmla="*/ 1294 h 1362"/>
              <a:gd name="T112" fmla="*/ 362 w 664"/>
              <a:gd name="T113" fmla="*/ 1308 h 1362"/>
              <a:gd name="T114" fmla="*/ 342 w 664"/>
              <a:gd name="T115" fmla="*/ 1316 h 1362"/>
              <a:gd name="T116" fmla="*/ 332 w 664"/>
              <a:gd name="T117" fmla="*/ 1318 h 1362"/>
              <a:gd name="T118" fmla="*/ 44 w 664"/>
              <a:gd name="T119" fmla="*/ 1186 h 1362"/>
              <a:gd name="T120" fmla="*/ 620 w 664"/>
              <a:gd name="T121" fmla="*/ 166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4" h="1362">
                <a:moveTo>
                  <a:pt x="556" y="0"/>
                </a:moveTo>
                <a:lnTo>
                  <a:pt x="108" y="0"/>
                </a:lnTo>
                <a:lnTo>
                  <a:pt x="108" y="0"/>
                </a:lnTo>
                <a:lnTo>
                  <a:pt x="86" y="2"/>
                </a:lnTo>
                <a:lnTo>
                  <a:pt x="66" y="8"/>
                </a:lnTo>
                <a:lnTo>
                  <a:pt x="46" y="18"/>
                </a:lnTo>
                <a:lnTo>
                  <a:pt x="30" y="30"/>
                </a:lnTo>
                <a:lnTo>
                  <a:pt x="18" y="46"/>
                </a:lnTo>
                <a:lnTo>
                  <a:pt x="8" y="66"/>
                </a:lnTo>
                <a:lnTo>
                  <a:pt x="2" y="86"/>
                </a:lnTo>
                <a:lnTo>
                  <a:pt x="0" y="108"/>
                </a:lnTo>
                <a:lnTo>
                  <a:pt x="0" y="1254"/>
                </a:lnTo>
                <a:lnTo>
                  <a:pt x="0" y="1254"/>
                </a:lnTo>
                <a:lnTo>
                  <a:pt x="2" y="1276"/>
                </a:lnTo>
                <a:lnTo>
                  <a:pt x="8" y="1296"/>
                </a:lnTo>
                <a:lnTo>
                  <a:pt x="18" y="1314"/>
                </a:lnTo>
                <a:lnTo>
                  <a:pt x="30" y="1330"/>
                </a:lnTo>
                <a:lnTo>
                  <a:pt x="46" y="1344"/>
                </a:lnTo>
                <a:lnTo>
                  <a:pt x="66" y="1354"/>
                </a:lnTo>
                <a:lnTo>
                  <a:pt x="86" y="1360"/>
                </a:lnTo>
                <a:lnTo>
                  <a:pt x="108" y="1362"/>
                </a:lnTo>
                <a:lnTo>
                  <a:pt x="556" y="1362"/>
                </a:lnTo>
                <a:lnTo>
                  <a:pt x="556" y="1362"/>
                </a:lnTo>
                <a:lnTo>
                  <a:pt x="578" y="1360"/>
                </a:lnTo>
                <a:lnTo>
                  <a:pt x="598" y="1354"/>
                </a:lnTo>
                <a:lnTo>
                  <a:pt x="616" y="1344"/>
                </a:lnTo>
                <a:lnTo>
                  <a:pt x="632" y="1330"/>
                </a:lnTo>
                <a:lnTo>
                  <a:pt x="646" y="1314"/>
                </a:lnTo>
                <a:lnTo>
                  <a:pt x="656" y="1296"/>
                </a:lnTo>
                <a:lnTo>
                  <a:pt x="662" y="1276"/>
                </a:lnTo>
                <a:lnTo>
                  <a:pt x="664" y="1254"/>
                </a:lnTo>
                <a:lnTo>
                  <a:pt x="664" y="108"/>
                </a:lnTo>
                <a:lnTo>
                  <a:pt x="664" y="108"/>
                </a:lnTo>
                <a:lnTo>
                  <a:pt x="662" y="86"/>
                </a:lnTo>
                <a:lnTo>
                  <a:pt x="656" y="66"/>
                </a:lnTo>
                <a:lnTo>
                  <a:pt x="646" y="46"/>
                </a:lnTo>
                <a:lnTo>
                  <a:pt x="632" y="30"/>
                </a:lnTo>
                <a:lnTo>
                  <a:pt x="616" y="18"/>
                </a:lnTo>
                <a:lnTo>
                  <a:pt x="598" y="8"/>
                </a:lnTo>
                <a:lnTo>
                  <a:pt x="578" y="2"/>
                </a:lnTo>
                <a:lnTo>
                  <a:pt x="556" y="0"/>
                </a:lnTo>
                <a:lnTo>
                  <a:pt x="556" y="0"/>
                </a:lnTo>
                <a:close/>
                <a:moveTo>
                  <a:pt x="282" y="76"/>
                </a:moveTo>
                <a:lnTo>
                  <a:pt x="380" y="76"/>
                </a:lnTo>
                <a:lnTo>
                  <a:pt x="380" y="76"/>
                </a:lnTo>
                <a:lnTo>
                  <a:pt x="384" y="78"/>
                </a:lnTo>
                <a:lnTo>
                  <a:pt x="386" y="82"/>
                </a:lnTo>
                <a:lnTo>
                  <a:pt x="386" y="82"/>
                </a:lnTo>
                <a:lnTo>
                  <a:pt x="384" y="86"/>
                </a:lnTo>
                <a:lnTo>
                  <a:pt x="380" y="88"/>
                </a:lnTo>
                <a:lnTo>
                  <a:pt x="282" y="88"/>
                </a:lnTo>
                <a:lnTo>
                  <a:pt x="282" y="88"/>
                </a:lnTo>
                <a:lnTo>
                  <a:pt x="278" y="86"/>
                </a:lnTo>
                <a:lnTo>
                  <a:pt x="278" y="82"/>
                </a:lnTo>
                <a:lnTo>
                  <a:pt x="278" y="82"/>
                </a:lnTo>
                <a:lnTo>
                  <a:pt x="278" y="78"/>
                </a:lnTo>
                <a:lnTo>
                  <a:pt x="282" y="76"/>
                </a:lnTo>
                <a:lnTo>
                  <a:pt x="282" y="76"/>
                </a:lnTo>
                <a:close/>
                <a:moveTo>
                  <a:pt x="224" y="70"/>
                </a:moveTo>
                <a:lnTo>
                  <a:pt x="224" y="70"/>
                </a:lnTo>
                <a:lnTo>
                  <a:pt x="230" y="70"/>
                </a:lnTo>
                <a:lnTo>
                  <a:pt x="234" y="74"/>
                </a:lnTo>
                <a:lnTo>
                  <a:pt x="236" y="78"/>
                </a:lnTo>
                <a:lnTo>
                  <a:pt x="236" y="82"/>
                </a:lnTo>
                <a:lnTo>
                  <a:pt x="236" y="82"/>
                </a:lnTo>
                <a:lnTo>
                  <a:pt x="236" y="88"/>
                </a:lnTo>
                <a:lnTo>
                  <a:pt x="234" y="92"/>
                </a:lnTo>
                <a:lnTo>
                  <a:pt x="230" y="94"/>
                </a:lnTo>
                <a:lnTo>
                  <a:pt x="224" y="94"/>
                </a:lnTo>
                <a:lnTo>
                  <a:pt x="224" y="94"/>
                </a:lnTo>
                <a:lnTo>
                  <a:pt x="220" y="94"/>
                </a:lnTo>
                <a:lnTo>
                  <a:pt x="216" y="92"/>
                </a:lnTo>
                <a:lnTo>
                  <a:pt x="212" y="88"/>
                </a:lnTo>
                <a:lnTo>
                  <a:pt x="212" y="82"/>
                </a:lnTo>
                <a:lnTo>
                  <a:pt x="212" y="82"/>
                </a:lnTo>
                <a:lnTo>
                  <a:pt x="212" y="78"/>
                </a:lnTo>
                <a:lnTo>
                  <a:pt x="216" y="74"/>
                </a:lnTo>
                <a:lnTo>
                  <a:pt x="220" y="70"/>
                </a:lnTo>
                <a:lnTo>
                  <a:pt x="224" y="70"/>
                </a:lnTo>
                <a:lnTo>
                  <a:pt x="224" y="70"/>
                </a:lnTo>
                <a:close/>
                <a:moveTo>
                  <a:pt x="332" y="1318"/>
                </a:moveTo>
                <a:lnTo>
                  <a:pt x="332" y="1318"/>
                </a:lnTo>
                <a:lnTo>
                  <a:pt x="320" y="1316"/>
                </a:lnTo>
                <a:lnTo>
                  <a:pt x="310" y="1314"/>
                </a:lnTo>
                <a:lnTo>
                  <a:pt x="302" y="1308"/>
                </a:lnTo>
                <a:lnTo>
                  <a:pt x="294" y="1302"/>
                </a:lnTo>
                <a:lnTo>
                  <a:pt x="286" y="1294"/>
                </a:lnTo>
                <a:lnTo>
                  <a:pt x="282" y="1284"/>
                </a:lnTo>
                <a:lnTo>
                  <a:pt x="278" y="1274"/>
                </a:lnTo>
                <a:lnTo>
                  <a:pt x="278" y="1264"/>
                </a:lnTo>
                <a:lnTo>
                  <a:pt x="278" y="1264"/>
                </a:lnTo>
                <a:lnTo>
                  <a:pt x="278" y="1252"/>
                </a:lnTo>
                <a:lnTo>
                  <a:pt x="282" y="1242"/>
                </a:lnTo>
                <a:lnTo>
                  <a:pt x="286" y="1232"/>
                </a:lnTo>
                <a:lnTo>
                  <a:pt x="294" y="1224"/>
                </a:lnTo>
                <a:lnTo>
                  <a:pt x="302" y="1218"/>
                </a:lnTo>
                <a:lnTo>
                  <a:pt x="310" y="1214"/>
                </a:lnTo>
                <a:lnTo>
                  <a:pt x="320" y="1210"/>
                </a:lnTo>
                <a:lnTo>
                  <a:pt x="332" y="1208"/>
                </a:lnTo>
                <a:lnTo>
                  <a:pt x="332" y="1208"/>
                </a:lnTo>
                <a:lnTo>
                  <a:pt x="342" y="1210"/>
                </a:lnTo>
                <a:lnTo>
                  <a:pt x="352" y="1214"/>
                </a:lnTo>
                <a:lnTo>
                  <a:pt x="362" y="1218"/>
                </a:lnTo>
                <a:lnTo>
                  <a:pt x="370" y="1224"/>
                </a:lnTo>
                <a:lnTo>
                  <a:pt x="376" y="1232"/>
                </a:lnTo>
                <a:lnTo>
                  <a:pt x="382" y="1242"/>
                </a:lnTo>
                <a:lnTo>
                  <a:pt x="386" y="1252"/>
                </a:lnTo>
                <a:lnTo>
                  <a:pt x="386" y="1264"/>
                </a:lnTo>
                <a:lnTo>
                  <a:pt x="386" y="1264"/>
                </a:lnTo>
                <a:lnTo>
                  <a:pt x="386" y="1274"/>
                </a:lnTo>
                <a:lnTo>
                  <a:pt x="382" y="1284"/>
                </a:lnTo>
                <a:lnTo>
                  <a:pt x="376" y="1294"/>
                </a:lnTo>
                <a:lnTo>
                  <a:pt x="370" y="1302"/>
                </a:lnTo>
                <a:lnTo>
                  <a:pt x="362" y="1308"/>
                </a:lnTo>
                <a:lnTo>
                  <a:pt x="352" y="1314"/>
                </a:lnTo>
                <a:lnTo>
                  <a:pt x="342" y="1316"/>
                </a:lnTo>
                <a:lnTo>
                  <a:pt x="332" y="1318"/>
                </a:lnTo>
                <a:lnTo>
                  <a:pt x="332" y="1318"/>
                </a:lnTo>
                <a:close/>
                <a:moveTo>
                  <a:pt x="620" y="1186"/>
                </a:moveTo>
                <a:lnTo>
                  <a:pt x="44" y="1186"/>
                </a:lnTo>
                <a:lnTo>
                  <a:pt x="44" y="166"/>
                </a:lnTo>
                <a:lnTo>
                  <a:pt x="620" y="166"/>
                </a:lnTo>
                <a:lnTo>
                  <a:pt x="620" y="1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2" name="组 2"/>
          <p:cNvGrpSpPr/>
          <p:nvPr/>
        </p:nvGrpSpPr>
        <p:grpSpPr>
          <a:xfrm>
            <a:off x="5607827" y="4416710"/>
            <a:ext cx="1052976" cy="874253"/>
            <a:chOff x="6246236" y="857224"/>
            <a:chExt cx="1846193" cy="1532836"/>
          </a:xfrm>
          <a:solidFill>
            <a:schemeClr val="bg1"/>
          </a:solidFill>
        </p:grpSpPr>
        <p:sp>
          <p:nvSpPr>
            <p:cNvPr id="33" name="Freeform 18"/>
            <p:cNvSpPr>
              <a:spLocks noEditPoints="1"/>
            </p:cNvSpPr>
            <p:nvPr/>
          </p:nvSpPr>
          <p:spPr bwMode="auto">
            <a:xfrm>
              <a:off x="6246236" y="857224"/>
              <a:ext cx="1846193" cy="1274317"/>
            </a:xfrm>
            <a:custGeom>
              <a:avLst/>
              <a:gdLst>
                <a:gd name="T0" fmla="*/ 1414 w 1414"/>
                <a:gd name="T1" fmla="*/ 32 h 976"/>
                <a:gd name="T2" fmla="*/ 1414 w 1414"/>
                <a:gd name="T3" fmla="*/ 32 h 976"/>
                <a:gd name="T4" fmla="*/ 1412 w 1414"/>
                <a:gd name="T5" fmla="*/ 26 h 976"/>
                <a:gd name="T6" fmla="*/ 1410 w 1414"/>
                <a:gd name="T7" fmla="*/ 20 h 976"/>
                <a:gd name="T8" fmla="*/ 1402 w 1414"/>
                <a:gd name="T9" fmla="*/ 10 h 976"/>
                <a:gd name="T10" fmla="*/ 1398 w 1414"/>
                <a:gd name="T11" fmla="*/ 6 h 976"/>
                <a:gd name="T12" fmla="*/ 1392 w 1414"/>
                <a:gd name="T13" fmla="*/ 2 h 976"/>
                <a:gd name="T14" fmla="*/ 1386 w 1414"/>
                <a:gd name="T15" fmla="*/ 0 h 976"/>
                <a:gd name="T16" fmla="*/ 1378 w 1414"/>
                <a:gd name="T17" fmla="*/ 0 h 976"/>
                <a:gd name="T18" fmla="*/ 36 w 1414"/>
                <a:gd name="T19" fmla="*/ 0 h 976"/>
                <a:gd name="T20" fmla="*/ 36 w 1414"/>
                <a:gd name="T21" fmla="*/ 0 h 976"/>
                <a:gd name="T22" fmla="*/ 28 w 1414"/>
                <a:gd name="T23" fmla="*/ 0 h 976"/>
                <a:gd name="T24" fmla="*/ 22 w 1414"/>
                <a:gd name="T25" fmla="*/ 2 h 976"/>
                <a:gd name="T26" fmla="*/ 16 w 1414"/>
                <a:gd name="T27" fmla="*/ 6 h 976"/>
                <a:gd name="T28" fmla="*/ 12 w 1414"/>
                <a:gd name="T29" fmla="*/ 10 h 976"/>
                <a:gd name="T30" fmla="*/ 4 w 1414"/>
                <a:gd name="T31" fmla="*/ 20 h 976"/>
                <a:gd name="T32" fmla="*/ 2 w 1414"/>
                <a:gd name="T33" fmla="*/ 26 h 976"/>
                <a:gd name="T34" fmla="*/ 0 w 1414"/>
                <a:gd name="T35" fmla="*/ 32 h 976"/>
                <a:gd name="T36" fmla="*/ 0 w 1414"/>
                <a:gd name="T37" fmla="*/ 940 h 976"/>
                <a:gd name="T38" fmla="*/ 0 w 1414"/>
                <a:gd name="T39" fmla="*/ 940 h 976"/>
                <a:gd name="T40" fmla="*/ 0 w 1414"/>
                <a:gd name="T41" fmla="*/ 948 h 976"/>
                <a:gd name="T42" fmla="*/ 2 w 1414"/>
                <a:gd name="T43" fmla="*/ 954 h 976"/>
                <a:gd name="T44" fmla="*/ 6 w 1414"/>
                <a:gd name="T45" fmla="*/ 960 h 976"/>
                <a:gd name="T46" fmla="*/ 10 w 1414"/>
                <a:gd name="T47" fmla="*/ 966 h 976"/>
                <a:gd name="T48" fmla="*/ 16 w 1414"/>
                <a:gd name="T49" fmla="*/ 970 h 976"/>
                <a:gd name="T50" fmla="*/ 22 w 1414"/>
                <a:gd name="T51" fmla="*/ 972 h 976"/>
                <a:gd name="T52" fmla="*/ 28 w 1414"/>
                <a:gd name="T53" fmla="*/ 974 h 976"/>
                <a:gd name="T54" fmla="*/ 36 w 1414"/>
                <a:gd name="T55" fmla="*/ 976 h 976"/>
                <a:gd name="T56" fmla="*/ 1378 w 1414"/>
                <a:gd name="T57" fmla="*/ 976 h 976"/>
                <a:gd name="T58" fmla="*/ 1378 w 1414"/>
                <a:gd name="T59" fmla="*/ 976 h 976"/>
                <a:gd name="T60" fmla="*/ 1386 w 1414"/>
                <a:gd name="T61" fmla="*/ 974 h 976"/>
                <a:gd name="T62" fmla="*/ 1392 w 1414"/>
                <a:gd name="T63" fmla="*/ 972 h 976"/>
                <a:gd name="T64" fmla="*/ 1398 w 1414"/>
                <a:gd name="T65" fmla="*/ 970 h 976"/>
                <a:gd name="T66" fmla="*/ 1404 w 1414"/>
                <a:gd name="T67" fmla="*/ 966 h 976"/>
                <a:gd name="T68" fmla="*/ 1408 w 1414"/>
                <a:gd name="T69" fmla="*/ 960 h 976"/>
                <a:gd name="T70" fmla="*/ 1412 w 1414"/>
                <a:gd name="T71" fmla="*/ 954 h 976"/>
                <a:gd name="T72" fmla="*/ 1414 w 1414"/>
                <a:gd name="T73" fmla="*/ 948 h 976"/>
                <a:gd name="T74" fmla="*/ 1414 w 1414"/>
                <a:gd name="T75" fmla="*/ 940 h 976"/>
                <a:gd name="T76" fmla="*/ 1414 w 1414"/>
                <a:gd name="T77" fmla="*/ 32 h 976"/>
                <a:gd name="T78" fmla="*/ 1358 w 1414"/>
                <a:gd name="T79" fmla="*/ 806 h 976"/>
                <a:gd name="T80" fmla="*/ 56 w 1414"/>
                <a:gd name="T81" fmla="*/ 806 h 976"/>
                <a:gd name="T82" fmla="*/ 56 w 1414"/>
                <a:gd name="T83" fmla="*/ 56 h 976"/>
                <a:gd name="T84" fmla="*/ 1358 w 1414"/>
                <a:gd name="T85" fmla="*/ 56 h 976"/>
                <a:gd name="T86" fmla="*/ 1358 w 1414"/>
                <a:gd name="T87" fmla="*/ 80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14" h="976">
                  <a:moveTo>
                    <a:pt x="1414" y="32"/>
                  </a:moveTo>
                  <a:lnTo>
                    <a:pt x="1414" y="32"/>
                  </a:lnTo>
                  <a:lnTo>
                    <a:pt x="1412" y="26"/>
                  </a:lnTo>
                  <a:lnTo>
                    <a:pt x="1410" y="20"/>
                  </a:lnTo>
                  <a:lnTo>
                    <a:pt x="1402" y="10"/>
                  </a:lnTo>
                  <a:lnTo>
                    <a:pt x="1398" y="6"/>
                  </a:lnTo>
                  <a:lnTo>
                    <a:pt x="1392" y="2"/>
                  </a:lnTo>
                  <a:lnTo>
                    <a:pt x="1386" y="0"/>
                  </a:lnTo>
                  <a:lnTo>
                    <a:pt x="137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940"/>
                  </a:lnTo>
                  <a:lnTo>
                    <a:pt x="0" y="940"/>
                  </a:lnTo>
                  <a:lnTo>
                    <a:pt x="0" y="948"/>
                  </a:lnTo>
                  <a:lnTo>
                    <a:pt x="2" y="954"/>
                  </a:lnTo>
                  <a:lnTo>
                    <a:pt x="6" y="960"/>
                  </a:lnTo>
                  <a:lnTo>
                    <a:pt x="10" y="966"/>
                  </a:lnTo>
                  <a:lnTo>
                    <a:pt x="16" y="970"/>
                  </a:lnTo>
                  <a:lnTo>
                    <a:pt x="22" y="972"/>
                  </a:lnTo>
                  <a:lnTo>
                    <a:pt x="28" y="974"/>
                  </a:lnTo>
                  <a:lnTo>
                    <a:pt x="36" y="976"/>
                  </a:lnTo>
                  <a:lnTo>
                    <a:pt x="1378" y="976"/>
                  </a:lnTo>
                  <a:lnTo>
                    <a:pt x="1378" y="976"/>
                  </a:lnTo>
                  <a:lnTo>
                    <a:pt x="1386" y="974"/>
                  </a:lnTo>
                  <a:lnTo>
                    <a:pt x="1392" y="972"/>
                  </a:lnTo>
                  <a:lnTo>
                    <a:pt x="1398" y="970"/>
                  </a:lnTo>
                  <a:lnTo>
                    <a:pt x="1404" y="966"/>
                  </a:lnTo>
                  <a:lnTo>
                    <a:pt x="1408" y="960"/>
                  </a:lnTo>
                  <a:lnTo>
                    <a:pt x="1412" y="954"/>
                  </a:lnTo>
                  <a:lnTo>
                    <a:pt x="1414" y="948"/>
                  </a:lnTo>
                  <a:lnTo>
                    <a:pt x="1414" y="940"/>
                  </a:lnTo>
                  <a:lnTo>
                    <a:pt x="1414" y="32"/>
                  </a:lnTo>
                  <a:close/>
                  <a:moveTo>
                    <a:pt x="1358" y="806"/>
                  </a:moveTo>
                  <a:lnTo>
                    <a:pt x="56" y="806"/>
                  </a:lnTo>
                  <a:lnTo>
                    <a:pt x="56" y="56"/>
                  </a:lnTo>
                  <a:lnTo>
                    <a:pt x="1358" y="56"/>
                  </a:lnTo>
                  <a:lnTo>
                    <a:pt x="1358" y="8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6859892" y="2186378"/>
              <a:ext cx="618880" cy="203682"/>
            </a:xfrm>
            <a:custGeom>
              <a:avLst/>
              <a:gdLst>
                <a:gd name="T0" fmla="*/ 464 w 474"/>
                <a:gd name="T1" fmla="*/ 128 h 156"/>
                <a:gd name="T2" fmla="*/ 464 w 474"/>
                <a:gd name="T3" fmla="*/ 128 h 156"/>
                <a:gd name="T4" fmla="*/ 444 w 474"/>
                <a:gd name="T5" fmla="*/ 120 h 156"/>
                <a:gd name="T6" fmla="*/ 428 w 474"/>
                <a:gd name="T7" fmla="*/ 112 h 156"/>
                <a:gd name="T8" fmla="*/ 416 w 474"/>
                <a:gd name="T9" fmla="*/ 100 h 156"/>
                <a:gd name="T10" fmla="*/ 406 w 474"/>
                <a:gd name="T11" fmla="*/ 86 h 156"/>
                <a:gd name="T12" fmla="*/ 400 w 474"/>
                <a:gd name="T13" fmla="*/ 70 h 156"/>
                <a:gd name="T14" fmla="*/ 396 w 474"/>
                <a:gd name="T15" fmla="*/ 54 h 156"/>
                <a:gd name="T16" fmla="*/ 394 w 474"/>
                <a:gd name="T17" fmla="*/ 34 h 156"/>
                <a:gd name="T18" fmla="*/ 392 w 474"/>
                <a:gd name="T19" fmla="*/ 14 h 156"/>
                <a:gd name="T20" fmla="*/ 392 w 474"/>
                <a:gd name="T21" fmla="*/ 0 h 156"/>
                <a:gd name="T22" fmla="*/ 236 w 474"/>
                <a:gd name="T23" fmla="*/ 0 h 156"/>
                <a:gd name="T24" fmla="*/ 82 w 474"/>
                <a:gd name="T25" fmla="*/ 0 h 156"/>
                <a:gd name="T26" fmla="*/ 82 w 474"/>
                <a:gd name="T27" fmla="*/ 14 h 156"/>
                <a:gd name="T28" fmla="*/ 82 w 474"/>
                <a:gd name="T29" fmla="*/ 14 h 156"/>
                <a:gd name="T30" fmla="*/ 80 w 474"/>
                <a:gd name="T31" fmla="*/ 34 h 156"/>
                <a:gd name="T32" fmla="*/ 78 w 474"/>
                <a:gd name="T33" fmla="*/ 54 h 156"/>
                <a:gd name="T34" fmla="*/ 74 w 474"/>
                <a:gd name="T35" fmla="*/ 70 h 156"/>
                <a:gd name="T36" fmla="*/ 68 w 474"/>
                <a:gd name="T37" fmla="*/ 86 h 156"/>
                <a:gd name="T38" fmla="*/ 58 w 474"/>
                <a:gd name="T39" fmla="*/ 100 h 156"/>
                <a:gd name="T40" fmla="*/ 46 w 474"/>
                <a:gd name="T41" fmla="*/ 112 h 156"/>
                <a:gd name="T42" fmla="*/ 30 w 474"/>
                <a:gd name="T43" fmla="*/ 120 h 156"/>
                <a:gd name="T44" fmla="*/ 10 w 474"/>
                <a:gd name="T45" fmla="*/ 128 h 156"/>
                <a:gd name="T46" fmla="*/ 10 w 474"/>
                <a:gd name="T47" fmla="*/ 128 h 156"/>
                <a:gd name="T48" fmla="*/ 6 w 474"/>
                <a:gd name="T49" fmla="*/ 130 h 156"/>
                <a:gd name="T50" fmla="*/ 2 w 474"/>
                <a:gd name="T51" fmla="*/ 132 h 156"/>
                <a:gd name="T52" fmla="*/ 0 w 474"/>
                <a:gd name="T53" fmla="*/ 138 h 156"/>
                <a:gd name="T54" fmla="*/ 0 w 474"/>
                <a:gd name="T55" fmla="*/ 142 h 156"/>
                <a:gd name="T56" fmla="*/ 0 w 474"/>
                <a:gd name="T57" fmla="*/ 148 h 156"/>
                <a:gd name="T58" fmla="*/ 2 w 474"/>
                <a:gd name="T59" fmla="*/ 152 h 156"/>
                <a:gd name="T60" fmla="*/ 6 w 474"/>
                <a:gd name="T61" fmla="*/ 154 h 156"/>
                <a:gd name="T62" fmla="*/ 10 w 474"/>
                <a:gd name="T63" fmla="*/ 156 h 156"/>
                <a:gd name="T64" fmla="*/ 236 w 474"/>
                <a:gd name="T65" fmla="*/ 156 h 156"/>
                <a:gd name="T66" fmla="*/ 464 w 474"/>
                <a:gd name="T67" fmla="*/ 156 h 156"/>
                <a:gd name="T68" fmla="*/ 464 w 474"/>
                <a:gd name="T69" fmla="*/ 156 h 156"/>
                <a:gd name="T70" fmla="*/ 468 w 474"/>
                <a:gd name="T71" fmla="*/ 154 h 156"/>
                <a:gd name="T72" fmla="*/ 472 w 474"/>
                <a:gd name="T73" fmla="*/ 152 h 156"/>
                <a:gd name="T74" fmla="*/ 474 w 474"/>
                <a:gd name="T75" fmla="*/ 148 h 156"/>
                <a:gd name="T76" fmla="*/ 474 w 474"/>
                <a:gd name="T77" fmla="*/ 142 h 156"/>
                <a:gd name="T78" fmla="*/ 472 w 474"/>
                <a:gd name="T79" fmla="*/ 138 h 156"/>
                <a:gd name="T80" fmla="*/ 470 w 474"/>
                <a:gd name="T81" fmla="*/ 132 h 156"/>
                <a:gd name="T82" fmla="*/ 468 w 474"/>
                <a:gd name="T83" fmla="*/ 130 h 156"/>
                <a:gd name="T84" fmla="*/ 464 w 474"/>
                <a:gd name="T85" fmla="*/ 128 h 156"/>
                <a:gd name="T86" fmla="*/ 464 w 474"/>
                <a:gd name="T87" fmla="*/ 12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4" h="156">
                  <a:moveTo>
                    <a:pt x="464" y="128"/>
                  </a:moveTo>
                  <a:lnTo>
                    <a:pt x="464" y="128"/>
                  </a:lnTo>
                  <a:lnTo>
                    <a:pt x="444" y="120"/>
                  </a:lnTo>
                  <a:lnTo>
                    <a:pt x="428" y="112"/>
                  </a:lnTo>
                  <a:lnTo>
                    <a:pt x="416" y="100"/>
                  </a:lnTo>
                  <a:lnTo>
                    <a:pt x="406" y="86"/>
                  </a:lnTo>
                  <a:lnTo>
                    <a:pt x="400" y="70"/>
                  </a:lnTo>
                  <a:lnTo>
                    <a:pt x="396" y="54"/>
                  </a:lnTo>
                  <a:lnTo>
                    <a:pt x="394" y="34"/>
                  </a:lnTo>
                  <a:lnTo>
                    <a:pt x="392" y="14"/>
                  </a:lnTo>
                  <a:lnTo>
                    <a:pt x="392" y="0"/>
                  </a:lnTo>
                  <a:lnTo>
                    <a:pt x="236" y="0"/>
                  </a:lnTo>
                  <a:lnTo>
                    <a:pt x="82" y="0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34"/>
                  </a:lnTo>
                  <a:lnTo>
                    <a:pt x="78" y="54"/>
                  </a:lnTo>
                  <a:lnTo>
                    <a:pt x="74" y="70"/>
                  </a:lnTo>
                  <a:lnTo>
                    <a:pt x="68" y="86"/>
                  </a:lnTo>
                  <a:lnTo>
                    <a:pt x="58" y="100"/>
                  </a:lnTo>
                  <a:lnTo>
                    <a:pt x="46" y="112"/>
                  </a:lnTo>
                  <a:lnTo>
                    <a:pt x="30" y="120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6" y="130"/>
                  </a:lnTo>
                  <a:lnTo>
                    <a:pt x="2" y="132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0" y="148"/>
                  </a:lnTo>
                  <a:lnTo>
                    <a:pt x="2" y="152"/>
                  </a:lnTo>
                  <a:lnTo>
                    <a:pt x="6" y="154"/>
                  </a:lnTo>
                  <a:lnTo>
                    <a:pt x="10" y="156"/>
                  </a:lnTo>
                  <a:lnTo>
                    <a:pt x="236" y="156"/>
                  </a:lnTo>
                  <a:lnTo>
                    <a:pt x="464" y="156"/>
                  </a:lnTo>
                  <a:lnTo>
                    <a:pt x="464" y="156"/>
                  </a:lnTo>
                  <a:lnTo>
                    <a:pt x="468" y="154"/>
                  </a:lnTo>
                  <a:lnTo>
                    <a:pt x="472" y="152"/>
                  </a:lnTo>
                  <a:lnTo>
                    <a:pt x="474" y="148"/>
                  </a:lnTo>
                  <a:lnTo>
                    <a:pt x="474" y="142"/>
                  </a:lnTo>
                  <a:lnTo>
                    <a:pt x="472" y="138"/>
                  </a:lnTo>
                  <a:lnTo>
                    <a:pt x="470" y="132"/>
                  </a:lnTo>
                  <a:lnTo>
                    <a:pt x="468" y="130"/>
                  </a:lnTo>
                  <a:lnTo>
                    <a:pt x="464" y="128"/>
                  </a:lnTo>
                  <a:lnTo>
                    <a:pt x="46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94"/>
          <p:cNvSpPr>
            <a:spLocks noEditPoints="1"/>
          </p:cNvSpPr>
          <p:nvPr/>
        </p:nvSpPr>
        <p:spPr bwMode="auto">
          <a:xfrm>
            <a:off x="797391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6" name="Freeform 94"/>
          <p:cNvSpPr>
            <a:spLocks noEditPoints="1"/>
          </p:cNvSpPr>
          <p:nvPr/>
        </p:nvSpPr>
        <p:spPr bwMode="auto">
          <a:xfrm>
            <a:off x="842282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7" name="Freeform 94"/>
          <p:cNvSpPr>
            <a:spLocks noEditPoints="1"/>
          </p:cNvSpPr>
          <p:nvPr/>
        </p:nvSpPr>
        <p:spPr bwMode="auto">
          <a:xfrm>
            <a:off x="887174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8" name="Freeform 94"/>
          <p:cNvSpPr>
            <a:spLocks noEditPoints="1"/>
          </p:cNvSpPr>
          <p:nvPr/>
        </p:nvSpPr>
        <p:spPr bwMode="auto">
          <a:xfrm>
            <a:off x="932065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9" name="Freeform 94"/>
          <p:cNvSpPr>
            <a:spLocks noEditPoints="1"/>
          </p:cNvSpPr>
          <p:nvPr/>
        </p:nvSpPr>
        <p:spPr bwMode="auto">
          <a:xfrm>
            <a:off x="976957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0" name="Freeform 94"/>
          <p:cNvSpPr>
            <a:spLocks noEditPoints="1"/>
          </p:cNvSpPr>
          <p:nvPr/>
        </p:nvSpPr>
        <p:spPr bwMode="auto">
          <a:xfrm>
            <a:off x="1021848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1" name="Freeform 94"/>
          <p:cNvSpPr>
            <a:spLocks noEditPoints="1"/>
          </p:cNvSpPr>
          <p:nvPr/>
        </p:nvSpPr>
        <p:spPr bwMode="auto">
          <a:xfrm>
            <a:off x="1066740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2" name="Freeform 94"/>
          <p:cNvSpPr>
            <a:spLocks noEditPoints="1"/>
          </p:cNvSpPr>
          <p:nvPr/>
        </p:nvSpPr>
        <p:spPr bwMode="auto">
          <a:xfrm>
            <a:off x="1111631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3" name="Freeform 94"/>
          <p:cNvSpPr>
            <a:spLocks noEditPoints="1"/>
          </p:cNvSpPr>
          <p:nvPr/>
        </p:nvSpPr>
        <p:spPr bwMode="auto">
          <a:xfrm>
            <a:off x="66798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4" name="Freeform 94"/>
          <p:cNvSpPr>
            <a:spLocks noEditPoints="1"/>
          </p:cNvSpPr>
          <p:nvPr/>
        </p:nvSpPr>
        <p:spPr bwMode="auto">
          <a:xfrm>
            <a:off x="111689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5" name="Freeform 94"/>
          <p:cNvSpPr>
            <a:spLocks noEditPoints="1"/>
          </p:cNvSpPr>
          <p:nvPr/>
        </p:nvSpPr>
        <p:spPr bwMode="auto">
          <a:xfrm>
            <a:off x="156581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6" name="Freeform 94"/>
          <p:cNvSpPr>
            <a:spLocks noEditPoints="1"/>
          </p:cNvSpPr>
          <p:nvPr/>
        </p:nvSpPr>
        <p:spPr bwMode="auto">
          <a:xfrm>
            <a:off x="201472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7" name="Freeform 94"/>
          <p:cNvSpPr>
            <a:spLocks noEditPoints="1"/>
          </p:cNvSpPr>
          <p:nvPr/>
        </p:nvSpPr>
        <p:spPr bwMode="auto">
          <a:xfrm>
            <a:off x="246364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8" name="Freeform 94"/>
          <p:cNvSpPr>
            <a:spLocks noEditPoints="1"/>
          </p:cNvSpPr>
          <p:nvPr/>
        </p:nvSpPr>
        <p:spPr bwMode="auto">
          <a:xfrm>
            <a:off x="291255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9" name="Freeform 94"/>
          <p:cNvSpPr>
            <a:spLocks noEditPoints="1"/>
          </p:cNvSpPr>
          <p:nvPr/>
        </p:nvSpPr>
        <p:spPr bwMode="auto">
          <a:xfrm>
            <a:off x="336147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50" name="Freeform 94"/>
          <p:cNvSpPr>
            <a:spLocks noEditPoints="1"/>
          </p:cNvSpPr>
          <p:nvPr/>
        </p:nvSpPr>
        <p:spPr bwMode="auto">
          <a:xfrm>
            <a:off x="381038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4214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4" name="五边形 23"/>
          <p:cNvSpPr/>
          <p:nvPr/>
        </p:nvSpPr>
        <p:spPr>
          <a:xfrm rot="16200000">
            <a:off x="5034050" y="694609"/>
            <a:ext cx="2137813" cy="32163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边形 24"/>
          <p:cNvSpPr/>
          <p:nvPr/>
        </p:nvSpPr>
        <p:spPr>
          <a:xfrm rot="5400000" flipV="1">
            <a:off x="5060920" y="3146119"/>
            <a:ext cx="2084073" cy="32163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98062" y="2791972"/>
            <a:ext cx="21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098062" y="3798563"/>
            <a:ext cx="21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7973912" y="2559151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67983" y="3604180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5827389" y="1604002"/>
            <a:ext cx="551134" cy="1130487"/>
          </a:xfrm>
          <a:custGeom>
            <a:avLst/>
            <a:gdLst>
              <a:gd name="T0" fmla="*/ 108 w 664"/>
              <a:gd name="T1" fmla="*/ 0 h 1362"/>
              <a:gd name="T2" fmla="*/ 86 w 664"/>
              <a:gd name="T3" fmla="*/ 2 h 1362"/>
              <a:gd name="T4" fmla="*/ 46 w 664"/>
              <a:gd name="T5" fmla="*/ 18 h 1362"/>
              <a:gd name="T6" fmla="*/ 18 w 664"/>
              <a:gd name="T7" fmla="*/ 46 h 1362"/>
              <a:gd name="T8" fmla="*/ 2 w 664"/>
              <a:gd name="T9" fmla="*/ 86 h 1362"/>
              <a:gd name="T10" fmla="*/ 0 w 664"/>
              <a:gd name="T11" fmla="*/ 1254 h 1362"/>
              <a:gd name="T12" fmla="*/ 2 w 664"/>
              <a:gd name="T13" fmla="*/ 1276 h 1362"/>
              <a:gd name="T14" fmla="*/ 18 w 664"/>
              <a:gd name="T15" fmla="*/ 1314 h 1362"/>
              <a:gd name="T16" fmla="*/ 46 w 664"/>
              <a:gd name="T17" fmla="*/ 1344 h 1362"/>
              <a:gd name="T18" fmla="*/ 86 w 664"/>
              <a:gd name="T19" fmla="*/ 1360 h 1362"/>
              <a:gd name="T20" fmla="*/ 556 w 664"/>
              <a:gd name="T21" fmla="*/ 1362 h 1362"/>
              <a:gd name="T22" fmla="*/ 578 w 664"/>
              <a:gd name="T23" fmla="*/ 1360 h 1362"/>
              <a:gd name="T24" fmla="*/ 616 w 664"/>
              <a:gd name="T25" fmla="*/ 1344 h 1362"/>
              <a:gd name="T26" fmla="*/ 646 w 664"/>
              <a:gd name="T27" fmla="*/ 1314 h 1362"/>
              <a:gd name="T28" fmla="*/ 662 w 664"/>
              <a:gd name="T29" fmla="*/ 1276 h 1362"/>
              <a:gd name="T30" fmla="*/ 664 w 664"/>
              <a:gd name="T31" fmla="*/ 108 h 1362"/>
              <a:gd name="T32" fmla="*/ 662 w 664"/>
              <a:gd name="T33" fmla="*/ 86 h 1362"/>
              <a:gd name="T34" fmla="*/ 646 w 664"/>
              <a:gd name="T35" fmla="*/ 46 h 1362"/>
              <a:gd name="T36" fmla="*/ 616 w 664"/>
              <a:gd name="T37" fmla="*/ 18 h 1362"/>
              <a:gd name="T38" fmla="*/ 578 w 664"/>
              <a:gd name="T39" fmla="*/ 2 h 1362"/>
              <a:gd name="T40" fmla="*/ 556 w 664"/>
              <a:gd name="T41" fmla="*/ 0 h 1362"/>
              <a:gd name="T42" fmla="*/ 380 w 664"/>
              <a:gd name="T43" fmla="*/ 76 h 1362"/>
              <a:gd name="T44" fmla="*/ 384 w 664"/>
              <a:gd name="T45" fmla="*/ 78 h 1362"/>
              <a:gd name="T46" fmla="*/ 386 w 664"/>
              <a:gd name="T47" fmla="*/ 82 h 1362"/>
              <a:gd name="T48" fmla="*/ 380 w 664"/>
              <a:gd name="T49" fmla="*/ 88 h 1362"/>
              <a:gd name="T50" fmla="*/ 282 w 664"/>
              <a:gd name="T51" fmla="*/ 88 h 1362"/>
              <a:gd name="T52" fmla="*/ 278 w 664"/>
              <a:gd name="T53" fmla="*/ 82 h 1362"/>
              <a:gd name="T54" fmla="*/ 278 w 664"/>
              <a:gd name="T55" fmla="*/ 78 h 1362"/>
              <a:gd name="T56" fmla="*/ 282 w 664"/>
              <a:gd name="T57" fmla="*/ 76 h 1362"/>
              <a:gd name="T58" fmla="*/ 224 w 664"/>
              <a:gd name="T59" fmla="*/ 70 h 1362"/>
              <a:gd name="T60" fmla="*/ 234 w 664"/>
              <a:gd name="T61" fmla="*/ 74 h 1362"/>
              <a:gd name="T62" fmla="*/ 236 w 664"/>
              <a:gd name="T63" fmla="*/ 82 h 1362"/>
              <a:gd name="T64" fmla="*/ 236 w 664"/>
              <a:gd name="T65" fmla="*/ 88 h 1362"/>
              <a:gd name="T66" fmla="*/ 230 w 664"/>
              <a:gd name="T67" fmla="*/ 94 h 1362"/>
              <a:gd name="T68" fmla="*/ 224 w 664"/>
              <a:gd name="T69" fmla="*/ 94 h 1362"/>
              <a:gd name="T70" fmla="*/ 216 w 664"/>
              <a:gd name="T71" fmla="*/ 92 h 1362"/>
              <a:gd name="T72" fmla="*/ 212 w 664"/>
              <a:gd name="T73" fmla="*/ 82 h 1362"/>
              <a:gd name="T74" fmla="*/ 212 w 664"/>
              <a:gd name="T75" fmla="*/ 78 h 1362"/>
              <a:gd name="T76" fmla="*/ 220 w 664"/>
              <a:gd name="T77" fmla="*/ 70 h 1362"/>
              <a:gd name="T78" fmla="*/ 224 w 664"/>
              <a:gd name="T79" fmla="*/ 70 h 1362"/>
              <a:gd name="T80" fmla="*/ 332 w 664"/>
              <a:gd name="T81" fmla="*/ 1318 h 1362"/>
              <a:gd name="T82" fmla="*/ 310 w 664"/>
              <a:gd name="T83" fmla="*/ 1314 h 1362"/>
              <a:gd name="T84" fmla="*/ 294 w 664"/>
              <a:gd name="T85" fmla="*/ 1302 h 1362"/>
              <a:gd name="T86" fmla="*/ 282 w 664"/>
              <a:gd name="T87" fmla="*/ 1284 h 1362"/>
              <a:gd name="T88" fmla="*/ 278 w 664"/>
              <a:gd name="T89" fmla="*/ 1264 h 1362"/>
              <a:gd name="T90" fmla="*/ 278 w 664"/>
              <a:gd name="T91" fmla="*/ 1252 h 1362"/>
              <a:gd name="T92" fmla="*/ 286 w 664"/>
              <a:gd name="T93" fmla="*/ 1232 h 1362"/>
              <a:gd name="T94" fmla="*/ 302 w 664"/>
              <a:gd name="T95" fmla="*/ 1218 h 1362"/>
              <a:gd name="T96" fmla="*/ 320 w 664"/>
              <a:gd name="T97" fmla="*/ 1210 h 1362"/>
              <a:gd name="T98" fmla="*/ 332 w 664"/>
              <a:gd name="T99" fmla="*/ 1208 h 1362"/>
              <a:gd name="T100" fmla="*/ 352 w 664"/>
              <a:gd name="T101" fmla="*/ 1214 h 1362"/>
              <a:gd name="T102" fmla="*/ 370 w 664"/>
              <a:gd name="T103" fmla="*/ 1224 h 1362"/>
              <a:gd name="T104" fmla="*/ 382 w 664"/>
              <a:gd name="T105" fmla="*/ 1242 h 1362"/>
              <a:gd name="T106" fmla="*/ 386 w 664"/>
              <a:gd name="T107" fmla="*/ 1264 h 1362"/>
              <a:gd name="T108" fmla="*/ 386 w 664"/>
              <a:gd name="T109" fmla="*/ 1274 h 1362"/>
              <a:gd name="T110" fmla="*/ 376 w 664"/>
              <a:gd name="T111" fmla="*/ 1294 h 1362"/>
              <a:gd name="T112" fmla="*/ 362 w 664"/>
              <a:gd name="T113" fmla="*/ 1308 h 1362"/>
              <a:gd name="T114" fmla="*/ 342 w 664"/>
              <a:gd name="T115" fmla="*/ 1316 h 1362"/>
              <a:gd name="T116" fmla="*/ 332 w 664"/>
              <a:gd name="T117" fmla="*/ 1318 h 1362"/>
              <a:gd name="T118" fmla="*/ 44 w 664"/>
              <a:gd name="T119" fmla="*/ 1186 h 1362"/>
              <a:gd name="T120" fmla="*/ 620 w 664"/>
              <a:gd name="T121" fmla="*/ 166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4" h="1362">
                <a:moveTo>
                  <a:pt x="556" y="0"/>
                </a:moveTo>
                <a:lnTo>
                  <a:pt x="108" y="0"/>
                </a:lnTo>
                <a:lnTo>
                  <a:pt x="108" y="0"/>
                </a:lnTo>
                <a:lnTo>
                  <a:pt x="86" y="2"/>
                </a:lnTo>
                <a:lnTo>
                  <a:pt x="66" y="8"/>
                </a:lnTo>
                <a:lnTo>
                  <a:pt x="46" y="18"/>
                </a:lnTo>
                <a:lnTo>
                  <a:pt x="30" y="30"/>
                </a:lnTo>
                <a:lnTo>
                  <a:pt x="18" y="46"/>
                </a:lnTo>
                <a:lnTo>
                  <a:pt x="8" y="66"/>
                </a:lnTo>
                <a:lnTo>
                  <a:pt x="2" y="86"/>
                </a:lnTo>
                <a:lnTo>
                  <a:pt x="0" y="108"/>
                </a:lnTo>
                <a:lnTo>
                  <a:pt x="0" y="1254"/>
                </a:lnTo>
                <a:lnTo>
                  <a:pt x="0" y="1254"/>
                </a:lnTo>
                <a:lnTo>
                  <a:pt x="2" y="1276"/>
                </a:lnTo>
                <a:lnTo>
                  <a:pt x="8" y="1296"/>
                </a:lnTo>
                <a:lnTo>
                  <a:pt x="18" y="1314"/>
                </a:lnTo>
                <a:lnTo>
                  <a:pt x="30" y="1330"/>
                </a:lnTo>
                <a:lnTo>
                  <a:pt x="46" y="1344"/>
                </a:lnTo>
                <a:lnTo>
                  <a:pt x="66" y="1354"/>
                </a:lnTo>
                <a:lnTo>
                  <a:pt x="86" y="1360"/>
                </a:lnTo>
                <a:lnTo>
                  <a:pt x="108" y="1362"/>
                </a:lnTo>
                <a:lnTo>
                  <a:pt x="556" y="1362"/>
                </a:lnTo>
                <a:lnTo>
                  <a:pt x="556" y="1362"/>
                </a:lnTo>
                <a:lnTo>
                  <a:pt x="578" y="1360"/>
                </a:lnTo>
                <a:lnTo>
                  <a:pt x="598" y="1354"/>
                </a:lnTo>
                <a:lnTo>
                  <a:pt x="616" y="1344"/>
                </a:lnTo>
                <a:lnTo>
                  <a:pt x="632" y="1330"/>
                </a:lnTo>
                <a:lnTo>
                  <a:pt x="646" y="1314"/>
                </a:lnTo>
                <a:lnTo>
                  <a:pt x="656" y="1296"/>
                </a:lnTo>
                <a:lnTo>
                  <a:pt x="662" y="1276"/>
                </a:lnTo>
                <a:lnTo>
                  <a:pt x="664" y="1254"/>
                </a:lnTo>
                <a:lnTo>
                  <a:pt x="664" y="108"/>
                </a:lnTo>
                <a:lnTo>
                  <a:pt x="664" y="108"/>
                </a:lnTo>
                <a:lnTo>
                  <a:pt x="662" y="86"/>
                </a:lnTo>
                <a:lnTo>
                  <a:pt x="656" y="66"/>
                </a:lnTo>
                <a:lnTo>
                  <a:pt x="646" y="46"/>
                </a:lnTo>
                <a:lnTo>
                  <a:pt x="632" y="30"/>
                </a:lnTo>
                <a:lnTo>
                  <a:pt x="616" y="18"/>
                </a:lnTo>
                <a:lnTo>
                  <a:pt x="598" y="8"/>
                </a:lnTo>
                <a:lnTo>
                  <a:pt x="578" y="2"/>
                </a:lnTo>
                <a:lnTo>
                  <a:pt x="556" y="0"/>
                </a:lnTo>
                <a:lnTo>
                  <a:pt x="556" y="0"/>
                </a:lnTo>
                <a:close/>
                <a:moveTo>
                  <a:pt x="282" y="76"/>
                </a:moveTo>
                <a:lnTo>
                  <a:pt x="380" y="76"/>
                </a:lnTo>
                <a:lnTo>
                  <a:pt x="380" y="76"/>
                </a:lnTo>
                <a:lnTo>
                  <a:pt x="384" y="78"/>
                </a:lnTo>
                <a:lnTo>
                  <a:pt x="386" y="82"/>
                </a:lnTo>
                <a:lnTo>
                  <a:pt x="386" y="82"/>
                </a:lnTo>
                <a:lnTo>
                  <a:pt x="384" y="86"/>
                </a:lnTo>
                <a:lnTo>
                  <a:pt x="380" y="88"/>
                </a:lnTo>
                <a:lnTo>
                  <a:pt x="282" y="88"/>
                </a:lnTo>
                <a:lnTo>
                  <a:pt x="282" y="88"/>
                </a:lnTo>
                <a:lnTo>
                  <a:pt x="278" y="86"/>
                </a:lnTo>
                <a:lnTo>
                  <a:pt x="278" y="82"/>
                </a:lnTo>
                <a:lnTo>
                  <a:pt x="278" y="82"/>
                </a:lnTo>
                <a:lnTo>
                  <a:pt x="278" y="78"/>
                </a:lnTo>
                <a:lnTo>
                  <a:pt x="282" y="76"/>
                </a:lnTo>
                <a:lnTo>
                  <a:pt x="282" y="76"/>
                </a:lnTo>
                <a:close/>
                <a:moveTo>
                  <a:pt x="224" y="70"/>
                </a:moveTo>
                <a:lnTo>
                  <a:pt x="224" y="70"/>
                </a:lnTo>
                <a:lnTo>
                  <a:pt x="230" y="70"/>
                </a:lnTo>
                <a:lnTo>
                  <a:pt x="234" y="74"/>
                </a:lnTo>
                <a:lnTo>
                  <a:pt x="236" y="78"/>
                </a:lnTo>
                <a:lnTo>
                  <a:pt x="236" y="82"/>
                </a:lnTo>
                <a:lnTo>
                  <a:pt x="236" y="82"/>
                </a:lnTo>
                <a:lnTo>
                  <a:pt x="236" y="88"/>
                </a:lnTo>
                <a:lnTo>
                  <a:pt x="234" y="92"/>
                </a:lnTo>
                <a:lnTo>
                  <a:pt x="230" y="94"/>
                </a:lnTo>
                <a:lnTo>
                  <a:pt x="224" y="94"/>
                </a:lnTo>
                <a:lnTo>
                  <a:pt x="224" y="94"/>
                </a:lnTo>
                <a:lnTo>
                  <a:pt x="220" y="94"/>
                </a:lnTo>
                <a:lnTo>
                  <a:pt x="216" y="92"/>
                </a:lnTo>
                <a:lnTo>
                  <a:pt x="212" y="88"/>
                </a:lnTo>
                <a:lnTo>
                  <a:pt x="212" y="82"/>
                </a:lnTo>
                <a:lnTo>
                  <a:pt x="212" y="82"/>
                </a:lnTo>
                <a:lnTo>
                  <a:pt x="212" y="78"/>
                </a:lnTo>
                <a:lnTo>
                  <a:pt x="216" y="74"/>
                </a:lnTo>
                <a:lnTo>
                  <a:pt x="220" y="70"/>
                </a:lnTo>
                <a:lnTo>
                  <a:pt x="224" y="70"/>
                </a:lnTo>
                <a:lnTo>
                  <a:pt x="224" y="70"/>
                </a:lnTo>
                <a:close/>
                <a:moveTo>
                  <a:pt x="332" y="1318"/>
                </a:moveTo>
                <a:lnTo>
                  <a:pt x="332" y="1318"/>
                </a:lnTo>
                <a:lnTo>
                  <a:pt x="320" y="1316"/>
                </a:lnTo>
                <a:lnTo>
                  <a:pt x="310" y="1314"/>
                </a:lnTo>
                <a:lnTo>
                  <a:pt x="302" y="1308"/>
                </a:lnTo>
                <a:lnTo>
                  <a:pt x="294" y="1302"/>
                </a:lnTo>
                <a:lnTo>
                  <a:pt x="286" y="1294"/>
                </a:lnTo>
                <a:lnTo>
                  <a:pt x="282" y="1284"/>
                </a:lnTo>
                <a:lnTo>
                  <a:pt x="278" y="1274"/>
                </a:lnTo>
                <a:lnTo>
                  <a:pt x="278" y="1264"/>
                </a:lnTo>
                <a:lnTo>
                  <a:pt x="278" y="1264"/>
                </a:lnTo>
                <a:lnTo>
                  <a:pt x="278" y="1252"/>
                </a:lnTo>
                <a:lnTo>
                  <a:pt x="282" y="1242"/>
                </a:lnTo>
                <a:lnTo>
                  <a:pt x="286" y="1232"/>
                </a:lnTo>
                <a:lnTo>
                  <a:pt x="294" y="1224"/>
                </a:lnTo>
                <a:lnTo>
                  <a:pt x="302" y="1218"/>
                </a:lnTo>
                <a:lnTo>
                  <a:pt x="310" y="1214"/>
                </a:lnTo>
                <a:lnTo>
                  <a:pt x="320" y="1210"/>
                </a:lnTo>
                <a:lnTo>
                  <a:pt x="332" y="1208"/>
                </a:lnTo>
                <a:lnTo>
                  <a:pt x="332" y="1208"/>
                </a:lnTo>
                <a:lnTo>
                  <a:pt x="342" y="1210"/>
                </a:lnTo>
                <a:lnTo>
                  <a:pt x="352" y="1214"/>
                </a:lnTo>
                <a:lnTo>
                  <a:pt x="362" y="1218"/>
                </a:lnTo>
                <a:lnTo>
                  <a:pt x="370" y="1224"/>
                </a:lnTo>
                <a:lnTo>
                  <a:pt x="376" y="1232"/>
                </a:lnTo>
                <a:lnTo>
                  <a:pt x="382" y="1242"/>
                </a:lnTo>
                <a:lnTo>
                  <a:pt x="386" y="1252"/>
                </a:lnTo>
                <a:lnTo>
                  <a:pt x="386" y="1264"/>
                </a:lnTo>
                <a:lnTo>
                  <a:pt x="386" y="1264"/>
                </a:lnTo>
                <a:lnTo>
                  <a:pt x="386" y="1274"/>
                </a:lnTo>
                <a:lnTo>
                  <a:pt x="382" y="1284"/>
                </a:lnTo>
                <a:lnTo>
                  <a:pt x="376" y="1294"/>
                </a:lnTo>
                <a:lnTo>
                  <a:pt x="370" y="1302"/>
                </a:lnTo>
                <a:lnTo>
                  <a:pt x="362" y="1308"/>
                </a:lnTo>
                <a:lnTo>
                  <a:pt x="352" y="1314"/>
                </a:lnTo>
                <a:lnTo>
                  <a:pt x="342" y="1316"/>
                </a:lnTo>
                <a:lnTo>
                  <a:pt x="332" y="1318"/>
                </a:lnTo>
                <a:lnTo>
                  <a:pt x="332" y="1318"/>
                </a:lnTo>
                <a:close/>
                <a:moveTo>
                  <a:pt x="620" y="1186"/>
                </a:moveTo>
                <a:lnTo>
                  <a:pt x="44" y="1186"/>
                </a:lnTo>
                <a:lnTo>
                  <a:pt x="44" y="166"/>
                </a:lnTo>
                <a:lnTo>
                  <a:pt x="620" y="166"/>
                </a:lnTo>
                <a:lnTo>
                  <a:pt x="620" y="1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2" name="组 2"/>
          <p:cNvGrpSpPr/>
          <p:nvPr/>
        </p:nvGrpSpPr>
        <p:grpSpPr>
          <a:xfrm>
            <a:off x="5607827" y="4416710"/>
            <a:ext cx="1052976" cy="874253"/>
            <a:chOff x="6246236" y="857224"/>
            <a:chExt cx="1846193" cy="1532836"/>
          </a:xfrm>
          <a:solidFill>
            <a:schemeClr val="bg1"/>
          </a:solidFill>
        </p:grpSpPr>
        <p:sp>
          <p:nvSpPr>
            <p:cNvPr id="33" name="Freeform 18"/>
            <p:cNvSpPr>
              <a:spLocks noEditPoints="1"/>
            </p:cNvSpPr>
            <p:nvPr/>
          </p:nvSpPr>
          <p:spPr bwMode="auto">
            <a:xfrm>
              <a:off x="6246236" y="857224"/>
              <a:ext cx="1846193" cy="1274317"/>
            </a:xfrm>
            <a:custGeom>
              <a:avLst/>
              <a:gdLst>
                <a:gd name="T0" fmla="*/ 1414 w 1414"/>
                <a:gd name="T1" fmla="*/ 32 h 976"/>
                <a:gd name="T2" fmla="*/ 1414 w 1414"/>
                <a:gd name="T3" fmla="*/ 32 h 976"/>
                <a:gd name="T4" fmla="*/ 1412 w 1414"/>
                <a:gd name="T5" fmla="*/ 26 h 976"/>
                <a:gd name="T6" fmla="*/ 1410 w 1414"/>
                <a:gd name="T7" fmla="*/ 20 h 976"/>
                <a:gd name="T8" fmla="*/ 1402 w 1414"/>
                <a:gd name="T9" fmla="*/ 10 h 976"/>
                <a:gd name="T10" fmla="*/ 1398 w 1414"/>
                <a:gd name="T11" fmla="*/ 6 h 976"/>
                <a:gd name="T12" fmla="*/ 1392 w 1414"/>
                <a:gd name="T13" fmla="*/ 2 h 976"/>
                <a:gd name="T14" fmla="*/ 1386 w 1414"/>
                <a:gd name="T15" fmla="*/ 0 h 976"/>
                <a:gd name="T16" fmla="*/ 1378 w 1414"/>
                <a:gd name="T17" fmla="*/ 0 h 976"/>
                <a:gd name="T18" fmla="*/ 36 w 1414"/>
                <a:gd name="T19" fmla="*/ 0 h 976"/>
                <a:gd name="T20" fmla="*/ 36 w 1414"/>
                <a:gd name="T21" fmla="*/ 0 h 976"/>
                <a:gd name="T22" fmla="*/ 28 w 1414"/>
                <a:gd name="T23" fmla="*/ 0 h 976"/>
                <a:gd name="T24" fmla="*/ 22 w 1414"/>
                <a:gd name="T25" fmla="*/ 2 h 976"/>
                <a:gd name="T26" fmla="*/ 16 w 1414"/>
                <a:gd name="T27" fmla="*/ 6 h 976"/>
                <a:gd name="T28" fmla="*/ 12 w 1414"/>
                <a:gd name="T29" fmla="*/ 10 h 976"/>
                <a:gd name="T30" fmla="*/ 4 w 1414"/>
                <a:gd name="T31" fmla="*/ 20 h 976"/>
                <a:gd name="T32" fmla="*/ 2 w 1414"/>
                <a:gd name="T33" fmla="*/ 26 h 976"/>
                <a:gd name="T34" fmla="*/ 0 w 1414"/>
                <a:gd name="T35" fmla="*/ 32 h 976"/>
                <a:gd name="T36" fmla="*/ 0 w 1414"/>
                <a:gd name="T37" fmla="*/ 940 h 976"/>
                <a:gd name="T38" fmla="*/ 0 w 1414"/>
                <a:gd name="T39" fmla="*/ 940 h 976"/>
                <a:gd name="T40" fmla="*/ 0 w 1414"/>
                <a:gd name="T41" fmla="*/ 948 h 976"/>
                <a:gd name="T42" fmla="*/ 2 w 1414"/>
                <a:gd name="T43" fmla="*/ 954 h 976"/>
                <a:gd name="T44" fmla="*/ 6 w 1414"/>
                <a:gd name="T45" fmla="*/ 960 h 976"/>
                <a:gd name="T46" fmla="*/ 10 w 1414"/>
                <a:gd name="T47" fmla="*/ 966 h 976"/>
                <a:gd name="T48" fmla="*/ 16 w 1414"/>
                <a:gd name="T49" fmla="*/ 970 h 976"/>
                <a:gd name="T50" fmla="*/ 22 w 1414"/>
                <a:gd name="T51" fmla="*/ 972 h 976"/>
                <a:gd name="T52" fmla="*/ 28 w 1414"/>
                <a:gd name="T53" fmla="*/ 974 h 976"/>
                <a:gd name="T54" fmla="*/ 36 w 1414"/>
                <a:gd name="T55" fmla="*/ 976 h 976"/>
                <a:gd name="T56" fmla="*/ 1378 w 1414"/>
                <a:gd name="T57" fmla="*/ 976 h 976"/>
                <a:gd name="T58" fmla="*/ 1378 w 1414"/>
                <a:gd name="T59" fmla="*/ 976 h 976"/>
                <a:gd name="T60" fmla="*/ 1386 w 1414"/>
                <a:gd name="T61" fmla="*/ 974 h 976"/>
                <a:gd name="T62" fmla="*/ 1392 w 1414"/>
                <a:gd name="T63" fmla="*/ 972 h 976"/>
                <a:gd name="T64" fmla="*/ 1398 w 1414"/>
                <a:gd name="T65" fmla="*/ 970 h 976"/>
                <a:gd name="T66" fmla="*/ 1404 w 1414"/>
                <a:gd name="T67" fmla="*/ 966 h 976"/>
                <a:gd name="T68" fmla="*/ 1408 w 1414"/>
                <a:gd name="T69" fmla="*/ 960 h 976"/>
                <a:gd name="T70" fmla="*/ 1412 w 1414"/>
                <a:gd name="T71" fmla="*/ 954 h 976"/>
                <a:gd name="T72" fmla="*/ 1414 w 1414"/>
                <a:gd name="T73" fmla="*/ 948 h 976"/>
                <a:gd name="T74" fmla="*/ 1414 w 1414"/>
                <a:gd name="T75" fmla="*/ 940 h 976"/>
                <a:gd name="T76" fmla="*/ 1414 w 1414"/>
                <a:gd name="T77" fmla="*/ 32 h 976"/>
                <a:gd name="T78" fmla="*/ 1358 w 1414"/>
                <a:gd name="T79" fmla="*/ 806 h 976"/>
                <a:gd name="T80" fmla="*/ 56 w 1414"/>
                <a:gd name="T81" fmla="*/ 806 h 976"/>
                <a:gd name="T82" fmla="*/ 56 w 1414"/>
                <a:gd name="T83" fmla="*/ 56 h 976"/>
                <a:gd name="T84" fmla="*/ 1358 w 1414"/>
                <a:gd name="T85" fmla="*/ 56 h 976"/>
                <a:gd name="T86" fmla="*/ 1358 w 1414"/>
                <a:gd name="T87" fmla="*/ 80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14" h="976">
                  <a:moveTo>
                    <a:pt x="1414" y="32"/>
                  </a:moveTo>
                  <a:lnTo>
                    <a:pt x="1414" y="32"/>
                  </a:lnTo>
                  <a:lnTo>
                    <a:pt x="1412" y="26"/>
                  </a:lnTo>
                  <a:lnTo>
                    <a:pt x="1410" y="20"/>
                  </a:lnTo>
                  <a:lnTo>
                    <a:pt x="1402" y="10"/>
                  </a:lnTo>
                  <a:lnTo>
                    <a:pt x="1398" y="6"/>
                  </a:lnTo>
                  <a:lnTo>
                    <a:pt x="1392" y="2"/>
                  </a:lnTo>
                  <a:lnTo>
                    <a:pt x="1386" y="0"/>
                  </a:lnTo>
                  <a:lnTo>
                    <a:pt x="137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940"/>
                  </a:lnTo>
                  <a:lnTo>
                    <a:pt x="0" y="940"/>
                  </a:lnTo>
                  <a:lnTo>
                    <a:pt x="0" y="948"/>
                  </a:lnTo>
                  <a:lnTo>
                    <a:pt x="2" y="954"/>
                  </a:lnTo>
                  <a:lnTo>
                    <a:pt x="6" y="960"/>
                  </a:lnTo>
                  <a:lnTo>
                    <a:pt x="10" y="966"/>
                  </a:lnTo>
                  <a:lnTo>
                    <a:pt x="16" y="970"/>
                  </a:lnTo>
                  <a:lnTo>
                    <a:pt x="22" y="972"/>
                  </a:lnTo>
                  <a:lnTo>
                    <a:pt x="28" y="974"/>
                  </a:lnTo>
                  <a:lnTo>
                    <a:pt x="36" y="976"/>
                  </a:lnTo>
                  <a:lnTo>
                    <a:pt x="1378" y="976"/>
                  </a:lnTo>
                  <a:lnTo>
                    <a:pt x="1378" y="976"/>
                  </a:lnTo>
                  <a:lnTo>
                    <a:pt x="1386" y="974"/>
                  </a:lnTo>
                  <a:lnTo>
                    <a:pt x="1392" y="972"/>
                  </a:lnTo>
                  <a:lnTo>
                    <a:pt x="1398" y="970"/>
                  </a:lnTo>
                  <a:lnTo>
                    <a:pt x="1404" y="966"/>
                  </a:lnTo>
                  <a:lnTo>
                    <a:pt x="1408" y="960"/>
                  </a:lnTo>
                  <a:lnTo>
                    <a:pt x="1412" y="954"/>
                  </a:lnTo>
                  <a:lnTo>
                    <a:pt x="1414" y="948"/>
                  </a:lnTo>
                  <a:lnTo>
                    <a:pt x="1414" y="940"/>
                  </a:lnTo>
                  <a:lnTo>
                    <a:pt x="1414" y="32"/>
                  </a:lnTo>
                  <a:close/>
                  <a:moveTo>
                    <a:pt x="1358" y="806"/>
                  </a:moveTo>
                  <a:lnTo>
                    <a:pt x="56" y="806"/>
                  </a:lnTo>
                  <a:lnTo>
                    <a:pt x="56" y="56"/>
                  </a:lnTo>
                  <a:lnTo>
                    <a:pt x="1358" y="56"/>
                  </a:lnTo>
                  <a:lnTo>
                    <a:pt x="1358" y="8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6859892" y="2186378"/>
              <a:ext cx="618880" cy="203682"/>
            </a:xfrm>
            <a:custGeom>
              <a:avLst/>
              <a:gdLst>
                <a:gd name="T0" fmla="*/ 464 w 474"/>
                <a:gd name="T1" fmla="*/ 128 h 156"/>
                <a:gd name="T2" fmla="*/ 464 w 474"/>
                <a:gd name="T3" fmla="*/ 128 h 156"/>
                <a:gd name="T4" fmla="*/ 444 w 474"/>
                <a:gd name="T5" fmla="*/ 120 h 156"/>
                <a:gd name="T6" fmla="*/ 428 w 474"/>
                <a:gd name="T7" fmla="*/ 112 h 156"/>
                <a:gd name="T8" fmla="*/ 416 w 474"/>
                <a:gd name="T9" fmla="*/ 100 h 156"/>
                <a:gd name="T10" fmla="*/ 406 w 474"/>
                <a:gd name="T11" fmla="*/ 86 h 156"/>
                <a:gd name="T12" fmla="*/ 400 w 474"/>
                <a:gd name="T13" fmla="*/ 70 h 156"/>
                <a:gd name="T14" fmla="*/ 396 w 474"/>
                <a:gd name="T15" fmla="*/ 54 h 156"/>
                <a:gd name="T16" fmla="*/ 394 w 474"/>
                <a:gd name="T17" fmla="*/ 34 h 156"/>
                <a:gd name="T18" fmla="*/ 392 w 474"/>
                <a:gd name="T19" fmla="*/ 14 h 156"/>
                <a:gd name="T20" fmla="*/ 392 w 474"/>
                <a:gd name="T21" fmla="*/ 0 h 156"/>
                <a:gd name="T22" fmla="*/ 236 w 474"/>
                <a:gd name="T23" fmla="*/ 0 h 156"/>
                <a:gd name="T24" fmla="*/ 82 w 474"/>
                <a:gd name="T25" fmla="*/ 0 h 156"/>
                <a:gd name="T26" fmla="*/ 82 w 474"/>
                <a:gd name="T27" fmla="*/ 14 h 156"/>
                <a:gd name="T28" fmla="*/ 82 w 474"/>
                <a:gd name="T29" fmla="*/ 14 h 156"/>
                <a:gd name="T30" fmla="*/ 80 w 474"/>
                <a:gd name="T31" fmla="*/ 34 h 156"/>
                <a:gd name="T32" fmla="*/ 78 w 474"/>
                <a:gd name="T33" fmla="*/ 54 h 156"/>
                <a:gd name="T34" fmla="*/ 74 w 474"/>
                <a:gd name="T35" fmla="*/ 70 h 156"/>
                <a:gd name="T36" fmla="*/ 68 w 474"/>
                <a:gd name="T37" fmla="*/ 86 h 156"/>
                <a:gd name="T38" fmla="*/ 58 w 474"/>
                <a:gd name="T39" fmla="*/ 100 h 156"/>
                <a:gd name="T40" fmla="*/ 46 w 474"/>
                <a:gd name="T41" fmla="*/ 112 h 156"/>
                <a:gd name="T42" fmla="*/ 30 w 474"/>
                <a:gd name="T43" fmla="*/ 120 h 156"/>
                <a:gd name="T44" fmla="*/ 10 w 474"/>
                <a:gd name="T45" fmla="*/ 128 h 156"/>
                <a:gd name="T46" fmla="*/ 10 w 474"/>
                <a:gd name="T47" fmla="*/ 128 h 156"/>
                <a:gd name="T48" fmla="*/ 6 w 474"/>
                <a:gd name="T49" fmla="*/ 130 h 156"/>
                <a:gd name="T50" fmla="*/ 2 w 474"/>
                <a:gd name="T51" fmla="*/ 132 h 156"/>
                <a:gd name="T52" fmla="*/ 0 w 474"/>
                <a:gd name="T53" fmla="*/ 138 h 156"/>
                <a:gd name="T54" fmla="*/ 0 w 474"/>
                <a:gd name="T55" fmla="*/ 142 h 156"/>
                <a:gd name="T56" fmla="*/ 0 w 474"/>
                <a:gd name="T57" fmla="*/ 148 h 156"/>
                <a:gd name="T58" fmla="*/ 2 w 474"/>
                <a:gd name="T59" fmla="*/ 152 h 156"/>
                <a:gd name="T60" fmla="*/ 6 w 474"/>
                <a:gd name="T61" fmla="*/ 154 h 156"/>
                <a:gd name="T62" fmla="*/ 10 w 474"/>
                <a:gd name="T63" fmla="*/ 156 h 156"/>
                <a:gd name="T64" fmla="*/ 236 w 474"/>
                <a:gd name="T65" fmla="*/ 156 h 156"/>
                <a:gd name="T66" fmla="*/ 464 w 474"/>
                <a:gd name="T67" fmla="*/ 156 h 156"/>
                <a:gd name="T68" fmla="*/ 464 w 474"/>
                <a:gd name="T69" fmla="*/ 156 h 156"/>
                <a:gd name="T70" fmla="*/ 468 w 474"/>
                <a:gd name="T71" fmla="*/ 154 h 156"/>
                <a:gd name="T72" fmla="*/ 472 w 474"/>
                <a:gd name="T73" fmla="*/ 152 h 156"/>
                <a:gd name="T74" fmla="*/ 474 w 474"/>
                <a:gd name="T75" fmla="*/ 148 h 156"/>
                <a:gd name="T76" fmla="*/ 474 w 474"/>
                <a:gd name="T77" fmla="*/ 142 h 156"/>
                <a:gd name="T78" fmla="*/ 472 w 474"/>
                <a:gd name="T79" fmla="*/ 138 h 156"/>
                <a:gd name="T80" fmla="*/ 470 w 474"/>
                <a:gd name="T81" fmla="*/ 132 h 156"/>
                <a:gd name="T82" fmla="*/ 468 w 474"/>
                <a:gd name="T83" fmla="*/ 130 h 156"/>
                <a:gd name="T84" fmla="*/ 464 w 474"/>
                <a:gd name="T85" fmla="*/ 128 h 156"/>
                <a:gd name="T86" fmla="*/ 464 w 474"/>
                <a:gd name="T87" fmla="*/ 12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4" h="156">
                  <a:moveTo>
                    <a:pt x="464" y="128"/>
                  </a:moveTo>
                  <a:lnTo>
                    <a:pt x="464" y="128"/>
                  </a:lnTo>
                  <a:lnTo>
                    <a:pt x="444" y="120"/>
                  </a:lnTo>
                  <a:lnTo>
                    <a:pt x="428" y="112"/>
                  </a:lnTo>
                  <a:lnTo>
                    <a:pt x="416" y="100"/>
                  </a:lnTo>
                  <a:lnTo>
                    <a:pt x="406" y="86"/>
                  </a:lnTo>
                  <a:lnTo>
                    <a:pt x="400" y="70"/>
                  </a:lnTo>
                  <a:lnTo>
                    <a:pt x="396" y="54"/>
                  </a:lnTo>
                  <a:lnTo>
                    <a:pt x="394" y="34"/>
                  </a:lnTo>
                  <a:lnTo>
                    <a:pt x="392" y="14"/>
                  </a:lnTo>
                  <a:lnTo>
                    <a:pt x="392" y="0"/>
                  </a:lnTo>
                  <a:lnTo>
                    <a:pt x="236" y="0"/>
                  </a:lnTo>
                  <a:lnTo>
                    <a:pt x="82" y="0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34"/>
                  </a:lnTo>
                  <a:lnTo>
                    <a:pt x="78" y="54"/>
                  </a:lnTo>
                  <a:lnTo>
                    <a:pt x="74" y="70"/>
                  </a:lnTo>
                  <a:lnTo>
                    <a:pt x="68" y="86"/>
                  </a:lnTo>
                  <a:lnTo>
                    <a:pt x="58" y="100"/>
                  </a:lnTo>
                  <a:lnTo>
                    <a:pt x="46" y="112"/>
                  </a:lnTo>
                  <a:lnTo>
                    <a:pt x="30" y="120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6" y="130"/>
                  </a:lnTo>
                  <a:lnTo>
                    <a:pt x="2" y="132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0" y="148"/>
                  </a:lnTo>
                  <a:lnTo>
                    <a:pt x="2" y="152"/>
                  </a:lnTo>
                  <a:lnTo>
                    <a:pt x="6" y="154"/>
                  </a:lnTo>
                  <a:lnTo>
                    <a:pt x="10" y="156"/>
                  </a:lnTo>
                  <a:lnTo>
                    <a:pt x="236" y="156"/>
                  </a:lnTo>
                  <a:lnTo>
                    <a:pt x="464" y="156"/>
                  </a:lnTo>
                  <a:lnTo>
                    <a:pt x="464" y="156"/>
                  </a:lnTo>
                  <a:lnTo>
                    <a:pt x="468" y="154"/>
                  </a:lnTo>
                  <a:lnTo>
                    <a:pt x="472" y="152"/>
                  </a:lnTo>
                  <a:lnTo>
                    <a:pt x="474" y="148"/>
                  </a:lnTo>
                  <a:lnTo>
                    <a:pt x="474" y="142"/>
                  </a:lnTo>
                  <a:lnTo>
                    <a:pt x="472" y="138"/>
                  </a:lnTo>
                  <a:lnTo>
                    <a:pt x="470" y="132"/>
                  </a:lnTo>
                  <a:lnTo>
                    <a:pt x="468" y="130"/>
                  </a:lnTo>
                  <a:lnTo>
                    <a:pt x="464" y="128"/>
                  </a:lnTo>
                  <a:lnTo>
                    <a:pt x="46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94"/>
          <p:cNvSpPr>
            <a:spLocks noEditPoints="1"/>
          </p:cNvSpPr>
          <p:nvPr/>
        </p:nvSpPr>
        <p:spPr bwMode="auto">
          <a:xfrm>
            <a:off x="797391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6" name="Freeform 94"/>
          <p:cNvSpPr>
            <a:spLocks noEditPoints="1"/>
          </p:cNvSpPr>
          <p:nvPr/>
        </p:nvSpPr>
        <p:spPr bwMode="auto">
          <a:xfrm>
            <a:off x="842282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7" name="Freeform 94"/>
          <p:cNvSpPr>
            <a:spLocks noEditPoints="1"/>
          </p:cNvSpPr>
          <p:nvPr/>
        </p:nvSpPr>
        <p:spPr bwMode="auto">
          <a:xfrm>
            <a:off x="887174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8" name="Freeform 94"/>
          <p:cNvSpPr>
            <a:spLocks noEditPoints="1"/>
          </p:cNvSpPr>
          <p:nvPr/>
        </p:nvSpPr>
        <p:spPr bwMode="auto">
          <a:xfrm>
            <a:off x="932065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9" name="Freeform 94"/>
          <p:cNvSpPr>
            <a:spLocks noEditPoints="1"/>
          </p:cNvSpPr>
          <p:nvPr/>
        </p:nvSpPr>
        <p:spPr bwMode="auto">
          <a:xfrm>
            <a:off x="976957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0" name="Freeform 94"/>
          <p:cNvSpPr>
            <a:spLocks noEditPoints="1"/>
          </p:cNvSpPr>
          <p:nvPr/>
        </p:nvSpPr>
        <p:spPr bwMode="auto">
          <a:xfrm>
            <a:off x="1021848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1" name="Freeform 94"/>
          <p:cNvSpPr>
            <a:spLocks noEditPoints="1"/>
          </p:cNvSpPr>
          <p:nvPr/>
        </p:nvSpPr>
        <p:spPr bwMode="auto">
          <a:xfrm>
            <a:off x="1066740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2" name="Freeform 94"/>
          <p:cNvSpPr>
            <a:spLocks noEditPoints="1"/>
          </p:cNvSpPr>
          <p:nvPr/>
        </p:nvSpPr>
        <p:spPr bwMode="auto">
          <a:xfrm>
            <a:off x="1111631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3" name="Freeform 94"/>
          <p:cNvSpPr>
            <a:spLocks noEditPoints="1"/>
          </p:cNvSpPr>
          <p:nvPr/>
        </p:nvSpPr>
        <p:spPr bwMode="auto">
          <a:xfrm>
            <a:off x="66798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4" name="Freeform 94"/>
          <p:cNvSpPr>
            <a:spLocks noEditPoints="1"/>
          </p:cNvSpPr>
          <p:nvPr/>
        </p:nvSpPr>
        <p:spPr bwMode="auto">
          <a:xfrm>
            <a:off x="111689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5" name="Freeform 94"/>
          <p:cNvSpPr>
            <a:spLocks noEditPoints="1"/>
          </p:cNvSpPr>
          <p:nvPr/>
        </p:nvSpPr>
        <p:spPr bwMode="auto">
          <a:xfrm>
            <a:off x="156581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6" name="Freeform 94"/>
          <p:cNvSpPr>
            <a:spLocks noEditPoints="1"/>
          </p:cNvSpPr>
          <p:nvPr/>
        </p:nvSpPr>
        <p:spPr bwMode="auto">
          <a:xfrm>
            <a:off x="201472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7" name="Freeform 94"/>
          <p:cNvSpPr>
            <a:spLocks noEditPoints="1"/>
          </p:cNvSpPr>
          <p:nvPr/>
        </p:nvSpPr>
        <p:spPr bwMode="auto">
          <a:xfrm>
            <a:off x="246364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8" name="Freeform 94"/>
          <p:cNvSpPr>
            <a:spLocks noEditPoints="1"/>
          </p:cNvSpPr>
          <p:nvPr/>
        </p:nvSpPr>
        <p:spPr bwMode="auto">
          <a:xfrm>
            <a:off x="291255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9" name="Freeform 94"/>
          <p:cNvSpPr>
            <a:spLocks noEditPoints="1"/>
          </p:cNvSpPr>
          <p:nvPr/>
        </p:nvSpPr>
        <p:spPr bwMode="auto">
          <a:xfrm>
            <a:off x="336147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50" name="Freeform 94"/>
          <p:cNvSpPr>
            <a:spLocks noEditPoints="1"/>
          </p:cNvSpPr>
          <p:nvPr/>
        </p:nvSpPr>
        <p:spPr bwMode="auto">
          <a:xfrm>
            <a:off x="381038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54654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4" name="五边形 23"/>
          <p:cNvSpPr/>
          <p:nvPr/>
        </p:nvSpPr>
        <p:spPr>
          <a:xfrm rot="16200000">
            <a:off x="5034050" y="694609"/>
            <a:ext cx="2137813" cy="321633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边形 24"/>
          <p:cNvSpPr/>
          <p:nvPr/>
        </p:nvSpPr>
        <p:spPr>
          <a:xfrm rot="5400000" flipV="1">
            <a:off x="5060920" y="3146119"/>
            <a:ext cx="2084073" cy="321633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98062" y="2791972"/>
            <a:ext cx="21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098062" y="3798563"/>
            <a:ext cx="21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7973912" y="2559151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67983" y="3604180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5827389" y="1604002"/>
            <a:ext cx="551134" cy="1130487"/>
          </a:xfrm>
          <a:custGeom>
            <a:avLst/>
            <a:gdLst>
              <a:gd name="T0" fmla="*/ 108 w 664"/>
              <a:gd name="T1" fmla="*/ 0 h 1362"/>
              <a:gd name="T2" fmla="*/ 86 w 664"/>
              <a:gd name="T3" fmla="*/ 2 h 1362"/>
              <a:gd name="T4" fmla="*/ 46 w 664"/>
              <a:gd name="T5" fmla="*/ 18 h 1362"/>
              <a:gd name="T6" fmla="*/ 18 w 664"/>
              <a:gd name="T7" fmla="*/ 46 h 1362"/>
              <a:gd name="T8" fmla="*/ 2 w 664"/>
              <a:gd name="T9" fmla="*/ 86 h 1362"/>
              <a:gd name="T10" fmla="*/ 0 w 664"/>
              <a:gd name="T11" fmla="*/ 1254 h 1362"/>
              <a:gd name="T12" fmla="*/ 2 w 664"/>
              <a:gd name="T13" fmla="*/ 1276 h 1362"/>
              <a:gd name="T14" fmla="*/ 18 w 664"/>
              <a:gd name="T15" fmla="*/ 1314 h 1362"/>
              <a:gd name="T16" fmla="*/ 46 w 664"/>
              <a:gd name="T17" fmla="*/ 1344 h 1362"/>
              <a:gd name="T18" fmla="*/ 86 w 664"/>
              <a:gd name="T19" fmla="*/ 1360 h 1362"/>
              <a:gd name="T20" fmla="*/ 556 w 664"/>
              <a:gd name="T21" fmla="*/ 1362 h 1362"/>
              <a:gd name="T22" fmla="*/ 578 w 664"/>
              <a:gd name="T23" fmla="*/ 1360 h 1362"/>
              <a:gd name="T24" fmla="*/ 616 w 664"/>
              <a:gd name="T25" fmla="*/ 1344 h 1362"/>
              <a:gd name="T26" fmla="*/ 646 w 664"/>
              <a:gd name="T27" fmla="*/ 1314 h 1362"/>
              <a:gd name="T28" fmla="*/ 662 w 664"/>
              <a:gd name="T29" fmla="*/ 1276 h 1362"/>
              <a:gd name="T30" fmla="*/ 664 w 664"/>
              <a:gd name="T31" fmla="*/ 108 h 1362"/>
              <a:gd name="T32" fmla="*/ 662 w 664"/>
              <a:gd name="T33" fmla="*/ 86 h 1362"/>
              <a:gd name="T34" fmla="*/ 646 w 664"/>
              <a:gd name="T35" fmla="*/ 46 h 1362"/>
              <a:gd name="T36" fmla="*/ 616 w 664"/>
              <a:gd name="T37" fmla="*/ 18 h 1362"/>
              <a:gd name="T38" fmla="*/ 578 w 664"/>
              <a:gd name="T39" fmla="*/ 2 h 1362"/>
              <a:gd name="T40" fmla="*/ 556 w 664"/>
              <a:gd name="T41" fmla="*/ 0 h 1362"/>
              <a:gd name="T42" fmla="*/ 380 w 664"/>
              <a:gd name="T43" fmla="*/ 76 h 1362"/>
              <a:gd name="T44" fmla="*/ 384 w 664"/>
              <a:gd name="T45" fmla="*/ 78 h 1362"/>
              <a:gd name="T46" fmla="*/ 386 w 664"/>
              <a:gd name="T47" fmla="*/ 82 h 1362"/>
              <a:gd name="T48" fmla="*/ 380 w 664"/>
              <a:gd name="T49" fmla="*/ 88 h 1362"/>
              <a:gd name="T50" fmla="*/ 282 w 664"/>
              <a:gd name="T51" fmla="*/ 88 h 1362"/>
              <a:gd name="T52" fmla="*/ 278 w 664"/>
              <a:gd name="T53" fmla="*/ 82 h 1362"/>
              <a:gd name="T54" fmla="*/ 278 w 664"/>
              <a:gd name="T55" fmla="*/ 78 h 1362"/>
              <a:gd name="T56" fmla="*/ 282 w 664"/>
              <a:gd name="T57" fmla="*/ 76 h 1362"/>
              <a:gd name="T58" fmla="*/ 224 w 664"/>
              <a:gd name="T59" fmla="*/ 70 h 1362"/>
              <a:gd name="T60" fmla="*/ 234 w 664"/>
              <a:gd name="T61" fmla="*/ 74 h 1362"/>
              <a:gd name="T62" fmla="*/ 236 w 664"/>
              <a:gd name="T63" fmla="*/ 82 h 1362"/>
              <a:gd name="T64" fmla="*/ 236 w 664"/>
              <a:gd name="T65" fmla="*/ 88 h 1362"/>
              <a:gd name="T66" fmla="*/ 230 w 664"/>
              <a:gd name="T67" fmla="*/ 94 h 1362"/>
              <a:gd name="T68" fmla="*/ 224 w 664"/>
              <a:gd name="T69" fmla="*/ 94 h 1362"/>
              <a:gd name="T70" fmla="*/ 216 w 664"/>
              <a:gd name="T71" fmla="*/ 92 h 1362"/>
              <a:gd name="T72" fmla="*/ 212 w 664"/>
              <a:gd name="T73" fmla="*/ 82 h 1362"/>
              <a:gd name="T74" fmla="*/ 212 w 664"/>
              <a:gd name="T75" fmla="*/ 78 h 1362"/>
              <a:gd name="T76" fmla="*/ 220 w 664"/>
              <a:gd name="T77" fmla="*/ 70 h 1362"/>
              <a:gd name="T78" fmla="*/ 224 w 664"/>
              <a:gd name="T79" fmla="*/ 70 h 1362"/>
              <a:gd name="T80" fmla="*/ 332 w 664"/>
              <a:gd name="T81" fmla="*/ 1318 h 1362"/>
              <a:gd name="T82" fmla="*/ 310 w 664"/>
              <a:gd name="T83" fmla="*/ 1314 h 1362"/>
              <a:gd name="T84" fmla="*/ 294 w 664"/>
              <a:gd name="T85" fmla="*/ 1302 h 1362"/>
              <a:gd name="T86" fmla="*/ 282 w 664"/>
              <a:gd name="T87" fmla="*/ 1284 h 1362"/>
              <a:gd name="T88" fmla="*/ 278 w 664"/>
              <a:gd name="T89" fmla="*/ 1264 h 1362"/>
              <a:gd name="T90" fmla="*/ 278 w 664"/>
              <a:gd name="T91" fmla="*/ 1252 h 1362"/>
              <a:gd name="T92" fmla="*/ 286 w 664"/>
              <a:gd name="T93" fmla="*/ 1232 h 1362"/>
              <a:gd name="T94" fmla="*/ 302 w 664"/>
              <a:gd name="T95" fmla="*/ 1218 h 1362"/>
              <a:gd name="T96" fmla="*/ 320 w 664"/>
              <a:gd name="T97" fmla="*/ 1210 h 1362"/>
              <a:gd name="T98" fmla="*/ 332 w 664"/>
              <a:gd name="T99" fmla="*/ 1208 h 1362"/>
              <a:gd name="T100" fmla="*/ 352 w 664"/>
              <a:gd name="T101" fmla="*/ 1214 h 1362"/>
              <a:gd name="T102" fmla="*/ 370 w 664"/>
              <a:gd name="T103" fmla="*/ 1224 h 1362"/>
              <a:gd name="T104" fmla="*/ 382 w 664"/>
              <a:gd name="T105" fmla="*/ 1242 h 1362"/>
              <a:gd name="T106" fmla="*/ 386 w 664"/>
              <a:gd name="T107" fmla="*/ 1264 h 1362"/>
              <a:gd name="T108" fmla="*/ 386 w 664"/>
              <a:gd name="T109" fmla="*/ 1274 h 1362"/>
              <a:gd name="T110" fmla="*/ 376 w 664"/>
              <a:gd name="T111" fmla="*/ 1294 h 1362"/>
              <a:gd name="T112" fmla="*/ 362 w 664"/>
              <a:gd name="T113" fmla="*/ 1308 h 1362"/>
              <a:gd name="T114" fmla="*/ 342 w 664"/>
              <a:gd name="T115" fmla="*/ 1316 h 1362"/>
              <a:gd name="T116" fmla="*/ 332 w 664"/>
              <a:gd name="T117" fmla="*/ 1318 h 1362"/>
              <a:gd name="T118" fmla="*/ 44 w 664"/>
              <a:gd name="T119" fmla="*/ 1186 h 1362"/>
              <a:gd name="T120" fmla="*/ 620 w 664"/>
              <a:gd name="T121" fmla="*/ 166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4" h="1362">
                <a:moveTo>
                  <a:pt x="556" y="0"/>
                </a:moveTo>
                <a:lnTo>
                  <a:pt x="108" y="0"/>
                </a:lnTo>
                <a:lnTo>
                  <a:pt x="108" y="0"/>
                </a:lnTo>
                <a:lnTo>
                  <a:pt x="86" y="2"/>
                </a:lnTo>
                <a:lnTo>
                  <a:pt x="66" y="8"/>
                </a:lnTo>
                <a:lnTo>
                  <a:pt x="46" y="18"/>
                </a:lnTo>
                <a:lnTo>
                  <a:pt x="30" y="30"/>
                </a:lnTo>
                <a:lnTo>
                  <a:pt x="18" y="46"/>
                </a:lnTo>
                <a:lnTo>
                  <a:pt x="8" y="66"/>
                </a:lnTo>
                <a:lnTo>
                  <a:pt x="2" y="86"/>
                </a:lnTo>
                <a:lnTo>
                  <a:pt x="0" y="108"/>
                </a:lnTo>
                <a:lnTo>
                  <a:pt x="0" y="1254"/>
                </a:lnTo>
                <a:lnTo>
                  <a:pt x="0" y="1254"/>
                </a:lnTo>
                <a:lnTo>
                  <a:pt x="2" y="1276"/>
                </a:lnTo>
                <a:lnTo>
                  <a:pt x="8" y="1296"/>
                </a:lnTo>
                <a:lnTo>
                  <a:pt x="18" y="1314"/>
                </a:lnTo>
                <a:lnTo>
                  <a:pt x="30" y="1330"/>
                </a:lnTo>
                <a:lnTo>
                  <a:pt x="46" y="1344"/>
                </a:lnTo>
                <a:lnTo>
                  <a:pt x="66" y="1354"/>
                </a:lnTo>
                <a:lnTo>
                  <a:pt x="86" y="1360"/>
                </a:lnTo>
                <a:lnTo>
                  <a:pt x="108" y="1362"/>
                </a:lnTo>
                <a:lnTo>
                  <a:pt x="556" y="1362"/>
                </a:lnTo>
                <a:lnTo>
                  <a:pt x="556" y="1362"/>
                </a:lnTo>
                <a:lnTo>
                  <a:pt x="578" y="1360"/>
                </a:lnTo>
                <a:lnTo>
                  <a:pt x="598" y="1354"/>
                </a:lnTo>
                <a:lnTo>
                  <a:pt x="616" y="1344"/>
                </a:lnTo>
                <a:lnTo>
                  <a:pt x="632" y="1330"/>
                </a:lnTo>
                <a:lnTo>
                  <a:pt x="646" y="1314"/>
                </a:lnTo>
                <a:lnTo>
                  <a:pt x="656" y="1296"/>
                </a:lnTo>
                <a:lnTo>
                  <a:pt x="662" y="1276"/>
                </a:lnTo>
                <a:lnTo>
                  <a:pt x="664" y="1254"/>
                </a:lnTo>
                <a:lnTo>
                  <a:pt x="664" y="108"/>
                </a:lnTo>
                <a:lnTo>
                  <a:pt x="664" y="108"/>
                </a:lnTo>
                <a:lnTo>
                  <a:pt x="662" y="86"/>
                </a:lnTo>
                <a:lnTo>
                  <a:pt x="656" y="66"/>
                </a:lnTo>
                <a:lnTo>
                  <a:pt x="646" y="46"/>
                </a:lnTo>
                <a:lnTo>
                  <a:pt x="632" y="30"/>
                </a:lnTo>
                <a:lnTo>
                  <a:pt x="616" y="18"/>
                </a:lnTo>
                <a:lnTo>
                  <a:pt x="598" y="8"/>
                </a:lnTo>
                <a:lnTo>
                  <a:pt x="578" y="2"/>
                </a:lnTo>
                <a:lnTo>
                  <a:pt x="556" y="0"/>
                </a:lnTo>
                <a:lnTo>
                  <a:pt x="556" y="0"/>
                </a:lnTo>
                <a:close/>
                <a:moveTo>
                  <a:pt x="282" y="76"/>
                </a:moveTo>
                <a:lnTo>
                  <a:pt x="380" y="76"/>
                </a:lnTo>
                <a:lnTo>
                  <a:pt x="380" y="76"/>
                </a:lnTo>
                <a:lnTo>
                  <a:pt x="384" y="78"/>
                </a:lnTo>
                <a:lnTo>
                  <a:pt x="386" y="82"/>
                </a:lnTo>
                <a:lnTo>
                  <a:pt x="386" y="82"/>
                </a:lnTo>
                <a:lnTo>
                  <a:pt x="384" y="86"/>
                </a:lnTo>
                <a:lnTo>
                  <a:pt x="380" y="88"/>
                </a:lnTo>
                <a:lnTo>
                  <a:pt x="282" y="88"/>
                </a:lnTo>
                <a:lnTo>
                  <a:pt x="282" y="88"/>
                </a:lnTo>
                <a:lnTo>
                  <a:pt x="278" y="86"/>
                </a:lnTo>
                <a:lnTo>
                  <a:pt x="278" y="82"/>
                </a:lnTo>
                <a:lnTo>
                  <a:pt x="278" y="82"/>
                </a:lnTo>
                <a:lnTo>
                  <a:pt x="278" y="78"/>
                </a:lnTo>
                <a:lnTo>
                  <a:pt x="282" y="76"/>
                </a:lnTo>
                <a:lnTo>
                  <a:pt x="282" y="76"/>
                </a:lnTo>
                <a:close/>
                <a:moveTo>
                  <a:pt x="224" y="70"/>
                </a:moveTo>
                <a:lnTo>
                  <a:pt x="224" y="70"/>
                </a:lnTo>
                <a:lnTo>
                  <a:pt x="230" y="70"/>
                </a:lnTo>
                <a:lnTo>
                  <a:pt x="234" y="74"/>
                </a:lnTo>
                <a:lnTo>
                  <a:pt x="236" y="78"/>
                </a:lnTo>
                <a:lnTo>
                  <a:pt x="236" y="82"/>
                </a:lnTo>
                <a:lnTo>
                  <a:pt x="236" y="82"/>
                </a:lnTo>
                <a:lnTo>
                  <a:pt x="236" y="88"/>
                </a:lnTo>
                <a:lnTo>
                  <a:pt x="234" y="92"/>
                </a:lnTo>
                <a:lnTo>
                  <a:pt x="230" y="94"/>
                </a:lnTo>
                <a:lnTo>
                  <a:pt x="224" y="94"/>
                </a:lnTo>
                <a:lnTo>
                  <a:pt x="224" y="94"/>
                </a:lnTo>
                <a:lnTo>
                  <a:pt x="220" y="94"/>
                </a:lnTo>
                <a:lnTo>
                  <a:pt x="216" y="92"/>
                </a:lnTo>
                <a:lnTo>
                  <a:pt x="212" y="88"/>
                </a:lnTo>
                <a:lnTo>
                  <a:pt x="212" y="82"/>
                </a:lnTo>
                <a:lnTo>
                  <a:pt x="212" y="82"/>
                </a:lnTo>
                <a:lnTo>
                  <a:pt x="212" y="78"/>
                </a:lnTo>
                <a:lnTo>
                  <a:pt x="216" y="74"/>
                </a:lnTo>
                <a:lnTo>
                  <a:pt x="220" y="70"/>
                </a:lnTo>
                <a:lnTo>
                  <a:pt x="224" y="70"/>
                </a:lnTo>
                <a:lnTo>
                  <a:pt x="224" y="70"/>
                </a:lnTo>
                <a:close/>
                <a:moveTo>
                  <a:pt x="332" y="1318"/>
                </a:moveTo>
                <a:lnTo>
                  <a:pt x="332" y="1318"/>
                </a:lnTo>
                <a:lnTo>
                  <a:pt x="320" y="1316"/>
                </a:lnTo>
                <a:lnTo>
                  <a:pt x="310" y="1314"/>
                </a:lnTo>
                <a:lnTo>
                  <a:pt x="302" y="1308"/>
                </a:lnTo>
                <a:lnTo>
                  <a:pt x="294" y="1302"/>
                </a:lnTo>
                <a:lnTo>
                  <a:pt x="286" y="1294"/>
                </a:lnTo>
                <a:lnTo>
                  <a:pt x="282" y="1284"/>
                </a:lnTo>
                <a:lnTo>
                  <a:pt x="278" y="1274"/>
                </a:lnTo>
                <a:lnTo>
                  <a:pt x="278" y="1264"/>
                </a:lnTo>
                <a:lnTo>
                  <a:pt x="278" y="1264"/>
                </a:lnTo>
                <a:lnTo>
                  <a:pt x="278" y="1252"/>
                </a:lnTo>
                <a:lnTo>
                  <a:pt x="282" y="1242"/>
                </a:lnTo>
                <a:lnTo>
                  <a:pt x="286" y="1232"/>
                </a:lnTo>
                <a:lnTo>
                  <a:pt x="294" y="1224"/>
                </a:lnTo>
                <a:lnTo>
                  <a:pt x="302" y="1218"/>
                </a:lnTo>
                <a:lnTo>
                  <a:pt x="310" y="1214"/>
                </a:lnTo>
                <a:lnTo>
                  <a:pt x="320" y="1210"/>
                </a:lnTo>
                <a:lnTo>
                  <a:pt x="332" y="1208"/>
                </a:lnTo>
                <a:lnTo>
                  <a:pt x="332" y="1208"/>
                </a:lnTo>
                <a:lnTo>
                  <a:pt x="342" y="1210"/>
                </a:lnTo>
                <a:lnTo>
                  <a:pt x="352" y="1214"/>
                </a:lnTo>
                <a:lnTo>
                  <a:pt x="362" y="1218"/>
                </a:lnTo>
                <a:lnTo>
                  <a:pt x="370" y="1224"/>
                </a:lnTo>
                <a:lnTo>
                  <a:pt x="376" y="1232"/>
                </a:lnTo>
                <a:lnTo>
                  <a:pt x="382" y="1242"/>
                </a:lnTo>
                <a:lnTo>
                  <a:pt x="386" y="1252"/>
                </a:lnTo>
                <a:lnTo>
                  <a:pt x="386" y="1264"/>
                </a:lnTo>
                <a:lnTo>
                  <a:pt x="386" y="1264"/>
                </a:lnTo>
                <a:lnTo>
                  <a:pt x="386" y="1274"/>
                </a:lnTo>
                <a:lnTo>
                  <a:pt x="382" y="1284"/>
                </a:lnTo>
                <a:lnTo>
                  <a:pt x="376" y="1294"/>
                </a:lnTo>
                <a:lnTo>
                  <a:pt x="370" y="1302"/>
                </a:lnTo>
                <a:lnTo>
                  <a:pt x="362" y="1308"/>
                </a:lnTo>
                <a:lnTo>
                  <a:pt x="352" y="1314"/>
                </a:lnTo>
                <a:lnTo>
                  <a:pt x="342" y="1316"/>
                </a:lnTo>
                <a:lnTo>
                  <a:pt x="332" y="1318"/>
                </a:lnTo>
                <a:lnTo>
                  <a:pt x="332" y="1318"/>
                </a:lnTo>
                <a:close/>
                <a:moveTo>
                  <a:pt x="620" y="1186"/>
                </a:moveTo>
                <a:lnTo>
                  <a:pt x="44" y="1186"/>
                </a:lnTo>
                <a:lnTo>
                  <a:pt x="44" y="166"/>
                </a:lnTo>
                <a:lnTo>
                  <a:pt x="620" y="166"/>
                </a:lnTo>
                <a:lnTo>
                  <a:pt x="620" y="1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2" name="组 2"/>
          <p:cNvGrpSpPr/>
          <p:nvPr/>
        </p:nvGrpSpPr>
        <p:grpSpPr>
          <a:xfrm>
            <a:off x="5607827" y="4416710"/>
            <a:ext cx="1052976" cy="874253"/>
            <a:chOff x="6246236" y="857224"/>
            <a:chExt cx="1846193" cy="1532836"/>
          </a:xfrm>
          <a:solidFill>
            <a:schemeClr val="bg1"/>
          </a:solidFill>
        </p:grpSpPr>
        <p:sp>
          <p:nvSpPr>
            <p:cNvPr id="33" name="Freeform 18"/>
            <p:cNvSpPr>
              <a:spLocks noEditPoints="1"/>
            </p:cNvSpPr>
            <p:nvPr/>
          </p:nvSpPr>
          <p:spPr bwMode="auto">
            <a:xfrm>
              <a:off x="6246236" y="857224"/>
              <a:ext cx="1846193" cy="1274317"/>
            </a:xfrm>
            <a:custGeom>
              <a:avLst/>
              <a:gdLst>
                <a:gd name="T0" fmla="*/ 1414 w 1414"/>
                <a:gd name="T1" fmla="*/ 32 h 976"/>
                <a:gd name="T2" fmla="*/ 1414 w 1414"/>
                <a:gd name="T3" fmla="*/ 32 h 976"/>
                <a:gd name="T4" fmla="*/ 1412 w 1414"/>
                <a:gd name="T5" fmla="*/ 26 h 976"/>
                <a:gd name="T6" fmla="*/ 1410 w 1414"/>
                <a:gd name="T7" fmla="*/ 20 h 976"/>
                <a:gd name="T8" fmla="*/ 1402 w 1414"/>
                <a:gd name="T9" fmla="*/ 10 h 976"/>
                <a:gd name="T10" fmla="*/ 1398 w 1414"/>
                <a:gd name="T11" fmla="*/ 6 h 976"/>
                <a:gd name="T12" fmla="*/ 1392 w 1414"/>
                <a:gd name="T13" fmla="*/ 2 h 976"/>
                <a:gd name="T14" fmla="*/ 1386 w 1414"/>
                <a:gd name="T15" fmla="*/ 0 h 976"/>
                <a:gd name="T16" fmla="*/ 1378 w 1414"/>
                <a:gd name="T17" fmla="*/ 0 h 976"/>
                <a:gd name="T18" fmla="*/ 36 w 1414"/>
                <a:gd name="T19" fmla="*/ 0 h 976"/>
                <a:gd name="T20" fmla="*/ 36 w 1414"/>
                <a:gd name="T21" fmla="*/ 0 h 976"/>
                <a:gd name="T22" fmla="*/ 28 w 1414"/>
                <a:gd name="T23" fmla="*/ 0 h 976"/>
                <a:gd name="T24" fmla="*/ 22 w 1414"/>
                <a:gd name="T25" fmla="*/ 2 h 976"/>
                <a:gd name="T26" fmla="*/ 16 w 1414"/>
                <a:gd name="T27" fmla="*/ 6 h 976"/>
                <a:gd name="T28" fmla="*/ 12 w 1414"/>
                <a:gd name="T29" fmla="*/ 10 h 976"/>
                <a:gd name="T30" fmla="*/ 4 w 1414"/>
                <a:gd name="T31" fmla="*/ 20 h 976"/>
                <a:gd name="T32" fmla="*/ 2 w 1414"/>
                <a:gd name="T33" fmla="*/ 26 h 976"/>
                <a:gd name="T34" fmla="*/ 0 w 1414"/>
                <a:gd name="T35" fmla="*/ 32 h 976"/>
                <a:gd name="T36" fmla="*/ 0 w 1414"/>
                <a:gd name="T37" fmla="*/ 940 h 976"/>
                <a:gd name="T38" fmla="*/ 0 w 1414"/>
                <a:gd name="T39" fmla="*/ 940 h 976"/>
                <a:gd name="T40" fmla="*/ 0 w 1414"/>
                <a:gd name="T41" fmla="*/ 948 h 976"/>
                <a:gd name="T42" fmla="*/ 2 w 1414"/>
                <a:gd name="T43" fmla="*/ 954 h 976"/>
                <a:gd name="T44" fmla="*/ 6 w 1414"/>
                <a:gd name="T45" fmla="*/ 960 h 976"/>
                <a:gd name="T46" fmla="*/ 10 w 1414"/>
                <a:gd name="T47" fmla="*/ 966 h 976"/>
                <a:gd name="T48" fmla="*/ 16 w 1414"/>
                <a:gd name="T49" fmla="*/ 970 h 976"/>
                <a:gd name="T50" fmla="*/ 22 w 1414"/>
                <a:gd name="T51" fmla="*/ 972 h 976"/>
                <a:gd name="T52" fmla="*/ 28 w 1414"/>
                <a:gd name="T53" fmla="*/ 974 h 976"/>
                <a:gd name="T54" fmla="*/ 36 w 1414"/>
                <a:gd name="T55" fmla="*/ 976 h 976"/>
                <a:gd name="T56" fmla="*/ 1378 w 1414"/>
                <a:gd name="T57" fmla="*/ 976 h 976"/>
                <a:gd name="T58" fmla="*/ 1378 w 1414"/>
                <a:gd name="T59" fmla="*/ 976 h 976"/>
                <a:gd name="T60" fmla="*/ 1386 w 1414"/>
                <a:gd name="T61" fmla="*/ 974 h 976"/>
                <a:gd name="T62" fmla="*/ 1392 w 1414"/>
                <a:gd name="T63" fmla="*/ 972 h 976"/>
                <a:gd name="T64" fmla="*/ 1398 w 1414"/>
                <a:gd name="T65" fmla="*/ 970 h 976"/>
                <a:gd name="T66" fmla="*/ 1404 w 1414"/>
                <a:gd name="T67" fmla="*/ 966 h 976"/>
                <a:gd name="T68" fmla="*/ 1408 w 1414"/>
                <a:gd name="T69" fmla="*/ 960 h 976"/>
                <a:gd name="T70" fmla="*/ 1412 w 1414"/>
                <a:gd name="T71" fmla="*/ 954 h 976"/>
                <a:gd name="T72" fmla="*/ 1414 w 1414"/>
                <a:gd name="T73" fmla="*/ 948 h 976"/>
                <a:gd name="T74" fmla="*/ 1414 w 1414"/>
                <a:gd name="T75" fmla="*/ 940 h 976"/>
                <a:gd name="T76" fmla="*/ 1414 w 1414"/>
                <a:gd name="T77" fmla="*/ 32 h 976"/>
                <a:gd name="T78" fmla="*/ 1358 w 1414"/>
                <a:gd name="T79" fmla="*/ 806 h 976"/>
                <a:gd name="T80" fmla="*/ 56 w 1414"/>
                <a:gd name="T81" fmla="*/ 806 h 976"/>
                <a:gd name="T82" fmla="*/ 56 w 1414"/>
                <a:gd name="T83" fmla="*/ 56 h 976"/>
                <a:gd name="T84" fmla="*/ 1358 w 1414"/>
                <a:gd name="T85" fmla="*/ 56 h 976"/>
                <a:gd name="T86" fmla="*/ 1358 w 1414"/>
                <a:gd name="T87" fmla="*/ 80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14" h="976">
                  <a:moveTo>
                    <a:pt x="1414" y="32"/>
                  </a:moveTo>
                  <a:lnTo>
                    <a:pt x="1414" y="32"/>
                  </a:lnTo>
                  <a:lnTo>
                    <a:pt x="1412" y="26"/>
                  </a:lnTo>
                  <a:lnTo>
                    <a:pt x="1410" y="20"/>
                  </a:lnTo>
                  <a:lnTo>
                    <a:pt x="1402" y="10"/>
                  </a:lnTo>
                  <a:lnTo>
                    <a:pt x="1398" y="6"/>
                  </a:lnTo>
                  <a:lnTo>
                    <a:pt x="1392" y="2"/>
                  </a:lnTo>
                  <a:lnTo>
                    <a:pt x="1386" y="0"/>
                  </a:lnTo>
                  <a:lnTo>
                    <a:pt x="137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940"/>
                  </a:lnTo>
                  <a:lnTo>
                    <a:pt x="0" y="940"/>
                  </a:lnTo>
                  <a:lnTo>
                    <a:pt x="0" y="948"/>
                  </a:lnTo>
                  <a:lnTo>
                    <a:pt x="2" y="954"/>
                  </a:lnTo>
                  <a:lnTo>
                    <a:pt x="6" y="960"/>
                  </a:lnTo>
                  <a:lnTo>
                    <a:pt x="10" y="966"/>
                  </a:lnTo>
                  <a:lnTo>
                    <a:pt x="16" y="970"/>
                  </a:lnTo>
                  <a:lnTo>
                    <a:pt x="22" y="972"/>
                  </a:lnTo>
                  <a:lnTo>
                    <a:pt x="28" y="974"/>
                  </a:lnTo>
                  <a:lnTo>
                    <a:pt x="36" y="976"/>
                  </a:lnTo>
                  <a:lnTo>
                    <a:pt x="1378" y="976"/>
                  </a:lnTo>
                  <a:lnTo>
                    <a:pt x="1378" y="976"/>
                  </a:lnTo>
                  <a:lnTo>
                    <a:pt x="1386" y="974"/>
                  </a:lnTo>
                  <a:lnTo>
                    <a:pt x="1392" y="972"/>
                  </a:lnTo>
                  <a:lnTo>
                    <a:pt x="1398" y="970"/>
                  </a:lnTo>
                  <a:lnTo>
                    <a:pt x="1404" y="966"/>
                  </a:lnTo>
                  <a:lnTo>
                    <a:pt x="1408" y="960"/>
                  </a:lnTo>
                  <a:lnTo>
                    <a:pt x="1412" y="954"/>
                  </a:lnTo>
                  <a:lnTo>
                    <a:pt x="1414" y="948"/>
                  </a:lnTo>
                  <a:lnTo>
                    <a:pt x="1414" y="940"/>
                  </a:lnTo>
                  <a:lnTo>
                    <a:pt x="1414" y="32"/>
                  </a:lnTo>
                  <a:close/>
                  <a:moveTo>
                    <a:pt x="1358" y="806"/>
                  </a:moveTo>
                  <a:lnTo>
                    <a:pt x="56" y="806"/>
                  </a:lnTo>
                  <a:lnTo>
                    <a:pt x="56" y="56"/>
                  </a:lnTo>
                  <a:lnTo>
                    <a:pt x="1358" y="56"/>
                  </a:lnTo>
                  <a:lnTo>
                    <a:pt x="1358" y="8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6859892" y="2186378"/>
              <a:ext cx="618880" cy="203682"/>
            </a:xfrm>
            <a:custGeom>
              <a:avLst/>
              <a:gdLst>
                <a:gd name="T0" fmla="*/ 464 w 474"/>
                <a:gd name="T1" fmla="*/ 128 h 156"/>
                <a:gd name="T2" fmla="*/ 464 w 474"/>
                <a:gd name="T3" fmla="*/ 128 h 156"/>
                <a:gd name="T4" fmla="*/ 444 w 474"/>
                <a:gd name="T5" fmla="*/ 120 h 156"/>
                <a:gd name="T6" fmla="*/ 428 w 474"/>
                <a:gd name="T7" fmla="*/ 112 h 156"/>
                <a:gd name="T8" fmla="*/ 416 w 474"/>
                <a:gd name="T9" fmla="*/ 100 h 156"/>
                <a:gd name="T10" fmla="*/ 406 w 474"/>
                <a:gd name="T11" fmla="*/ 86 h 156"/>
                <a:gd name="T12" fmla="*/ 400 w 474"/>
                <a:gd name="T13" fmla="*/ 70 h 156"/>
                <a:gd name="T14" fmla="*/ 396 w 474"/>
                <a:gd name="T15" fmla="*/ 54 h 156"/>
                <a:gd name="T16" fmla="*/ 394 w 474"/>
                <a:gd name="T17" fmla="*/ 34 h 156"/>
                <a:gd name="T18" fmla="*/ 392 w 474"/>
                <a:gd name="T19" fmla="*/ 14 h 156"/>
                <a:gd name="T20" fmla="*/ 392 w 474"/>
                <a:gd name="T21" fmla="*/ 0 h 156"/>
                <a:gd name="T22" fmla="*/ 236 w 474"/>
                <a:gd name="T23" fmla="*/ 0 h 156"/>
                <a:gd name="T24" fmla="*/ 82 w 474"/>
                <a:gd name="T25" fmla="*/ 0 h 156"/>
                <a:gd name="T26" fmla="*/ 82 w 474"/>
                <a:gd name="T27" fmla="*/ 14 h 156"/>
                <a:gd name="T28" fmla="*/ 82 w 474"/>
                <a:gd name="T29" fmla="*/ 14 h 156"/>
                <a:gd name="T30" fmla="*/ 80 w 474"/>
                <a:gd name="T31" fmla="*/ 34 h 156"/>
                <a:gd name="T32" fmla="*/ 78 w 474"/>
                <a:gd name="T33" fmla="*/ 54 h 156"/>
                <a:gd name="T34" fmla="*/ 74 w 474"/>
                <a:gd name="T35" fmla="*/ 70 h 156"/>
                <a:gd name="T36" fmla="*/ 68 w 474"/>
                <a:gd name="T37" fmla="*/ 86 h 156"/>
                <a:gd name="T38" fmla="*/ 58 w 474"/>
                <a:gd name="T39" fmla="*/ 100 h 156"/>
                <a:gd name="T40" fmla="*/ 46 w 474"/>
                <a:gd name="T41" fmla="*/ 112 h 156"/>
                <a:gd name="T42" fmla="*/ 30 w 474"/>
                <a:gd name="T43" fmla="*/ 120 h 156"/>
                <a:gd name="T44" fmla="*/ 10 w 474"/>
                <a:gd name="T45" fmla="*/ 128 h 156"/>
                <a:gd name="T46" fmla="*/ 10 w 474"/>
                <a:gd name="T47" fmla="*/ 128 h 156"/>
                <a:gd name="T48" fmla="*/ 6 w 474"/>
                <a:gd name="T49" fmla="*/ 130 h 156"/>
                <a:gd name="T50" fmla="*/ 2 w 474"/>
                <a:gd name="T51" fmla="*/ 132 h 156"/>
                <a:gd name="T52" fmla="*/ 0 w 474"/>
                <a:gd name="T53" fmla="*/ 138 h 156"/>
                <a:gd name="T54" fmla="*/ 0 w 474"/>
                <a:gd name="T55" fmla="*/ 142 h 156"/>
                <a:gd name="T56" fmla="*/ 0 w 474"/>
                <a:gd name="T57" fmla="*/ 148 h 156"/>
                <a:gd name="T58" fmla="*/ 2 w 474"/>
                <a:gd name="T59" fmla="*/ 152 h 156"/>
                <a:gd name="T60" fmla="*/ 6 w 474"/>
                <a:gd name="T61" fmla="*/ 154 h 156"/>
                <a:gd name="T62" fmla="*/ 10 w 474"/>
                <a:gd name="T63" fmla="*/ 156 h 156"/>
                <a:gd name="T64" fmla="*/ 236 w 474"/>
                <a:gd name="T65" fmla="*/ 156 h 156"/>
                <a:gd name="T66" fmla="*/ 464 w 474"/>
                <a:gd name="T67" fmla="*/ 156 h 156"/>
                <a:gd name="T68" fmla="*/ 464 w 474"/>
                <a:gd name="T69" fmla="*/ 156 h 156"/>
                <a:gd name="T70" fmla="*/ 468 w 474"/>
                <a:gd name="T71" fmla="*/ 154 h 156"/>
                <a:gd name="T72" fmla="*/ 472 w 474"/>
                <a:gd name="T73" fmla="*/ 152 h 156"/>
                <a:gd name="T74" fmla="*/ 474 w 474"/>
                <a:gd name="T75" fmla="*/ 148 h 156"/>
                <a:gd name="T76" fmla="*/ 474 w 474"/>
                <a:gd name="T77" fmla="*/ 142 h 156"/>
                <a:gd name="T78" fmla="*/ 472 w 474"/>
                <a:gd name="T79" fmla="*/ 138 h 156"/>
                <a:gd name="T80" fmla="*/ 470 w 474"/>
                <a:gd name="T81" fmla="*/ 132 h 156"/>
                <a:gd name="T82" fmla="*/ 468 w 474"/>
                <a:gd name="T83" fmla="*/ 130 h 156"/>
                <a:gd name="T84" fmla="*/ 464 w 474"/>
                <a:gd name="T85" fmla="*/ 128 h 156"/>
                <a:gd name="T86" fmla="*/ 464 w 474"/>
                <a:gd name="T87" fmla="*/ 12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4" h="156">
                  <a:moveTo>
                    <a:pt x="464" y="128"/>
                  </a:moveTo>
                  <a:lnTo>
                    <a:pt x="464" y="128"/>
                  </a:lnTo>
                  <a:lnTo>
                    <a:pt x="444" y="120"/>
                  </a:lnTo>
                  <a:lnTo>
                    <a:pt x="428" y="112"/>
                  </a:lnTo>
                  <a:lnTo>
                    <a:pt x="416" y="100"/>
                  </a:lnTo>
                  <a:lnTo>
                    <a:pt x="406" y="86"/>
                  </a:lnTo>
                  <a:lnTo>
                    <a:pt x="400" y="70"/>
                  </a:lnTo>
                  <a:lnTo>
                    <a:pt x="396" y="54"/>
                  </a:lnTo>
                  <a:lnTo>
                    <a:pt x="394" y="34"/>
                  </a:lnTo>
                  <a:lnTo>
                    <a:pt x="392" y="14"/>
                  </a:lnTo>
                  <a:lnTo>
                    <a:pt x="392" y="0"/>
                  </a:lnTo>
                  <a:lnTo>
                    <a:pt x="236" y="0"/>
                  </a:lnTo>
                  <a:lnTo>
                    <a:pt x="82" y="0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34"/>
                  </a:lnTo>
                  <a:lnTo>
                    <a:pt x="78" y="54"/>
                  </a:lnTo>
                  <a:lnTo>
                    <a:pt x="74" y="70"/>
                  </a:lnTo>
                  <a:lnTo>
                    <a:pt x="68" y="86"/>
                  </a:lnTo>
                  <a:lnTo>
                    <a:pt x="58" y="100"/>
                  </a:lnTo>
                  <a:lnTo>
                    <a:pt x="46" y="112"/>
                  </a:lnTo>
                  <a:lnTo>
                    <a:pt x="30" y="120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6" y="130"/>
                  </a:lnTo>
                  <a:lnTo>
                    <a:pt x="2" y="132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0" y="148"/>
                  </a:lnTo>
                  <a:lnTo>
                    <a:pt x="2" y="152"/>
                  </a:lnTo>
                  <a:lnTo>
                    <a:pt x="6" y="154"/>
                  </a:lnTo>
                  <a:lnTo>
                    <a:pt x="10" y="156"/>
                  </a:lnTo>
                  <a:lnTo>
                    <a:pt x="236" y="156"/>
                  </a:lnTo>
                  <a:lnTo>
                    <a:pt x="464" y="156"/>
                  </a:lnTo>
                  <a:lnTo>
                    <a:pt x="464" y="156"/>
                  </a:lnTo>
                  <a:lnTo>
                    <a:pt x="468" y="154"/>
                  </a:lnTo>
                  <a:lnTo>
                    <a:pt x="472" y="152"/>
                  </a:lnTo>
                  <a:lnTo>
                    <a:pt x="474" y="148"/>
                  </a:lnTo>
                  <a:lnTo>
                    <a:pt x="474" y="142"/>
                  </a:lnTo>
                  <a:lnTo>
                    <a:pt x="472" y="138"/>
                  </a:lnTo>
                  <a:lnTo>
                    <a:pt x="470" y="132"/>
                  </a:lnTo>
                  <a:lnTo>
                    <a:pt x="468" y="130"/>
                  </a:lnTo>
                  <a:lnTo>
                    <a:pt x="464" y="128"/>
                  </a:lnTo>
                  <a:lnTo>
                    <a:pt x="46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94"/>
          <p:cNvSpPr>
            <a:spLocks noEditPoints="1"/>
          </p:cNvSpPr>
          <p:nvPr/>
        </p:nvSpPr>
        <p:spPr bwMode="auto">
          <a:xfrm>
            <a:off x="797391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6" name="Freeform 94"/>
          <p:cNvSpPr>
            <a:spLocks noEditPoints="1"/>
          </p:cNvSpPr>
          <p:nvPr/>
        </p:nvSpPr>
        <p:spPr bwMode="auto">
          <a:xfrm>
            <a:off x="842282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7" name="Freeform 94"/>
          <p:cNvSpPr>
            <a:spLocks noEditPoints="1"/>
          </p:cNvSpPr>
          <p:nvPr/>
        </p:nvSpPr>
        <p:spPr bwMode="auto">
          <a:xfrm>
            <a:off x="887174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8" name="Freeform 94"/>
          <p:cNvSpPr>
            <a:spLocks noEditPoints="1"/>
          </p:cNvSpPr>
          <p:nvPr/>
        </p:nvSpPr>
        <p:spPr bwMode="auto">
          <a:xfrm>
            <a:off x="932065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9" name="Freeform 94"/>
          <p:cNvSpPr>
            <a:spLocks noEditPoints="1"/>
          </p:cNvSpPr>
          <p:nvPr/>
        </p:nvSpPr>
        <p:spPr bwMode="auto">
          <a:xfrm>
            <a:off x="976957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0" name="Freeform 94"/>
          <p:cNvSpPr>
            <a:spLocks noEditPoints="1"/>
          </p:cNvSpPr>
          <p:nvPr/>
        </p:nvSpPr>
        <p:spPr bwMode="auto">
          <a:xfrm>
            <a:off x="1021848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1" name="Freeform 94"/>
          <p:cNvSpPr>
            <a:spLocks noEditPoints="1"/>
          </p:cNvSpPr>
          <p:nvPr/>
        </p:nvSpPr>
        <p:spPr bwMode="auto">
          <a:xfrm>
            <a:off x="10667402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2" name="Freeform 94"/>
          <p:cNvSpPr>
            <a:spLocks noEditPoints="1"/>
          </p:cNvSpPr>
          <p:nvPr/>
        </p:nvSpPr>
        <p:spPr bwMode="auto">
          <a:xfrm>
            <a:off x="11116317" y="2018385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3" name="Freeform 94"/>
          <p:cNvSpPr>
            <a:spLocks noEditPoints="1"/>
          </p:cNvSpPr>
          <p:nvPr/>
        </p:nvSpPr>
        <p:spPr bwMode="auto">
          <a:xfrm>
            <a:off x="66798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4" name="Freeform 94"/>
          <p:cNvSpPr>
            <a:spLocks noEditPoints="1"/>
          </p:cNvSpPr>
          <p:nvPr/>
        </p:nvSpPr>
        <p:spPr bwMode="auto">
          <a:xfrm>
            <a:off x="111689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5" name="Freeform 94"/>
          <p:cNvSpPr>
            <a:spLocks noEditPoints="1"/>
          </p:cNvSpPr>
          <p:nvPr/>
        </p:nvSpPr>
        <p:spPr bwMode="auto">
          <a:xfrm>
            <a:off x="156581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6" name="Freeform 94"/>
          <p:cNvSpPr>
            <a:spLocks noEditPoints="1"/>
          </p:cNvSpPr>
          <p:nvPr/>
        </p:nvSpPr>
        <p:spPr bwMode="auto">
          <a:xfrm>
            <a:off x="201472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7" name="Freeform 94"/>
          <p:cNvSpPr>
            <a:spLocks noEditPoints="1"/>
          </p:cNvSpPr>
          <p:nvPr/>
        </p:nvSpPr>
        <p:spPr bwMode="auto">
          <a:xfrm>
            <a:off x="246364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8" name="Freeform 94"/>
          <p:cNvSpPr>
            <a:spLocks noEditPoints="1"/>
          </p:cNvSpPr>
          <p:nvPr/>
        </p:nvSpPr>
        <p:spPr bwMode="auto">
          <a:xfrm>
            <a:off x="291255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49" name="Freeform 94"/>
          <p:cNvSpPr>
            <a:spLocks noEditPoints="1"/>
          </p:cNvSpPr>
          <p:nvPr/>
        </p:nvSpPr>
        <p:spPr bwMode="auto">
          <a:xfrm>
            <a:off x="3361473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50" name="Freeform 94"/>
          <p:cNvSpPr>
            <a:spLocks noEditPoints="1"/>
          </p:cNvSpPr>
          <p:nvPr/>
        </p:nvSpPr>
        <p:spPr bwMode="auto">
          <a:xfrm>
            <a:off x="3810388" y="452526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72094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6483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315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徐貴龍</cp:lastModifiedBy>
  <cp:revision>29</cp:revision>
  <dcterms:created xsi:type="dcterms:W3CDTF">2015-07-29T10:05:36Z</dcterms:created>
  <dcterms:modified xsi:type="dcterms:W3CDTF">2018-04-10T05:59:15Z</dcterms:modified>
</cp:coreProperties>
</file>