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99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990099"/>
    <a:srgbClr val="FF3399"/>
    <a:srgbClr val="66FF33"/>
    <a:srgbClr val="99FF66"/>
    <a:srgbClr val="FFCC66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0" autoAdjust="0"/>
    <p:restoredTop sz="95672" autoAdjust="0"/>
  </p:normalViewPr>
  <p:slideViewPr>
    <p:cSldViewPr>
      <p:cViewPr varScale="1">
        <p:scale>
          <a:sx n="69" d="100"/>
          <a:sy n="69" d="100"/>
        </p:scale>
        <p:origin x="6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tubiao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2"/>
              </a:rPr>
              <a:t>www.1ppt.com/tubiao/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30559" y="858952"/>
            <a:ext cx="6697825" cy="5090328"/>
            <a:chOff x="76200" y="0"/>
            <a:chExt cx="8763000" cy="6659855"/>
          </a:xfrm>
        </p:grpSpPr>
        <p:sp>
          <p:nvSpPr>
            <p:cNvPr id="103" name="Title 1"/>
            <p:cNvSpPr txBox="1">
              <a:spLocks/>
            </p:cNvSpPr>
            <p:nvPr/>
          </p:nvSpPr>
          <p:spPr>
            <a:xfrm>
              <a:off x="76200" y="0"/>
              <a:ext cx="8458200" cy="53644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Fishbone Diagram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4" name="Straight Connector 34"/>
            <p:cNvCxnSpPr/>
            <p:nvPr/>
          </p:nvCxnSpPr>
          <p:spPr>
            <a:xfrm flipH="1" flipV="1">
              <a:off x="3962400" y="894308"/>
              <a:ext cx="381001" cy="8238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cxnSp>
          <p:nvCxnSpPr>
            <p:cNvPr id="105" name="Straight Connector 38"/>
            <p:cNvCxnSpPr/>
            <p:nvPr/>
          </p:nvCxnSpPr>
          <p:spPr>
            <a:xfrm flipH="1" flipV="1">
              <a:off x="6283624" y="894308"/>
              <a:ext cx="381001" cy="8238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cxnSp>
          <p:nvCxnSpPr>
            <p:cNvPr id="106" name="Straight Connector 39"/>
            <p:cNvCxnSpPr/>
            <p:nvPr/>
          </p:nvCxnSpPr>
          <p:spPr>
            <a:xfrm flipH="1" flipV="1">
              <a:off x="1673523" y="894308"/>
              <a:ext cx="381001" cy="8238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07" name="Isosceles Triangle 3"/>
            <p:cNvSpPr/>
            <p:nvPr/>
          </p:nvSpPr>
          <p:spPr>
            <a:xfrm rot="5400000">
              <a:off x="7162800" y="2799308"/>
              <a:ext cx="1828800" cy="1524000"/>
            </a:xfrm>
            <a:prstGeom prst="triangle">
              <a:avLst/>
            </a:prstGeom>
            <a:gradFill flip="none" rotWithShape="1">
              <a:gsLst>
                <a:gs pos="63000">
                  <a:srgbClr val="BC2922"/>
                </a:gs>
                <a:gs pos="0">
                  <a:srgbClr val="950F05"/>
                </a:gs>
                <a:gs pos="100000">
                  <a:srgbClr val="F62222"/>
                </a:gs>
              </a:gsLst>
              <a:lin ang="10800000" scaled="1"/>
              <a:tileRect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8" name="Straight Connector 7"/>
            <p:cNvCxnSpPr>
              <a:stCxn id="107" idx="3"/>
            </p:cNvCxnSpPr>
            <p:nvPr/>
          </p:nvCxnSpPr>
          <p:spPr>
            <a:xfrm flipH="1">
              <a:off x="2054524" y="3561308"/>
              <a:ext cx="5260676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cxnSp>
          <p:nvCxnSpPr>
            <p:cNvPr id="109" name="Straight Connector 19"/>
            <p:cNvCxnSpPr/>
            <p:nvPr/>
          </p:nvCxnSpPr>
          <p:spPr>
            <a:xfrm flipH="1" flipV="1">
              <a:off x="1292524" y="2037308"/>
              <a:ext cx="762002" cy="15240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cxnSp>
          <p:nvCxnSpPr>
            <p:cNvPr id="110" name="Straight Connector 22"/>
            <p:cNvCxnSpPr/>
            <p:nvPr/>
          </p:nvCxnSpPr>
          <p:spPr>
            <a:xfrm flipH="1" flipV="1">
              <a:off x="6093124" y="2037308"/>
              <a:ext cx="762002" cy="15240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cxnSp>
          <p:nvCxnSpPr>
            <p:cNvPr id="111" name="Straight Connector 23"/>
            <p:cNvCxnSpPr/>
            <p:nvPr/>
          </p:nvCxnSpPr>
          <p:spPr>
            <a:xfrm flipH="1" flipV="1">
              <a:off x="3692824" y="2037308"/>
              <a:ext cx="762002" cy="15240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cxnSp>
          <p:nvCxnSpPr>
            <p:cNvPr id="112" name="Straight Connector 24"/>
            <p:cNvCxnSpPr/>
            <p:nvPr/>
          </p:nvCxnSpPr>
          <p:spPr>
            <a:xfrm flipV="1">
              <a:off x="1292524" y="3561308"/>
              <a:ext cx="762002" cy="15240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cxnSp>
          <p:nvCxnSpPr>
            <p:cNvPr id="113" name="Straight Connector 25"/>
            <p:cNvCxnSpPr/>
            <p:nvPr/>
          </p:nvCxnSpPr>
          <p:spPr>
            <a:xfrm flipV="1">
              <a:off x="6093124" y="3561308"/>
              <a:ext cx="762002" cy="15240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cxnSp>
          <p:nvCxnSpPr>
            <p:cNvPr id="114" name="Straight Connector 26"/>
            <p:cNvCxnSpPr/>
            <p:nvPr/>
          </p:nvCxnSpPr>
          <p:spPr>
            <a:xfrm flipV="1">
              <a:off x="3692824" y="3561308"/>
              <a:ext cx="762002" cy="15240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15" name="Rectangle 28"/>
            <p:cNvSpPr/>
            <p:nvPr/>
          </p:nvSpPr>
          <p:spPr>
            <a:xfrm>
              <a:off x="530522" y="1458188"/>
              <a:ext cx="1981202" cy="73152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53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This is 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Sample text</a:t>
              </a:r>
            </a:p>
          </p:txBody>
        </p:sp>
        <p:sp>
          <p:nvSpPr>
            <p:cNvPr id="116" name="Rectangle 29"/>
            <p:cNvSpPr/>
            <p:nvPr/>
          </p:nvSpPr>
          <p:spPr>
            <a:xfrm>
              <a:off x="2826047" y="1458188"/>
              <a:ext cx="1981202" cy="73152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53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This is 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Sample text</a:t>
              </a:r>
            </a:p>
          </p:txBody>
        </p:sp>
        <p:sp>
          <p:nvSpPr>
            <p:cNvPr id="117" name="Rectangle 30"/>
            <p:cNvSpPr/>
            <p:nvPr/>
          </p:nvSpPr>
          <p:spPr>
            <a:xfrm>
              <a:off x="5102523" y="1458188"/>
              <a:ext cx="1981202" cy="73152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53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This is 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Sample text</a:t>
              </a:r>
            </a:p>
          </p:txBody>
        </p:sp>
        <p:sp>
          <p:nvSpPr>
            <p:cNvPr id="118" name="Rectangle 31"/>
            <p:cNvSpPr/>
            <p:nvPr/>
          </p:nvSpPr>
          <p:spPr>
            <a:xfrm>
              <a:off x="235248" y="538160"/>
              <a:ext cx="1981202" cy="731520"/>
            </a:xfrm>
            <a:prstGeom prst="rect">
              <a:avLst/>
            </a:prstGeom>
            <a:gradFill>
              <a:gsLst>
                <a:gs pos="63000">
                  <a:srgbClr val="BC2922"/>
                </a:gs>
                <a:gs pos="0">
                  <a:srgbClr val="950F05"/>
                </a:gs>
                <a:gs pos="100000">
                  <a:srgbClr val="F62222"/>
                </a:gs>
              </a:gsLst>
              <a:lin ang="16200000" scaled="0"/>
            </a:gradFill>
            <a:ln w="10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sx="97000" sy="97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This is 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Sample text</a:t>
              </a:r>
            </a:p>
          </p:txBody>
        </p:sp>
        <p:sp>
          <p:nvSpPr>
            <p:cNvPr id="119" name="Rectangle 32"/>
            <p:cNvSpPr/>
            <p:nvPr/>
          </p:nvSpPr>
          <p:spPr>
            <a:xfrm>
              <a:off x="2530773" y="538160"/>
              <a:ext cx="1981202" cy="731520"/>
            </a:xfrm>
            <a:prstGeom prst="rect">
              <a:avLst/>
            </a:prstGeom>
            <a:gradFill>
              <a:gsLst>
                <a:gs pos="63000">
                  <a:srgbClr val="BC2922"/>
                </a:gs>
                <a:gs pos="0">
                  <a:srgbClr val="950F05"/>
                </a:gs>
                <a:gs pos="100000">
                  <a:srgbClr val="F62222"/>
                </a:gs>
              </a:gsLst>
              <a:lin ang="16200000" scaled="0"/>
            </a:gradFill>
            <a:ln w="10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sx="97000" sy="97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This is 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Sample text</a:t>
              </a:r>
            </a:p>
          </p:txBody>
        </p:sp>
        <p:sp>
          <p:nvSpPr>
            <p:cNvPr id="120" name="Rectangle 33"/>
            <p:cNvSpPr/>
            <p:nvPr/>
          </p:nvSpPr>
          <p:spPr>
            <a:xfrm>
              <a:off x="4807249" y="538160"/>
              <a:ext cx="1981202" cy="731520"/>
            </a:xfrm>
            <a:prstGeom prst="rect">
              <a:avLst/>
            </a:prstGeom>
            <a:gradFill>
              <a:gsLst>
                <a:gs pos="63000">
                  <a:srgbClr val="BC2922"/>
                </a:gs>
                <a:gs pos="0">
                  <a:srgbClr val="950F05"/>
                </a:gs>
                <a:gs pos="100000">
                  <a:srgbClr val="F62222"/>
                </a:gs>
              </a:gsLst>
              <a:lin ang="16200000" scaled="0"/>
            </a:gradFill>
            <a:ln w="10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sx="97000" sy="97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This is 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Sample text</a:t>
              </a:r>
            </a:p>
          </p:txBody>
        </p:sp>
        <p:cxnSp>
          <p:nvCxnSpPr>
            <p:cNvPr id="121" name="Straight Connector 40"/>
            <p:cNvCxnSpPr/>
            <p:nvPr/>
          </p:nvCxnSpPr>
          <p:spPr>
            <a:xfrm flipV="1">
              <a:off x="3962400" y="5374868"/>
              <a:ext cx="381001" cy="8238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cxnSp>
          <p:nvCxnSpPr>
            <p:cNvPr id="122" name="Straight Connector 41"/>
            <p:cNvCxnSpPr/>
            <p:nvPr/>
          </p:nvCxnSpPr>
          <p:spPr>
            <a:xfrm flipV="1">
              <a:off x="6283624" y="5374868"/>
              <a:ext cx="381001" cy="8238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cxnSp>
          <p:nvCxnSpPr>
            <p:cNvPr id="123" name="Straight Connector 42"/>
            <p:cNvCxnSpPr/>
            <p:nvPr/>
          </p:nvCxnSpPr>
          <p:spPr>
            <a:xfrm flipV="1">
              <a:off x="1673523" y="5374868"/>
              <a:ext cx="381001" cy="8238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24" name="Rectangle 43"/>
            <p:cNvSpPr/>
            <p:nvPr/>
          </p:nvSpPr>
          <p:spPr>
            <a:xfrm>
              <a:off x="530522" y="5009108"/>
              <a:ext cx="1981202" cy="73152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53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This is 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Sample text</a:t>
              </a:r>
            </a:p>
          </p:txBody>
        </p:sp>
        <p:sp>
          <p:nvSpPr>
            <p:cNvPr id="125" name="Rectangle 44"/>
            <p:cNvSpPr/>
            <p:nvPr/>
          </p:nvSpPr>
          <p:spPr>
            <a:xfrm>
              <a:off x="2826047" y="5009108"/>
              <a:ext cx="1981202" cy="73152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53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This is 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Sample text</a:t>
              </a:r>
            </a:p>
          </p:txBody>
        </p:sp>
        <p:sp>
          <p:nvSpPr>
            <p:cNvPr id="126" name="Rectangle 45"/>
            <p:cNvSpPr/>
            <p:nvPr/>
          </p:nvSpPr>
          <p:spPr>
            <a:xfrm>
              <a:off x="5102523" y="5009108"/>
              <a:ext cx="1981202" cy="73152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53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This is 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Sample text</a:t>
              </a:r>
            </a:p>
          </p:txBody>
        </p:sp>
        <p:sp>
          <p:nvSpPr>
            <p:cNvPr id="127" name="Rectangle 46"/>
            <p:cNvSpPr/>
            <p:nvPr/>
          </p:nvSpPr>
          <p:spPr>
            <a:xfrm>
              <a:off x="235248" y="5928335"/>
              <a:ext cx="1981202" cy="731520"/>
            </a:xfrm>
            <a:prstGeom prst="rect">
              <a:avLst/>
            </a:prstGeom>
            <a:gradFill>
              <a:gsLst>
                <a:gs pos="63000">
                  <a:srgbClr val="BC2922"/>
                </a:gs>
                <a:gs pos="0">
                  <a:srgbClr val="950F05"/>
                </a:gs>
                <a:gs pos="100000">
                  <a:srgbClr val="F62222"/>
                </a:gs>
              </a:gsLst>
              <a:lin ang="16200000" scaled="0"/>
            </a:gradFill>
            <a:ln w="10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sx="97000" sy="97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This is 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Sample text</a:t>
              </a:r>
            </a:p>
          </p:txBody>
        </p:sp>
        <p:sp>
          <p:nvSpPr>
            <p:cNvPr id="128" name="Rectangle 47"/>
            <p:cNvSpPr/>
            <p:nvPr/>
          </p:nvSpPr>
          <p:spPr>
            <a:xfrm>
              <a:off x="2530773" y="5928335"/>
              <a:ext cx="1981202" cy="731520"/>
            </a:xfrm>
            <a:prstGeom prst="rect">
              <a:avLst/>
            </a:prstGeom>
            <a:gradFill>
              <a:gsLst>
                <a:gs pos="63000">
                  <a:srgbClr val="BC2922"/>
                </a:gs>
                <a:gs pos="0">
                  <a:srgbClr val="950F05"/>
                </a:gs>
                <a:gs pos="100000">
                  <a:srgbClr val="F62222"/>
                </a:gs>
              </a:gsLst>
              <a:lin ang="16200000" scaled="0"/>
            </a:gradFill>
            <a:ln w="10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sx="97000" sy="97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This is 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Sample text</a:t>
              </a:r>
            </a:p>
          </p:txBody>
        </p:sp>
        <p:sp>
          <p:nvSpPr>
            <p:cNvPr id="129" name="Rectangle 48"/>
            <p:cNvSpPr/>
            <p:nvPr/>
          </p:nvSpPr>
          <p:spPr>
            <a:xfrm>
              <a:off x="4807249" y="5928335"/>
              <a:ext cx="1981202" cy="731520"/>
            </a:xfrm>
            <a:prstGeom prst="rect">
              <a:avLst/>
            </a:prstGeom>
            <a:gradFill>
              <a:gsLst>
                <a:gs pos="63000">
                  <a:srgbClr val="BC2922"/>
                </a:gs>
                <a:gs pos="0">
                  <a:srgbClr val="950F05"/>
                </a:gs>
                <a:gs pos="100000">
                  <a:srgbClr val="F62222"/>
                </a:gs>
              </a:gsLst>
              <a:lin ang="16200000" scaled="0"/>
            </a:gradFill>
            <a:ln w="10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ffectLst>
              <a:outerShdw blurRad="50800" dist="38100" dir="5400000" sx="97000" sy="97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This is 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Sample text</a:t>
              </a:r>
            </a:p>
          </p:txBody>
        </p:sp>
        <p:cxnSp>
          <p:nvCxnSpPr>
            <p:cNvPr id="130" name="Straight Connector 50"/>
            <p:cNvCxnSpPr/>
            <p:nvPr/>
          </p:nvCxnSpPr>
          <p:spPr>
            <a:xfrm>
              <a:off x="2087862" y="2776536"/>
              <a:ext cx="1831674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1995488" y="2271712"/>
              <a:ext cx="1512548" cy="604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cause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Text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cxnSp>
          <p:nvCxnSpPr>
            <p:cNvPr id="132" name="Straight Connector 56"/>
            <p:cNvCxnSpPr/>
            <p:nvPr/>
          </p:nvCxnSpPr>
          <p:spPr>
            <a:xfrm>
              <a:off x="2383518" y="3324876"/>
              <a:ext cx="1831674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133" name="TextBox 132"/>
            <p:cNvSpPr txBox="1"/>
            <p:nvPr/>
          </p:nvSpPr>
          <p:spPr>
            <a:xfrm>
              <a:off x="2291143" y="2820052"/>
              <a:ext cx="1512548" cy="604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cause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Text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cxnSp>
          <p:nvCxnSpPr>
            <p:cNvPr id="134" name="Straight Connector 62"/>
            <p:cNvCxnSpPr/>
            <p:nvPr/>
          </p:nvCxnSpPr>
          <p:spPr>
            <a:xfrm>
              <a:off x="4547200" y="2776536"/>
              <a:ext cx="1831674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135" name="TextBox 134"/>
            <p:cNvSpPr txBox="1"/>
            <p:nvPr/>
          </p:nvSpPr>
          <p:spPr>
            <a:xfrm>
              <a:off x="4454826" y="2271712"/>
              <a:ext cx="1512548" cy="604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cause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Text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cxnSp>
          <p:nvCxnSpPr>
            <p:cNvPr id="136" name="Straight Connector 65"/>
            <p:cNvCxnSpPr/>
            <p:nvPr/>
          </p:nvCxnSpPr>
          <p:spPr>
            <a:xfrm>
              <a:off x="4832951" y="3324876"/>
              <a:ext cx="1831674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137" name="TextBox 136"/>
            <p:cNvSpPr txBox="1"/>
            <p:nvPr/>
          </p:nvSpPr>
          <p:spPr>
            <a:xfrm>
              <a:off x="4740577" y="2820052"/>
              <a:ext cx="1512548" cy="604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cause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Text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cxnSp>
          <p:nvCxnSpPr>
            <p:cNvPr id="138" name="Straight Connector 68"/>
            <p:cNvCxnSpPr/>
            <p:nvPr/>
          </p:nvCxnSpPr>
          <p:spPr>
            <a:xfrm>
              <a:off x="156784" y="3324876"/>
              <a:ext cx="1656738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128208" y="2820052"/>
              <a:ext cx="1512548" cy="604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cause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Text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cxnSp>
          <p:nvCxnSpPr>
            <p:cNvPr id="140" name="Straight Connector 76"/>
            <p:cNvCxnSpPr/>
            <p:nvPr/>
          </p:nvCxnSpPr>
          <p:spPr>
            <a:xfrm>
              <a:off x="156784" y="2776536"/>
              <a:ext cx="1378627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141" name="TextBox 140"/>
            <p:cNvSpPr txBox="1"/>
            <p:nvPr/>
          </p:nvSpPr>
          <p:spPr>
            <a:xfrm>
              <a:off x="128208" y="2271712"/>
              <a:ext cx="1512548" cy="604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cause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Text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cxnSp>
          <p:nvCxnSpPr>
            <p:cNvPr id="142" name="Straight Connector 82"/>
            <p:cNvCxnSpPr/>
            <p:nvPr/>
          </p:nvCxnSpPr>
          <p:spPr>
            <a:xfrm>
              <a:off x="2369230" y="3810000"/>
              <a:ext cx="1831674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2369230" y="3791604"/>
              <a:ext cx="1512548" cy="604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cause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Text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cxnSp>
          <p:nvCxnSpPr>
            <p:cNvPr id="144" name="Straight Connector 84"/>
            <p:cNvCxnSpPr/>
            <p:nvPr/>
          </p:nvCxnSpPr>
          <p:spPr>
            <a:xfrm>
              <a:off x="2057400" y="4405312"/>
              <a:ext cx="1831674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194" name="TextBox 193"/>
            <p:cNvSpPr txBox="1"/>
            <p:nvPr/>
          </p:nvSpPr>
          <p:spPr>
            <a:xfrm>
              <a:off x="2057400" y="4386916"/>
              <a:ext cx="1512548" cy="604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cause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Text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cxnSp>
          <p:nvCxnSpPr>
            <p:cNvPr id="195" name="Straight Connector 89"/>
            <p:cNvCxnSpPr/>
            <p:nvPr/>
          </p:nvCxnSpPr>
          <p:spPr>
            <a:xfrm>
              <a:off x="4809136" y="3810000"/>
              <a:ext cx="1831674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196" name="TextBox 195"/>
            <p:cNvSpPr txBox="1"/>
            <p:nvPr/>
          </p:nvSpPr>
          <p:spPr>
            <a:xfrm>
              <a:off x="4809136" y="3791604"/>
              <a:ext cx="1512548" cy="604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cause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Text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cxnSp>
          <p:nvCxnSpPr>
            <p:cNvPr id="197" name="Straight Connector 92"/>
            <p:cNvCxnSpPr/>
            <p:nvPr/>
          </p:nvCxnSpPr>
          <p:spPr>
            <a:xfrm>
              <a:off x="4511975" y="4405312"/>
              <a:ext cx="1831674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198" name="TextBox 197"/>
            <p:cNvSpPr txBox="1"/>
            <p:nvPr/>
          </p:nvSpPr>
          <p:spPr>
            <a:xfrm>
              <a:off x="4511976" y="4386916"/>
              <a:ext cx="1512548" cy="604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cause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Text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cxnSp>
          <p:nvCxnSpPr>
            <p:cNvPr id="199" name="Straight Connector 95"/>
            <p:cNvCxnSpPr/>
            <p:nvPr/>
          </p:nvCxnSpPr>
          <p:spPr>
            <a:xfrm>
              <a:off x="113920" y="3810000"/>
              <a:ext cx="1672958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200" name="TextBox 199"/>
            <p:cNvSpPr txBox="1"/>
            <p:nvPr/>
          </p:nvSpPr>
          <p:spPr>
            <a:xfrm>
              <a:off x="142496" y="3791604"/>
              <a:ext cx="1512548" cy="604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cause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Text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cxnSp>
          <p:nvCxnSpPr>
            <p:cNvPr id="201" name="Straight Connector 101"/>
            <p:cNvCxnSpPr/>
            <p:nvPr/>
          </p:nvCxnSpPr>
          <p:spPr>
            <a:xfrm>
              <a:off x="156784" y="4405312"/>
              <a:ext cx="1381274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202" name="TextBox 201"/>
            <p:cNvSpPr txBox="1"/>
            <p:nvPr/>
          </p:nvSpPr>
          <p:spPr>
            <a:xfrm>
              <a:off x="175832" y="4386916"/>
              <a:ext cx="1512548" cy="604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cause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Sample Text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315200" y="3324876"/>
              <a:ext cx="1420352" cy="523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 smtClean="0">
                  <a:solidFill>
                    <a:prstClr val="white"/>
                  </a:solidFill>
                  <a:latin typeface="Calibri"/>
                </a:rPr>
                <a:t>Problem</a:t>
              </a:r>
              <a:endParaRPr lang="en-US" sz="2000" b="1" dirty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22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23486</TotalTime>
  <Words>111</Words>
  <Application>Microsoft Office PowerPoint</Application>
  <PresentationFormat>如螢幕大小 (4:3)</PresentationFormat>
  <Paragraphs>50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宋体</vt:lpstr>
      <vt:lpstr>华文细黑</vt:lpstr>
      <vt:lpstr>Arial</vt:lpstr>
      <vt:lpstr>Calibri</vt:lpstr>
      <vt:lpstr>Office 主题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徐貴龍</cp:lastModifiedBy>
  <cp:revision>1</cp:revision>
  <dcterms:created xsi:type="dcterms:W3CDTF">2009-02-11T05:37:22Z</dcterms:created>
  <dcterms:modified xsi:type="dcterms:W3CDTF">2018-04-10T05:53:12Z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