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FA047-6923-48AE-A8EE-10E6D0B5956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5906A-E433-4851-96BA-5AC16E341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5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03ABE2-09C0-4B5C-8069-886D146DCB0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2474CA-E47C-46FF-8501-77DDE195A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4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72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0" y="4804648"/>
            <a:ext cx="9144000" cy="3068638"/>
            <a:chOff x="0" y="3448"/>
            <a:chExt cx="5760" cy="1933"/>
          </a:xfrm>
        </p:grpSpPr>
        <p:pic>
          <p:nvPicPr>
            <p:cNvPr id="29" name="Picture 20" descr="yiny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48"/>
              <a:ext cx="5760" cy="1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0" y="3453"/>
              <a:ext cx="5760" cy="45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rgbClr val="DDDDD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1" name="Group 35"/>
          <p:cNvGrpSpPr>
            <a:grpSpLocks/>
          </p:cNvGrpSpPr>
          <p:nvPr/>
        </p:nvGrpSpPr>
        <p:grpSpPr bwMode="auto">
          <a:xfrm>
            <a:off x="755650" y="2547319"/>
            <a:ext cx="1673225" cy="2362200"/>
            <a:chOff x="476" y="2033"/>
            <a:chExt cx="1054" cy="1488"/>
          </a:xfrm>
        </p:grpSpPr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952" y="3430"/>
              <a:ext cx="91" cy="9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476" y="2033"/>
              <a:ext cx="1023" cy="1352"/>
              <a:chOff x="1863" y="1370"/>
              <a:chExt cx="1212" cy="1602"/>
            </a:xfrm>
          </p:grpSpPr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1863" y="1370"/>
                <a:ext cx="1212" cy="1602"/>
              </a:xfrm>
              <a:custGeom>
                <a:avLst/>
                <a:gdLst>
                  <a:gd name="T0" fmla="*/ 1056 w 1212"/>
                  <a:gd name="T1" fmla="*/ 1012 h 1602"/>
                  <a:gd name="T2" fmla="*/ 1112 w 1212"/>
                  <a:gd name="T3" fmla="*/ 940 h 1602"/>
                  <a:gd name="T4" fmla="*/ 1156 w 1212"/>
                  <a:gd name="T5" fmla="*/ 862 h 1602"/>
                  <a:gd name="T6" fmla="*/ 1188 w 1212"/>
                  <a:gd name="T7" fmla="*/ 778 h 1602"/>
                  <a:gd name="T8" fmla="*/ 1206 w 1212"/>
                  <a:gd name="T9" fmla="*/ 692 h 1602"/>
                  <a:gd name="T10" fmla="*/ 1212 w 1212"/>
                  <a:gd name="T11" fmla="*/ 606 h 1602"/>
                  <a:gd name="T12" fmla="*/ 1206 w 1212"/>
                  <a:gd name="T13" fmla="*/ 518 h 1602"/>
                  <a:gd name="T14" fmla="*/ 1188 w 1212"/>
                  <a:gd name="T15" fmla="*/ 432 h 1602"/>
                  <a:gd name="T16" fmla="*/ 1156 w 1212"/>
                  <a:gd name="T17" fmla="*/ 350 h 1602"/>
                  <a:gd name="T18" fmla="*/ 1112 w 1212"/>
                  <a:gd name="T19" fmla="*/ 272 h 1602"/>
                  <a:gd name="T20" fmla="*/ 1056 w 1212"/>
                  <a:gd name="T21" fmla="*/ 200 h 1602"/>
                  <a:gd name="T22" fmla="*/ 1012 w 1212"/>
                  <a:gd name="T23" fmla="*/ 156 h 1602"/>
                  <a:gd name="T24" fmla="*/ 940 w 1212"/>
                  <a:gd name="T25" fmla="*/ 98 h 1602"/>
                  <a:gd name="T26" fmla="*/ 862 w 1212"/>
                  <a:gd name="T27" fmla="*/ 56 h 1602"/>
                  <a:gd name="T28" fmla="*/ 778 w 1212"/>
                  <a:gd name="T29" fmla="*/ 24 h 1602"/>
                  <a:gd name="T30" fmla="*/ 692 w 1212"/>
                  <a:gd name="T31" fmla="*/ 6 h 1602"/>
                  <a:gd name="T32" fmla="*/ 606 w 1212"/>
                  <a:gd name="T33" fmla="*/ 0 h 1602"/>
                  <a:gd name="T34" fmla="*/ 518 w 1212"/>
                  <a:gd name="T35" fmla="*/ 6 h 1602"/>
                  <a:gd name="T36" fmla="*/ 432 w 1212"/>
                  <a:gd name="T37" fmla="*/ 24 h 1602"/>
                  <a:gd name="T38" fmla="*/ 350 w 1212"/>
                  <a:gd name="T39" fmla="*/ 56 h 1602"/>
                  <a:gd name="T40" fmla="*/ 272 w 1212"/>
                  <a:gd name="T41" fmla="*/ 100 h 1602"/>
                  <a:gd name="T42" fmla="*/ 200 w 1212"/>
                  <a:gd name="T43" fmla="*/ 156 h 1602"/>
                  <a:gd name="T44" fmla="*/ 156 w 1212"/>
                  <a:gd name="T45" fmla="*/ 200 h 1602"/>
                  <a:gd name="T46" fmla="*/ 100 w 1212"/>
                  <a:gd name="T47" fmla="*/ 272 h 1602"/>
                  <a:gd name="T48" fmla="*/ 56 w 1212"/>
                  <a:gd name="T49" fmla="*/ 350 h 1602"/>
                  <a:gd name="T50" fmla="*/ 24 w 1212"/>
                  <a:gd name="T51" fmla="*/ 432 h 1602"/>
                  <a:gd name="T52" fmla="*/ 6 w 1212"/>
                  <a:gd name="T53" fmla="*/ 518 h 1602"/>
                  <a:gd name="T54" fmla="*/ 0 w 1212"/>
                  <a:gd name="T55" fmla="*/ 606 h 1602"/>
                  <a:gd name="T56" fmla="*/ 6 w 1212"/>
                  <a:gd name="T57" fmla="*/ 692 h 1602"/>
                  <a:gd name="T58" fmla="*/ 24 w 1212"/>
                  <a:gd name="T59" fmla="*/ 778 h 1602"/>
                  <a:gd name="T60" fmla="*/ 56 w 1212"/>
                  <a:gd name="T61" fmla="*/ 860 h 1602"/>
                  <a:gd name="T62" fmla="*/ 100 w 1212"/>
                  <a:gd name="T63" fmla="*/ 940 h 1602"/>
                  <a:gd name="T64" fmla="*/ 156 w 1212"/>
                  <a:gd name="T65" fmla="*/ 1012 h 1602"/>
                  <a:gd name="T66" fmla="*/ 202 w 1212"/>
                  <a:gd name="T67" fmla="*/ 1058 h 1602"/>
                  <a:gd name="T68" fmla="*/ 284 w 1212"/>
                  <a:gd name="T69" fmla="*/ 1120 h 1602"/>
                  <a:gd name="T70" fmla="*/ 282 w 1212"/>
                  <a:gd name="T71" fmla="*/ 1238 h 1602"/>
                  <a:gd name="T72" fmla="*/ 270 w 1212"/>
                  <a:gd name="T73" fmla="*/ 1258 h 1602"/>
                  <a:gd name="T74" fmla="*/ 250 w 1212"/>
                  <a:gd name="T75" fmla="*/ 1270 h 1602"/>
                  <a:gd name="T76" fmla="*/ 192 w 1212"/>
                  <a:gd name="T77" fmla="*/ 1272 h 1602"/>
                  <a:gd name="T78" fmla="*/ 174 w 1212"/>
                  <a:gd name="T79" fmla="*/ 1276 h 1602"/>
                  <a:gd name="T80" fmla="*/ 172 w 1212"/>
                  <a:gd name="T81" fmla="*/ 1286 h 1602"/>
                  <a:gd name="T82" fmla="*/ 580 w 1212"/>
                  <a:gd name="T83" fmla="*/ 1592 h 1602"/>
                  <a:gd name="T84" fmla="*/ 596 w 1212"/>
                  <a:gd name="T85" fmla="*/ 1600 h 1602"/>
                  <a:gd name="T86" fmla="*/ 622 w 1212"/>
                  <a:gd name="T87" fmla="*/ 1602 h 1602"/>
                  <a:gd name="T88" fmla="*/ 646 w 1212"/>
                  <a:gd name="T89" fmla="*/ 1590 h 1602"/>
                  <a:gd name="T90" fmla="*/ 1018 w 1212"/>
                  <a:gd name="T91" fmla="*/ 1292 h 1602"/>
                  <a:gd name="T92" fmla="*/ 1024 w 1212"/>
                  <a:gd name="T93" fmla="*/ 1280 h 1602"/>
                  <a:gd name="T94" fmla="*/ 1012 w 1212"/>
                  <a:gd name="T95" fmla="*/ 1272 h 1602"/>
                  <a:gd name="T96" fmla="*/ 954 w 1212"/>
                  <a:gd name="T97" fmla="*/ 1272 h 1602"/>
                  <a:gd name="T98" fmla="*/ 930 w 1212"/>
                  <a:gd name="T99" fmla="*/ 1264 h 1602"/>
                  <a:gd name="T100" fmla="*/ 914 w 1212"/>
                  <a:gd name="T101" fmla="*/ 1246 h 1602"/>
                  <a:gd name="T102" fmla="*/ 910 w 1212"/>
                  <a:gd name="T103" fmla="*/ 1130 h 1602"/>
                  <a:gd name="T104" fmla="*/ 976 w 1212"/>
                  <a:gd name="T105" fmla="*/ 1086 h 1602"/>
                  <a:gd name="T106" fmla="*/ 1034 w 1212"/>
                  <a:gd name="T107" fmla="*/ 1034 h 160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212" h="1602">
                    <a:moveTo>
                      <a:pt x="1034" y="1034"/>
                    </a:moveTo>
                    <a:lnTo>
                      <a:pt x="1034" y="1034"/>
                    </a:lnTo>
                    <a:lnTo>
                      <a:pt x="1056" y="1012"/>
                    </a:lnTo>
                    <a:lnTo>
                      <a:pt x="1076" y="988"/>
                    </a:lnTo>
                    <a:lnTo>
                      <a:pt x="1096" y="964"/>
                    </a:lnTo>
                    <a:lnTo>
                      <a:pt x="1112" y="940"/>
                    </a:lnTo>
                    <a:lnTo>
                      <a:pt x="1128" y="914"/>
                    </a:lnTo>
                    <a:lnTo>
                      <a:pt x="1142" y="888"/>
                    </a:lnTo>
                    <a:lnTo>
                      <a:pt x="1156" y="862"/>
                    </a:lnTo>
                    <a:lnTo>
                      <a:pt x="1168" y="834"/>
                    </a:lnTo>
                    <a:lnTo>
                      <a:pt x="1178" y="806"/>
                    </a:lnTo>
                    <a:lnTo>
                      <a:pt x="1188" y="778"/>
                    </a:lnTo>
                    <a:lnTo>
                      <a:pt x="1194" y="750"/>
                    </a:lnTo>
                    <a:lnTo>
                      <a:pt x="1202" y="722"/>
                    </a:lnTo>
                    <a:lnTo>
                      <a:pt x="1206" y="692"/>
                    </a:lnTo>
                    <a:lnTo>
                      <a:pt x="1210" y="664"/>
                    </a:lnTo>
                    <a:lnTo>
                      <a:pt x="1212" y="634"/>
                    </a:lnTo>
                    <a:lnTo>
                      <a:pt x="1212" y="606"/>
                    </a:lnTo>
                    <a:lnTo>
                      <a:pt x="1212" y="576"/>
                    </a:lnTo>
                    <a:lnTo>
                      <a:pt x="1210" y="548"/>
                    </a:lnTo>
                    <a:lnTo>
                      <a:pt x="1206" y="518"/>
                    </a:lnTo>
                    <a:lnTo>
                      <a:pt x="1202" y="490"/>
                    </a:lnTo>
                    <a:lnTo>
                      <a:pt x="1194" y="462"/>
                    </a:lnTo>
                    <a:lnTo>
                      <a:pt x="1188" y="432"/>
                    </a:lnTo>
                    <a:lnTo>
                      <a:pt x="1178" y="404"/>
                    </a:lnTo>
                    <a:lnTo>
                      <a:pt x="1168" y="378"/>
                    </a:lnTo>
                    <a:lnTo>
                      <a:pt x="1156" y="350"/>
                    </a:lnTo>
                    <a:lnTo>
                      <a:pt x="1142" y="324"/>
                    </a:lnTo>
                    <a:lnTo>
                      <a:pt x="1128" y="298"/>
                    </a:lnTo>
                    <a:lnTo>
                      <a:pt x="1112" y="272"/>
                    </a:lnTo>
                    <a:lnTo>
                      <a:pt x="1096" y="246"/>
                    </a:lnTo>
                    <a:lnTo>
                      <a:pt x="1076" y="222"/>
                    </a:lnTo>
                    <a:lnTo>
                      <a:pt x="1056" y="200"/>
                    </a:lnTo>
                    <a:lnTo>
                      <a:pt x="1034" y="176"/>
                    </a:lnTo>
                    <a:lnTo>
                      <a:pt x="1012" y="156"/>
                    </a:lnTo>
                    <a:lnTo>
                      <a:pt x="988" y="136"/>
                    </a:lnTo>
                    <a:lnTo>
                      <a:pt x="964" y="116"/>
                    </a:lnTo>
                    <a:lnTo>
                      <a:pt x="940" y="98"/>
                    </a:lnTo>
                    <a:lnTo>
                      <a:pt x="914" y="84"/>
                    </a:lnTo>
                    <a:lnTo>
                      <a:pt x="888" y="68"/>
                    </a:lnTo>
                    <a:lnTo>
                      <a:pt x="862" y="56"/>
                    </a:lnTo>
                    <a:lnTo>
                      <a:pt x="834" y="44"/>
                    </a:lnTo>
                    <a:lnTo>
                      <a:pt x="806" y="34"/>
                    </a:lnTo>
                    <a:lnTo>
                      <a:pt x="778" y="24"/>
                    </a:lnTo>
                    <a:lnTo>
                      <a:pt x="750" y="16"/>
                    </a:lnTo>
                    <a:lnTo>
                      <a:pt x="722" y="10"/>
                    </a:lnTo>
                    <a:lnTo>
                      <a:pt x="692" y="6"/>
                    </a:lnTo>
                    <a:lnTo>
                      <a:pt x="664" y="2"/>
                    </a:lnTo>
                    <a:lnTo>
                      <a:pt x="634" y="0"/>
                    </a:lnTo>
                    <a:lnTo>
                      <a:pt x="606" y="0"/>
                    </a:lnTo>
                    <a:lnTo>
                      <a:pt x="576" y="0"/>
                    </a:lnTo>
                    <a:lnTo>
                      <a:pt x="548" y="2"/>
                    </a:lnTo>
                    <a:lnTo>
                      <a:pt x="518" y="6"/>
                    </a:lnTo>
                    <a:lnTo>
                      <a:pt x="490" y="10"/>
                    </a:lnTo>
                    <a:lnTo>
                      <a:pt x="462" y="16"/>
                    </a:lnTo>
                    <a:lnTo>
                      <a:pt x="432" y="24"/>
                    </a:lnTo>
                    <a:lnTo>
                      <a:pt x="404" y="34"/>
                    </a:lnTo>
                    <a:lnTo>
                      <a:pt x="378" y="44"/>
                    </a:lnTo>
                    <a:lnTo>
                      <a:pt x="350" y="56"/>
                    </a:lnTo>
                    <a:lnTo>
                      <a:pt x="324" y="68"/>
                    </a:lnTo>
                    <a:lnTo>
                      <a:pt x="298" y="84"/>
                    </a:lnTo>
                    <a:lnTo>
                      <a:pt x="272" y="100"/>
                    </a:lnTo>
                    <a:lnTo>
                      <a:pt x="246" y="116"/>
                    </a:lnTo>
                    <a:lnTo>
                      <a:pt x="222" y="136"/>
                    </a:lnTo>
                    <a:lnTo>
                      <a:pt x="200" y="156"/>
                    </a:lnTo>
                    <a:lnTo>
                      <a:pt x="176" y="176"/>
                    </a:lnTo>
                    <a:lnTo>
                      <a:pt x="156" y="200"/>
                    </a:lnTo>
                    <a:lnTo>
                      <a:pt x="136" y="222"/>
                    </a:lnTo>
                    <a:lnTo>
                      <a:pt x="116" y="248"/>
                    </a:lnTo>
                    <a:lnTo>
                      <a:pt x="100" y="272"/>
                    </a:lnTo>
                    <a:lnTo>
                      <a:pt x="84" y="298"/>
                    </a:lnTo>
                    <a:lnTo>
                      <a:pt x="68" y="324"/>
                    </a:lnTo>
                    <a:lnTo>
                      <a:pt x="56" y="350"/>
                    </a:lnTo>
                    <a:lnTo>
                      <a:pt x="44" y="378"/>
                    </a:lnTo>
                    <a:lnTo>
                      <a:pt x="34" y="404"/>
                    </a:lnTo>
                    <a:lnTo>
                      <a:pt x="24" y="432"/>
                    </a:lnTo>
                    <a:lnTo>
                      <a:pt x="16" y="462"/>
                    </a:lnTo>
                    <a:lnTo>
                      <a:pt x="10" y="490"/>
                    </a:lnTo>
                    <a:lnTo>
                      <a:pt x="6" y="518"/>
                    </a:lnTo>
                    <a:lnTo>
                      <a:pt x="2" y="548"/>
                    </a:lnTo>
                    <a:lnTo>
                      <a:pt x="0" y="576"/>
                    </a:lnTo>
                    <a:lnTo>
                      <a:pt x="0" y="606"/>
                    </a:lnTo>
                    <a:lnTo>
                      <a:pt x="0" y="634"/>
                    </a:lnTo>
                    <a:lnTo>
                      <a:pt x="2" y="664"/>
                    </a:lnTo>
                    <a:lnTo>
                      <a:pt x="6" y="692"/>
                    </a:lnTo>
                    <a:lnTo>
                      <a:pt x="10" y="722"/>
                    </a:lnTo>
                    <a:lnTo>
                      <a:pt x="16" y="750"/>
                    </a:lnTo>
                    <a:lnTo>
                      <a:pt x="24" y="778"/>
                    </a:lnTo>
                    <a:lnTo>
                      <a:pt x="34" y="806"/>
                    </a:lnTo>
                    <a:lnTo>
                      <a:pt x="44" y="834"/>
                    </a:lnTo>
                    <a:lnTo>
                      <a:pt x="56" y="860"/>
                    </a:lnTo>
                    <a:lnTo>
                      <a:pt x="68" y="888"/>
                    </a:lnTo>
                    <a:lnTo>
                      <a:pt x="84" y="914"/>
                    </a:lnTo>
                    <a:lnTo>
                      <a:pt x="100" y="940"/>
                    </a:lnTo>
                    <a:lnTo>
                      <a:pt x="116" y="964"/>
                    </a:lnTo>
                    <a:lnTo>
                      <a:pt x="136" y="988"/>
                    </a:lnTo>
                    <a:lnTo>
                      <a:pt x="156" y="1012"/>
                    </a:lnTo>
                    <a:lnTo>
                      <a:pt x="176" y="1034"/>
                    </a:lnTo>
                    <a:lnTo>
                      <a:pt x="202" y="1058"/>
                    </a:lnTo>
                    <a:lnTo>
                      <a:pt x="228" y="1080"/>
                    </a:lnTo>
                    <a:lnTo>
                      <a:pt x="256" y="1100"/>
                    </a:lnTo>
                    <a:lnTo>
                      <a:pt x="284" y="1120"/>
                    </a:lnTo>
                    <a:lnTo>
                      <a:pt x="284" y="1228"/>
                    </a:lnTo>
                    <a:lnTo>
                      <a:pt x="282" y="1238"/>
                    </a:lnTo>
                    <a:lnTo>
                      <a:pt x="280" y="1246"/>
                    </a:lnTo>
                    <a:lnTo>
                      <a:pt x="276" y="1252"/>
                    </a:lnTo>
                    <a:lnTo>
                      <a:pt x="270" y="1258"/>
                    </a:lnTo>
                    <a:lnTo>
                      <a:pt x="264" y="1264"/>
                    </a:lnTo>
                    <a:lnTo>
                      <a:pt x="258" y="1268"/>
                    </a:lnTo>
                    <a:lnTo>
                      <a:pt x="250" y="1270"/>
                    </a:lnTo>
                    <a:lnTo>
                      <a:pt x="240" y="1272"/>
                    </a:lnTo>
                    <a:lnTo>
                      <a:pt x="192" y="1272"/>
                    </a:lnTo>
                    <a:lnTo>
                      <a:pt x="184" y="1272"/>
                    </a:lnTo>
                    <a:lnTo>
                      <a:pt x="178" y="1274"/>
                    </a:lnTo>
                    <a:lnTo>
                      <a:pt x="174" y="1276"/>
                    </a:lnTo>
                    <a:lnTo>
                      <a:pt x="170" y="1278"/>
                    </a:lnTo>
                    <a:lnTo>
                      <a:pt x="170" y="1282"/>
                    </a:lnTo>
                    <a:lnTo>
                      <a:pt x="172" y="1286"/>
                    </a:lnTo>
                    <a:lnTo>
                      <a:pt x="176" y="1292"/>
                    </a:lnTo>
                    <a:lnTo>
                      <a:pt x="182" y="1296"/>
                    </a:lnTo>
                    <a:lnTo>
                      <a:pt x="580" y="1592"/>
                    </a:lnTo>
                    <a:lnTo>
                      <a:pt x="586" y="1596"/>
                    </a:lnTo>
                    <a:lnTo>
                      <a:pt x="596" y="1600"/>
                    </a:lnTo>
                    <a:lnTo>
                      <a:pt x="604" y="1602"/>
                    </a:lnTo>
                    <a:lnTo>
                      <a:pt x="614" y="1602"/>
                    </a:lnTo>
                    <a:lnTo>
                      <a:pt x="622" y="1602"/>
                    </a:lnTo>
                    <a:lnTo>
                      <a:pt x="632" y="1600"/>
                    </a:lnTo>
                    <a:lnTo>
                      <a:pt x="640" y="1596"/>
                    </a:lnTo>
                    <a:lnTo>
                      <a:pt x="646" y="1590"/>
                    </a:lnTo>
                    <a:lnTo>
                      <a:pt x="1012" y="1298"/>
                    </a:lnTo>
                    <a:lnTo>
                      <a:pt x="1018" y="1292"/>
                    </a:lnTo>
                    <a:lnTo>
                      <a:pt x="1022" y="1288"/>
                    </a:lnTo>
                    <a:lnTo>
                      <a:pt x="1024" y="1284"/>
                    </a:lnTo>
                    <a:lnTo>
                      <a:pt x="1024" y="1280"/>
                    </a:lnTo>
                    <a:lnTo>
                      <a:pt x="1022" y="1276"/>
                    </a:lnTo>
                    <a:lnTo>
                      <a:pt x="1018" y="1274"/>
                    </a:lnTo>
                    <a:lnTo>
                      <a:pt x="1012" y="1272"/>
                    </a:lnTo>
                    <a:lnTo>
                      <a:pt x="1004" y="1272"/>
                    </a:lnTo>
                    <a:lnTo>
                      <a:pt x="954" y="1272"/>
                    </a:lnTo>
                    <a:lnTo>
                      <a:pt x="946" y="1270"/>
                    </a:lnTo>
                    <a:lnTo>
                      <a:pt x="938" y="1268"/>
                    </a:lnTo>
                    <a:lnTo>
                      <a:pt x="930" y="1264"/>
                    </a:lnTo>
                    <a:lnTo>
                      <a:pt x="924" y="1258"/>
                    </a:lnTo>
                    <a:lnTo>
                      <a:pt x="918" y="1252"/>
                    </a:lnTo>
                    <a:lnTo>
                      <a:pt x="914" y="1246"/>
                    </a:lnTo>
                    <a:lnTo>
                      <a:pt x="912" y="1238"/>
                    </a:lnTo>
                    <a:lnTo>
                      <a:pt x="910" y="1228"/>
                    </a:lnTo>
                    <a:lnTo>
                      <a:pt x="910" y="1130"/>
                    </a:lnTo>
                    <a:lnTo>
                      <a:pt x="944" y="1110"/>
                    </a:lnTo>
                    <a:lnTo>
                      <a:pt x="976" y="1086"/>
                    </a:lnTo>
                    <a:lnTo>
                      <a:pt x="1006" y="1062"/>
                    </a:lnTo>
                    <a:lnTo>
                      <a:pt x="1034" y="10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9C2E2D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Oval 9"/>
              <p:cNvSpPr>
                <a:spLocks noChangeArrowheads="1"/>
              </p:cNvSpPr>
              <p:nvPr/>
            </p:nvSpPr>
            <p:spPr bwMode="auto">
              <a:xfrm>
                <a:off x="1956" y="1464"/>
                <a:ext cx="1021" cy="10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786" y="2931"/>
              <a:ext cx="428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500" b="1" baseline="0">
                  <a:solidFill>
                    <a:schemeClr val="bg1"/>
                  </a:solidFill>
                </a:rPr>
                <a:t>01</a:t>
              </a:r>
              <a:endParaRPr lang="zh-CN" altLang="en-US" sz="3500" b="1" baseline="0">
                <a:solidFill>
                  <a:schemeClr val="bg1"/>
                </a:solidFill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589" y="2285"/>
              <a:ext cx="94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 baseline="0">
                  <a:ea typeface="黑体" pitchFamily="49" charset="-122"/>
                </a:rPr>
                <a:t>点击修改</a:t>
              </a:r>
            </a:p>
            <a:p>
              <a:pPr eaLnBrk="1" hangingPunct="1"/>
              <a:r>
                <a:rPr lang="zh-CN" altLang="en-US" sz="2000" b="1" baseline="0">
                  <a:ea typeface="黑体" pitchFamily="49" charset="-122"/>
                </a:rPr>
                <a:t>文本内容</a:t>
              </a:r>
              <a:endParaRPr lang="en-US" altLang="zh-CN" sz="2000" b="1" baseline="0">
                <a:ea typeface="黑体" pitchFamily="49" charset="-122"/>
              </a:endParaRPr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2700338" y="2533031"/>
            <a:ext cx="1692275" cy="2376488"/>
            <a:chOff x="1701" y="2024"/>
            <a:chExt cx="1066" cy="1497"/>
          </a:xfrm>
        </p:grpSpPr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2177" y="3430"/>
              <a:ext cx="91" cy="91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0" name="Group 12"/>
            <p:cNvGrpSpPr>
              <a:grpSpLocks/>
            </p:cNvGrpSpPr>
            <p:nvPr/>
          </p:nvGrpSpPr>
          <p:grpSpPr bwMode="auto">
            <a:xfrm>
              <a:off x="1701" y="2024"/>
              <a:ext cx="1023" cy="1352"/>
              <a:chOff x="1863" y="1370"/>
              <a:chExt cx="1212" cy="1602"/>
            </a:xfrm>
          </p:grpSpPr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1863" y="1370"/>
                <a:ext cx="1212" cy="1602"/>
              </a:xfrm>
              <a:custGeom>
                <a:avLst/>
                <a:gdLst>
                  <a:gd name="T0" fmla="*/ 1056 w 1212"/>
                  <a:gd name="T1" fmla="*/ 1012 h 1602"/>
                  <a:gd name="T2" fmla="*/ 1112 w 1212"/>
                  <a:gd name="T3" fmla="*/ 940 h 1602"/>
                  <a:gd name="T4" fmla="*/ 1156 w 1212"/>
                  <a:gd name="T5" fmla="*/ 862 h 1602"/>
                  <a:gd name="T6" fmla="*/ 1188 w 1212"/>
                  <a:gd name="T7" fmla="*/ 778 h 1602"/>
                  <a:gd name="T8" fmla="*/ 1206 w 1212"/>
                  <a:gd name="T9" fmla="*/ 692 h 1602"/>
                  <a:gd name="T10" fmla="*/ 1212 w 1212"/>
                  <a:gd name="T11" fmla="*/ 606 h 1602"/>
                  <a:gd name="T12" fmla="*/ 1206 w 1212"/>
                  <a:gd name="T13" fmla="*/ 518 h 1602"/>
                  <a:gd name="T14" fmla="*/ 1188 w 1212"/>
                  <a:gd name="T15" fmla="*/ 432 h 1602"/>
                  <a:gd name="T16" fmla="*/ 1156 w 1212"/>
                  <a:gd name="T17" fmla="*/ 350 h 1602"/>
                  <a:gd name="T18" fmla="*/ 1112 w 1212"/>
                  <a:gd name="T19" fmla="*/ 272 h 1602"/>
                  <a:gd name="T20" fmla="*/ 1056 w 1212"/>
                  <a:gd name="T21" fmla="*/ 200 h 1602"/>
                  <a:gd name="T22" fmla="*/ 1012 w 1212"/>
                  <a:gd name="T23" fmla="*/ 156 h 1602"/>
                  <a:gd name="T24" fmla="*/ 940 w 1212"/>
                  <a:gd name="T25" fmla="*/ 98 h 1602"/>
                  <a:gd name="T26" fmla="*/ 862 w 1212"/>
                  <a:gd name="T27" fmla="*/ 56 h 1602"/>
                  <a:gd name="T28" fmla="*/ 778 w 1212"/>
                  <a:gd name="T29" fmla="*/ 24 h 1602"/>
                  <a:gd name="T30" fmla="*/ 692 w 1212"/>
                  <a:gd name="T31" fmla="*/ 6 h 1602"/>
                  <a:gd name="T32" fmla="*/ 606 w 1212"/>
                  <a:gd name="T33" fmla="*/ 0 h 1602"/>
                  <a:gd name="T34" fmla="*/ 518 w 1212"/>
                  <a:gd name="T35" fmla="*/ 6 h 1602"/>
                  <a:gd name="T36" fmla="*/ 432 w 1212"/>
                  <a:gd name="T37" fmla="*/ 24 h 1602"/>
                  <a:gd name="T38" fmla="*/ 350 w 1212"/>
                  <a:gd name="T39" fmla="*/ 56 h 1602"/>
                  <a:gd name="T40" fmla="*/ 272 w 1212"/>
                  <a:gd name="T41" fmla="*/ 100 h 1602"/>
                  <a:gd name="T42" fmla="*/ 200 w 1212"/>
                  <a:gd name="T43" fmla="*/ 156 h 1602"/>
                  <a:gd name="T44" fmla="*/ 156 w 1212"/>
                  <a:gd name="T45" fmla="*/ 200 h 1602"/>
                  <a:gd name="T46" fmla="*/ 100 w 1212"/>
                  <a:gd name="T47" fmla="*/ 272 h 1602"/>
                  <a:gd name="T48" fmla="*/ 56 w 1212"/>
                  <a:gd name="T49" fmla="*/ 350 h 1602"/>
                  <a:gd name="T50" fmla="*/ 24 w 1212"/>
                  <a:gd name="T51" fmla="*/ 432 h 1602"/>
                  <a:gd name="T52" fmla="*/ 6 w 1212"/>
                  <a:gd name="T53" fmla="*/ 518 h 1602"/>
                  <a:gd name="T54" fmla="*/ 0 w 1212"/>
                  <a:gd name="T55" fmla="*/ 606 h 1602"/>
                  <a:gd name="T56" fmla="*/ 6 w 1212"/>
                  <a:gd name="T57" fmla="*/ 692 h 1602"/>
                  <a:gd name="T58" fmla="*/ 24 w 1212"/>
                  <a:gd name="T59" fmla="*/ 778 h 1602"/>
                  <a:gd name="T60" fmla="*/ 56 w 1212"/>
                  <a:gd name="T61" fmla="*/ 860 h 1602"/>
                  <a:gd name="T62" fmla="*/ 100 w 1212"/>
                  <a:gd name="T63" fmla="*/ 940 h 1602"/>
                  <a:gd name="T64" fmla="*/ 156 w 1212"/>
                  <a:gd name="T65" fmla="*/ 1012 h 1602"/>
                  <a:gd name="T66" fmla="*/ 202 w 1212"/>
                  <a:gd name="T67" fmla="*/ 1058 h 1602"/>
                  <a:gd name="T68" fmla="*/ 284 w 1212"/>
                  <a:gd name="T69" fmla="*/ 1120 h 1602"/>
                  <a:gd name="T70" fmla="*/ 282 w 1212"/>
                  <a:gd name="T71" fmla="*/ 1238 h 1602"/>
                  <a:gd name="T72" fmla="*/ 270 w 1212"/>
                  <a:gd name="T73" fmla="*/ 1258 h 1602"/>
                  <a:gd name="T74" fmla="*/ 250 w 1212"/>
                  <a:gd name="T75" fmla="*/ 1270 h 1602"/>
                  <a:gd name="T76" fmla="*/ 192 w 1212"/>
                  <a:gd name="T77" fmla="*/ 1272 h 1602"/>
                  <a:gd name="T78" fmla="*/ 174 w 1212"/>
                  <a:gd name="T79" fmla="*/ 1276 h 1602"/>
                  <a:gd name="T80" fmla="*/ 172 w 1212"/>
                  <a:gd name="T81" fmla="*/ 1286 h 1602"/>
                  <a:gd name="T82" fmla="*/ 580 w 1212"/>
                  <a:gd name="T83" fmla="*/ 1592 h 1602"/>
                  <a:gd name="T84" fmla="*/ 596 w 1212"/>
                  <a:gd name="T85" fmla="*/ 1600 h 1602"/>
                  <a:gd name="T86" fmla="*/ 622 w 1212"/>
                  <a:gd name="T87" fmla="*/ 1602 h 1602"/>
                  <a:gd name="T88" fmla="*/ 646 w 1212"/>
                  <a:gd name="T89" fmla="*/ 1590 h 1602"/>
                  <a:gd name="T90" fmla="*/ 1018 w 1212"/>
                  <a:gd name="T91" fmla="*/ 1292 h 1602"/>
                  <a:gd name="T92" fmla="*/ 1024 w 1212"/>
                  <a:gd name="T93" fmla="*/ 1280 h 1602"/>
                  <a:gd name="T94" fmla="*/ 1012 w 1212"/>
                  <a:gd name="T95" fmla="*/ 1272 h 1602"/>
                  <a:gd name="T96" fmla="*/ 954 w 1212"/>
                  <a:gd name="T97" fmla="*/ 1272 h 1602"/>
                  <a:gd name="T98" fmla="*/ 930 w 1212"/>
                  <a:gd name="T99" fmla="*/ 1264 h 1602"/>
                  <a:gd name="T100" fmla="*/ 914 w 1212"/>
                  <a:gd name="T101" fmla="*/ 1246 h 1602"/>
                  <a:gd name="T102" fmla="*/ 910 w 1212"/>
                  <a:gd name="T103" fmla="*/ 1130 h 1602"/>
                  <a:gd name="T104" fmla="*/ 976 w 1212"/>
                  <a:gd name="T105" fmla="*/ 1086 h 1602"/>
                  <a:gd name="T106" fmla="*/ 1034 w 1212"/>
                  <a:gd name="T107" fmla="*/ 1034 h 160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212" h="1602">
                    <a:moveTo>
                      <a:pt x="1034" y="1034"/>
                    </a:moveTo>
                    <a:lnTo>
                      <a:pt x="1034" y="1034"/>
                    </a:lnTo>
                    <a:lnTo>
                      <a:pt x="1056" y="1012"/>
                    </a:lnTo>
                    <a:lnTo>
                      <a:pt x="1076" y="988"/>
                    </a:lnTo>
                    <a:lnTo>
                      <a:pt x="1096" y="964"/>
                    </a:lnTo>
                    <a:lnTo>
                      <a:pt x="1112" y="940"/>
                    </a:lnTo>
                    <a:lnTo>
                      <a:pt x="1128" y="914"/>
                    </a:lnTo>
                    <a:lnTo>
                      <a:pt x="1142" y="888"/>
                    </a:lnTo>
                    <a:lnTo>
                      <a:pt x="1156" y="862"/>
                    </a:lnTo>
                    <a:lnTo>
                      <a:pt x="1168" y="834"/>
                    </a:lnTo>
                    <a:lnTo>
                      <a:pt x="1178" y="806"/>
                    </a:lnTo>
                    <a:lnTo>
                      <a:pt x="1188" y="778"/>
                    </a:lnTo>
                    <a:lnTo>
                      <a:pt x="1194" y="750"/>
                    </a:lnTo>
                    <a:lnTo>
                      <a:pt x="1202" y="722"/>
                    </a:lnTo>
                    <a:lnTo>
                      <a:pt x="1206" y="692"/>
                    </a:lnTo>
                    <a:lnTo>
                      <a:pt x="1210" y="664"/>
                    </a:lnTo>
                    <a:lnTo>
                      <a:pt x="1212" y="634"/>
                    </a:lnTo>
                    <a:lnTo>
                      <a:pt x="1212" y="606"/>
                    </a:lnTo>
                    <a:lnTo>
                      <a:pt x="1212" y="576"/>
                    </a:lnTo>
                    <a:lnTo>
                      <a:pt x="1210" y="548"/>
                    </a:lnTo>
                    <a:lnTo>
                      <a:pt x="1206" y="518"/>
                    </a:lnTo>
                    <a:lnTo>
                      <a:pt x="1202" y="490"/>
                    </a:lnTo>
                    <a:lnTo>
                      <a:pt x="1194" y="462"/>
                    </a:lnTo>
                    <a:lnTo>
                      <a:pt x="1188" y="432"/>
                    </a:lnTo>
                    <a:lnTo>
                      <a:pt x="1178" y="404"/>
                    </a:lnTo>
                    <a:lnTo>
                      <a:pt x="1168" y="378"/>
                    </a:lnTo>
                    <a:lnTo>
                      <a:pt x="1156" y="350"/>
                    </a:lnTo>
                    <a:lnTo>
                      <a:pt x="1142" y="324"/>
                    </a:lnTo>
                    <a:lnTo>
                      <a:pt x="1128" y="298"/>
                    </a:lnTo>
                    <a:lnTo>
                      <a:pt x="1112" y="272"/>
                    </a:lnTo>
                    <a:lnTo>
                      <a:pt x="1096" y="246"/>
                    </a:lnTo>
                    <a:lnTo>
                      <a:pt x="1076" y="222"/>
                    </a:lnTo>
                    <a:lnTo>
                      <a:pt x="1056" y="200"/>
                    </a:lnTo>
                    <a:lnTo>
                      <a:pt x="1034" y="176"/>
                    </a:lnTo>
                    <a:lnTo>
                      <a:pt x="1012" y="156"/>
                    </a:lnTo>
                    <a:lnTo>
                      <a:pt x="988" y="136"/>
                    </a:lnTo>
                    <a:lnTo>
                      <a:pt x="964" y="116"/>
                    </a:lnTo>
                    <a:lnTo>
                      <a:pt x="940" y="98"/>
                    </a:lnTo>
                    <a:lnTo>
                      <a:pt x="914" y="84"/>
                    </a:lnTo>
                    <a:lnTo>
                      <a:pt x="888" y="68"/>
                    </a:lnTo>
                    <a:lnTo>
                      <a:pt x="862" y="56"/>
                    </a:lnTo>
                    <a:lnTo>
                      <a:pt x="834" y="44"/>
                    </a:lnTo>
                    <a:lnTo>
                      <a:pt x="806" y="34"/>
                    </a:lnTo>
                    <a:lnTo>
                      <a:pt x="778" y="24"/>
                    </a:lnTo>
                    <a:lnTo>
                      <a:pt x="750" y="16"/>
                    </a:lnTo>
                    <a:lnTo>
                      <a:pt x="722" y="10"/>
                    </a:lnTo>
                    <a:lnTo>
                      <a:pt x="692" y="6"/>
                    </a:lnTo>
                    <a:lnTo>
                      <a:pt x="664" y="2"/>
                    </a:lnTo>
                    <a:lnTo>
                      <a:pt x="634" y="0"/>
                    </a:lnTo>
                    <a:lnTo>
                      <a:pt x="606" y="0"/>
                    </a:lnTo>
                    <a:lnTo>
                      <a:pt x="576" y="0"/>
                    </a:lnTo>
                    <a:lnTo>
                      <a:pt x="548" y="2"/>
                    </a:lnTo>
                    <a:lnTo>
                      <a:pt x="518" y="6"/>
                    </a:lnTo>
                    <a:lnTo>
                      <a:pt x="490" y="10"/>
                    </a:lnTo>
                    <a:lnTo>
                      <a:pt x="462" y="16"/>
                    </a:lnTo>
                    <a:lnTo>
                      <a:pt x="432" y="24"/>
                    </a:lnTo>
                    <a:lnTo>
                      <a:pt x="404" y="34"/>
                    </a:lnTo>
                    <a:lnTo>
                      <a:pt x="378" y="44"/>
                    </a:lnTo>
                    <a:lnTo>
                      <a:pt x="350" y="56"/>
                    </a:lnTo>
                    <a:lnTo>
                      <a:pt x="324" y="68"/>
                    </a:lnTo>
                    <a:lnTo>
                      <a:pt x="298" y="84"/>
                    </a:lnTo>
                    <a:lnTo>
                      <a:pt x="272" y="100"/>
                    </a:lnTo>
                    <a:lnTo>
                      <a:pt x="246" y="116"/>
                    </a:lnTo>
                    <a:lnTo>
                      <a:pt x="222" y="136"/>
                    </a:lnTo>
                    <a:lnTo>
                      <a:pt x="200" y="156"/>
                    </a:lnTo>
                    <a:lnTo>
                      <a:pt x="176" y="176"/>
                    </a:lnTo>
                    <a:lnTo>
                      <a:pt x="156" y="200"/>
                    </a:lnTo>
                    <a:lnTo>
                      <a:pt x="136" y="222"/>
                    </a:lnTo>
                    <a:lnTo>
                      <a:pt x="116" y="248"/>
                    </a:lnTo>
                    <a:lnTo>
                      <a:pt x="100" y="272"/>
                    </a:lnTo>
                    <a:lnTo>
                      <a:pt x="84" y="298"/>
                    </a:lnTo>
                    <a:lnTo>
                      <a:pt x="68" y="324"/>
                    </a:lnTo>
                    <a:lnTo>
                      <a:pt x="56" y="350"/>
                    </a:lnTo>
                    <a:lnTo>
                      <a:pt x="44" y="378"/>
                    </a:lnTo>
                    <a:lnTo>
                      <a:pt x="34" y="404"/>
                    </a:lnTo>
                    <a:lnTo>
                      <a:pt x="24" y="432"/>
                    </a:lnTo>
                    <a:lnTo>
                      <a:pt x="16" y="462"/>
                    </a:lnTo>
                    <a:lnTo>
                      <a:pt x="10" y="490"/>
                    </a:lnTo>
                    <a:lnTo>
                      <a:pt x="6" y="518"/>
                    </a:lnTo>
                    <a:lnTo>
                      <a:pt x="2" y="548"/>
                    </a:lnTo>
                    <a:lnTo>
                      <a:pt x="0" y="576"/>
                    </a:lnTo>
                    <a:lnTo>
                      <a:pt x="0" y="606"/>
                    </a:lnTo>
                    <a:lnTo>
                      <a:pt x="0" y="634"/>
                    </a:lnTo>
                    <a:lnTo>
                      <a:pt x="2" y="664"/>
                    </a:lnTo>
                    <a:lnTo>
                      <a:pt x="6" y="692"/>
                    </a:lnTo>
                    <a:lnTo>
                      <a:pt x="10" y="722"/>
                    </a:lnTo>
                    <a:lnTo>
                      <a:pt x="16" y="750"/>
                    </a:lnTo>
                    <a:lnTo>
                      <a:pt x="24" y="778"/>
                    </a:lnTo>
                    <a:lnTo>
                      <a:pt x="34" y="806"/>
                    </a:lnTo>
                    <a:lnTo>
                      <a:pt x="44" y="834"/>
                    </a:lnTo>
                    <a:lnTo>
                      <a:pt x="56" y="860"/>
                    </a:lnTo>
                    <a:lnTo>
                      <a:pt x="68" y="888"/>
                    </a:lnTo>
                    <a:lnTo>
                      <a:pt x="84" y="914"/>
                    </a:lnTo>
                    <a:lnTo>
                      <a:pt x="100" y="940"/>
                    </a:lnTo>
                    <a:lnTo>
                      <a:pt x="116" y="964"/>
                    </a:lnTo>
                    <a:lnTo>
                      <a:pt x="136" y="988"/>
                    </a:lnTo>
                    <a:lnTo>
                      <a:pt x="156" y="1012"/>
                    </a:lnTo>
                    <a:lnTo>
                      <a:pt x="176" y="1034"/>
                    </a:lnTo>
                    <a:lnTo>
                      <a:pt x="202" y="1058"/>
                    </a:lnTo>
                    <a:lnTo>
                      <a:pt x="228" y="1080"/>
                    </a:lnTo>
                    <a:lnTo>
                      <a:pt x="256" y="1100"/>
                    </a:lnTo>
                    <a:lnTo>
                      <a:pt x="284" y="1120"/>
                    </a:lnTo>
                    <a:lnTo>
                      <a:pt x="284" y="1228"/>
                    </a:lnTo>
                    <a:lnTo>
                      <a:pt x="282" y="1238"/>
                    </a:lnTo>
                    <a:lnTo>
                      <a:pt x="280" y="1246"/>
                    </a:lnTo>
                    <a:lnTo>
                      <a:pt x="276" y="1252"/>
                    </a:lnTo>
                    <a:lnTo>
                      <a:pt x="270" y="1258"/>
                    </a:lnTo>
                    <a:lnTo>
                      <a:pt x="264" y="1264"/>
                    </a:lnTo>
                    <a:lnTo>
                      <a:pt x="258" y="1268"/>
                    </a:lnTo>
                    <a:lnTo>
                      <a:pt x="250" y="1270"/>
                    </a:lnTo>
                    <a:lnTo>
                      <a:pt x="240" y="1272"/>
                    </a:lnTo>
                    <a:lnTo>
                      <a:pt x="192" y="1272"/>
                    </a:lnTo>
                    <a:lnTo>
                      <a:pt x="184" y="1272"/>
                    </a:lnTo>
                    <a:lnTo>
                      <a:pt x="178" y="1274"/>
                    </a:lnTo>
                    <a:lnTo>
                      <a:pt x="174" y="1276"/>
                    </a:lnTo>
                    <a:lnTo>
                      <a:pt x="170" y="1278"/>
                    </a:lnTo>
                    <a:lnTo>
                      <a:pt x="170" y="1282"/>
                    </a:lnTo>
                    <a:lnTo>
                      <a:pt x="172" y="1286"/>
                    </a:lnTo>
                    <a:lnTo>
                      <a:pt x="176" y="1292"/>
                    </a:lnTo>
                    <a:lnTo>
                      <a:pt x="182" y="1296"/>
                    </a:lnTo>
                    <a:lnTo>
                      <a:pt x="580" y="1592"/>
                    </a:lnTo>
                    <a:lnTo>
                      <a:pt x="586" y="1596"/>
                    </a:lnTo>
                    <a:lnTo>
                      <a:pt x="596" y="1600"/>
                    </a:lnTo>
                    <a:lnTo>
                      <a:pt x="604" y="1602"/>
                    </a:lnTo>
                    <a:lnTo>
                      <a:pt x="614" y="1602"/>
                    </a:lnTo>
                    <a:lnTo>
                      <a:pt x="622" y="1602"/>
                    </a:lnTo>
                    <a:lnTo>
                      <a:pt x="632" y="1600"/>
                    </a:lnTo>
                    <a:lnTo>
                      <a:pt x="640" y="1596"/>
                    </a:lnTo>
                    <a:lnTo>
                      <a:pt x="646" y="1590"/>
                    </a:lnTo>
                    <a:lnTo>
                      <a:pt x="1012" y="1298"/>
                    </a:lnTo>
                    <a:lnTo>
                      <a:pt x="1018" y="1292"/>
                    </a:lnTo>
                    <a:lnTo>
                      <a:pt x="1022" y="1288"/>
                    </a:lnTo>
                    <a:lnTo>
                      <a:pt x="1024" y="1284"/>
                    </a:lnTo>
                    <a:lnTo>
                      <a:pt x="1024" y="1280"/>
                    </a:lnTo>
                    <a:lnTo>
                      <a:pt x="1022" y="1276"/>
                    </a:lnTo>
                    <a:lnTo>
                      <a:pt x="1018" y="1274"/>
                    </a:lnTo>
                    <a:lnTo>
                      <a:pt x="1012" y="1272"/>
                    </a:lnTo>
                    <a:lnTo>
                      <a:pt x="1004" y="1272"/>
                    </a:lnTo>
                    <a:lnTo>
                      <a:pt x="954" y="1272"/>
                    </a:lnTo>
                    <a:lnTo>
                      <a:pt x="946" y="1270"/>
                    </a:lnTo>
                    <a:lnTo>
                      <a:pt x="938" y="1268"/>
                    </a:lnTo>
                    <a:lnTo>
                      <a:pt x="930" y="1264"/>
                    </a:lnTo>
                    <a:lnTo>
                      <a:pt x="924" y="1258"/>
                    </a:lnTo>
                    <a:lnTo>
                      <a:pt x="918" y="1252"/>
                    </a:lnTo>
                    <a:lnTo>
                      <a:pt x="914" y="1246"/>
                    </a:lnTo>
                    <a:lnTo>
                      <a:pt x="912" y="1238"/>
                    </a:lnTo>
                    <a:lnTo>
                      <a:pt x="910" y="1228"/>
                    </a:lnTo>
                    <a:lnTo>
                      <a:pt x="910" y="1130"/>
                    </a:lnTo>
                    <a:lnTo>
                      <a:pt x="944" y="1110"/>
                    </a:lnTo>
                    <a:lnTo>
                      <a:pt x="976" y="1086"/>
                    </a:lnTo>
                    <a:lnTo>
                      <a:pt x="1006" y="1062"/>
                    </a:lnTo>
                    <a:lnTo>
                      <a:pt x="1034" y="10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9A9A9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9C2E2D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Oval 14"/>
              <p:cNvSpPr>
                <a:spLocks noChangeArrowheads="1"/>
              </p:cNvSpPr>
              <p:nvPr/>
            </p:nvSpPr>
            <p:spPr bwMode="auto">
              <a:xfrm>
                <a:off x="1956" y="1464"/>
                <a:ext cx="1021" cy="10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1973" y="2908"/>
              <a:ext cx="428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500" b="1" baseline="0">
                  <a:solidFill>
                    <a:schemeClr val="bg1"/>
                  </a:solidFill>
                </a:rPr>
                <a:t>02</a:t>
              </a:r>
              <a:endParaRPr lang="zh-CN" altLang="en-US" sz="3500" b="1" baseline="0">
                <a:solidFill>
                  <a:schemeClr val="bg1"/>
                </a:solidFill>
              </a:endParaRPr>
            </a:p>
          </p:txBody>
        </p:sp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1826" y="2296"/>
              <a:ext cx="94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 baseline="0">
                  <a:ea typeface="黑体" pitchFamily="49" charset="-122"/>
                </a:rPr>
                <a:t>点击修改</a:t>
              </a:r>
            </a:p>
            <a:p>
              <a:pPr eaLnBrk="1" hangingPunct="1"/>
              <a:r>
                <a:rPr lang="zh-CN" altLang="en-US" sz="2000" b="1" baseline="0">
                  <a:ea typeface="黑体" pitchFamily="49" charset="-122"/>
                </a:rPr>
                <a:t>文本内容</a:t>
              </a:r>
              <a:endParaRPr lang="en-US" altLang="zh-CN" sz="2000" b="1" baseline="0">
                <a:ea typeface="黑体" pitchFamily="49" charset="-122"/>
              </a:endParaRPr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4787900" y="2533031"/>
            <a:ext cx="1692275" cy="2376488"/>
            <a:chOff x="3016" y="2024"/>
            <a:chExt cx="1066" cy="1497"/>
          </a:xfrm>
        </p:grpSpPr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3016" y="2024"/>
              <a:ext cx="1023" cy="1497"/>
              <a:chOff x="3016" y="2024"/>
              <a:chExt cx="1023" cy="1497"/>
            </a:xfrm>
          </p:grpSpPr>
          <p:sp>
            <p:nvSpPr>
              <p:cNvPr id="48" name="Oval 21"/>
              <p:cNvSpPr>
                <a:spLocks noChangeArrowheads="1"/>
              </p:cNvSpPr>
              <p:nvPr/>
            </p:nvSpPr>
            <p:spPr bwMode="auto">
              <a:xfrm>
                <a:off x="3492" y="3430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9" name="Group 18"/>
              <p:cNvGrpSpPr>
                <a:grpSpLocks/>
              </p:cNvGrpSpPr>
              <p:nvPr/>
            </p:nvGrpSpPr>
            <p:grpSpPr bwMode="auto">
              <a:xfrm>
                <a:off x="3016" y="2024"/>
                <a:ext cx="1023" cy="1352"/>
                <a:chOff x="1863" y="1370"/>
                <a:chExt cx="1212" cy="1602"/>
              </a:xfrm>
            </p:grpSpPr>
            <p:sp>
              <p:nvSpPr>
                <p:cNvPr id="51" name="Freeform 19"/>
                <p:cNvSpPr>
                  <a:spLocks/>
                </p:cNvSpPr>
                <p:nvPr/>
              </p:nvSpPr>
              <p:spPr bwMode="auto">
                <a:xfrm>
                  <a:off x="1863" y="1370"/>
                  <a:ext cx="1212" cy="1602"/>
                </a:xfrm>
                <a:custGeom>
                  <a:avLst/>
                  <a:gdLst>
                    <a:gd name="T0" fmla="*/ 1056 w 1212"/>
                    <a:gd name="T1" fmla="*/ 1012 h 1602"/>
                    <a:gd name="T2" fmla="*/ 1112 w 1212"/>
                    <a:gd name="T3" fmla="*/ 940 h 1602"/>
                    <a:gd name="T4" fmla="*/ 1156 w 1212"/>
                    <a:gd name="T5" fmla="*/ 862 h 1602"/>
                    <a:gd name="T6" fmla="*/ 1188 w 1212"/>
                    <a:gd name="T7" fmla="*/ 778 h 1602"/>
                    <a:gd name="T8" fmla="*/ 1206 w 1212"/>
                    <a:gd name="T9" fmla="*/ 692 h 1602"/>
                    <a:gd name="T10" fmla="*/ 1212 w 1212"/>
                    <a:gd name="T11" fmla="*/ 606 h 1602"/>
                    <a:gd name="T12" fmla="*/ 1206 w 1212"/>
                    <a:gd name="T13" fmla="*/ 518 h 1602"/>
                    <a:gd name="T14" fmla="*/ 1188 w 1212"/>
                    <a:gd name="T15" fmla="*/ 432 h 1602"/>
                    <a:gd name="T16" fmla="*/ 1156 w 1212"/>
                    <a:gd name="T17" fmla="*/ 350 h 1602"/>
                    <a:gd name="T18" fmla="*/ 1112 w 1212"/>
                    <a:gd name="T19" fmla="*/ 272 h 1602"/>
                    <a:gd name="T20" fmla="*/ 1056 w 1212"/>
                    <a:gd name="T21" fmla="*/ 200 h 1602"/>
                    <a:gd name="T22" fmla="*/ 1012 w 1212"/>
                    <a:gd name="T23" fmla="*/ 156 h 1602"/>
                    <a:gd name="T24" fmla="*/ 940 w 1212"/>
                    <a:gd name="T25" fmla="*/ 98 h 1602"/>
                    <a:gd name="T26" fmla="*/ 862 w 1212"/>
                    <a:gd name="T27" fmla="*/ 56 h 1602"/>
                    <a:gd name="T28" fmla="*/ 778 w 1212"/>
                    <a:gd name="T29" fmla="*/ 24 h 1602"/>
                    <a:gd name="T30" fmla="*/ 692 w 1212"/>
                    <a:gd name="T31" fmla="*/ 6 h 1602"/>
                    <a:gd name="T32" fmla="*/ 606 w 1212"/>
                    <a:gd name="T33" fmla="*/ 0 h 1602"/>
                    <a:gd name="T34" fmla="*/ 518 w 1212"/>
                    <a:gd name="T35" fmla="*/ 6 h 1602"/>
                    <a:gd name="T36" fmla="*/ 432 w 1212"/>
                    <a:gd name="T37" fmla="*/ 24 h 1602"/>
                    <a:gd name="T38" fmla="*/ 350 w 1212"/>
                    <a:gd name="T39" fmla="*/ 56 h 1602"/>
                    <a:gd name="T40" fmla="*/ 272 w 1212"/>
                    <a:gd name="T41" fmla="*/ 100 h 1602"/>
                    <a:gd name="T42" fmla="*/ 200 w 1212"/>
                    <a:gd name="T43" fmla="*/ 156 h 1602"/>
                    <a:gd name="T44" fmla="*/ 156 w 1212"/>
                    <a:gd name="T45" fmla="*/ 200 h 1602"/>
                    <a:gd name="T46" fmla="*/ 100 w 1212"/>
                    <a:gd name="T47" fmla="*/ 272 h 1602"/>
                    <a:gd name="T48" fmla="*/ 56 w 1212"/>
                    <a:gd name="T49" fmla="*/ 350 h 1602"/>
                    <a:gd name="T50" fmla="*/ 24 w 1212"/>
                    <a:gd name="T51" fmla="*/ 432 h 1602"/>
                    <a:gd name="T52" fmla="*/ 6 w 1212"/>
                    <a:gd name="T53" fmla="*/ 518 h 1602"/>
                    <a:gd name="T54" fmla="*/ 0 w 1212"/>
                    <a:gd name="T55" fmla="*/ 606 h 1602"/>
                    <a:gd name="T56" fmla="*/ 6 w 1212"/>
                    <a:gd name="T57" fmla="*/ 692 h 1602"/>
                    <a:gd name="T58" fmla="*/ 24 w 1212"/>
                    <a:gd name="T59" fmla="*/ 778 h 1602"/>
                    <a:gd name="T60" fmla="*/ 56 w 1212"/>
                    <a:gd name="T61" fmla="*/ 860 h 1602"/>
                    <a:gd name="T62" fmla="*/ 100 w 1212"/>
                    <a:gd name="T63" fmla="*/ 940 h 1602"/>
                    <a:gd name="T64" fmla="*/ 156 w 1212"/>
                    <a:gd name="T65" fmla="*/ 1012 h 1602"/>
                    <a:gd name="T66" fmla="*/ 202 w 1212"/>
                    <a:gd name="T67" fmla="*/ 1058 h 1602"/>
                    <a:gd name="T68" fmla="*/ 284 w 1212"/>
                    <a:gd name="T69" fmla="*/ 1120 h 1602"/>
                    <a:gd name="T70" fmla="*/ 282 w 1212"/>
                    <a:gd name="T71" fmla="*/ 1238 h 1602"/>
                    <a:gd name="T72" fmla="*/ 270 w 1212"/>
                    <a:gd name="T73" fmla="*/ 1258 h 1602"/>
                    <a:gd name="T74" fmla="*/ 250 w 1212"/>
                    <a:gd name="T75" fmla="*/ 1270 h 1602"/>
                    <a:gd name="T76" fmla="*/ 192 w 1212"/>
                    <a:gd name="T77" fmla="*/ 1272 h 1602"/>
                    <a:gd name="T78" fmla="*/ 174 w 1212"/>
                    <a:gd name="T79" fmla="*/ 1276 h 1602"/>
                    <a:gd name="T80" fmla="*/ 172 w 1212"/>
                    <a:gd name="T81" fmla="*/ 1286 h 1602"/>
                    <a:gd name="T82" fmla="*/ 580 w 1212"/>
                    <a:gd name="T83" fmla="*/ 1592 h 1602"/>
                    <a:gd name="T84" fmla="*/ 596 w 1212"/>
                    <a:gd name="T85" fmla="*/ 1600 h 1602"/>
                    <a:gd name="T86" fmla="*/ 622 w 1212"/>
                    <a:gd name="T87" fmla="*/ 1602 h 1602"/>
                    <a:gd name="T88" fmla="*/ 646 w 1212"/>
                    <a:gd name="T89" fmla="*/ 1590 h 1602"/>
                    <a:gd name="T90" fmla="*/ 1018 w 1212"/>
                    <a:gd name="T91" fmla="*/ 1292 h 1602"/>
                    <a:gd name="T92" fmla="*/ 1024 w 1212"/>
                    <a:gd name="T93" fmla="*/ 1280 h 1602"/>
                    <a:gd name="T94" fmla="*/ 1012 w 1212"/>
                    <a:gd name="T95" fmla="*/ 1272 h 1602"/>
                    <a:gd name="T96" fmla="*/ 954 w 1212"/>
                    <a:gd name="T97" fmla="*/ 1272 h 1602"/>
                    <a:gd name="T98" fmla="*/ 930 w 1212"/>
                    <a:gd name="T99" fmla="*/ 1264 h 1602"/>
                    <a:gd name="T100" fmla="*/ 914 w 1212"/>
                    <a:gd name="T101" fmla="*/ 1246 h 1602"/>
                    <a:gd name="T102" fmla="*/ 910 w 1212"/>
                    <a:gd name="T103" fmla="*/ 1130 h 1602"/>
                    <a:gd name="T104" fmla="*/ 976 w 1212"/>
                    <a:gd name="T105" fmla="*/ 1086 h 1602"/>
                    <a:gd name="T106" fmla="*/ 1034 w 1212"/>
                    <a:gd name="T107" fmla="*/ 1034 h 160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1212" h="1602">
                      <a:moveTo>
                        <a:pt x="1034" y="1034"/>
                      </a:moveTo>
                      <a:lnTo>
                        <a:pt x="1034" y="1034"/>
                      </a:lnTo>
                      <a:lnTo>
                        <a:pt x="1056" y="1012"/>
                      </a:lnTo>
                      <a:lnTo>
                        <a:pt x="1076" y="988"/>
                      </a:lnTo>
                      <a:lnTo>
                        <a:pt x="1096" y="964"/>
                      </a:lnTo>
                      <a:lnTo>
                        <a:pt x="1112" y="940"/>
                      </a:lnTo>
                      <a:lnTo>
                        <a:pt x="1128" y="914"/>
                      </a:lnTo>
                      <a:lnTo>
                        <a:pt x="1142" y="888"/>
                      </a:lnTo>
                      <a:lnTo>
                        <a:pt x="1156" y="862"/>
                      </a:lnTo>
                      <a:lnTo>
                        <a:pt x="1168" y="834"/>
                      </a:lnTo>
                      <a:lnTo>
                        <a:pt x="1178" y="806"/>
                      </a:lnTo>
                      <a:lnTo>
                        <a:pt x="1188" y="778"/>
                      </a:lnTo>
                      <a:lnTo>
                        <a:pt x="1194" y="750"/>
                      </a:lnTo>
                      <a:lnTo>
                        <a:pt x="1202" y="722"/>
                      </a:lnTo>
                      <a:lnTo>
                        <a:pt x="1206" y="692"/>
                      </a:lnTo>
                      <a:lnTo>
                        <a:pt x="1210" y="664"/>
                      </a:lnTo>
                      <a:lnTo>
                        <a:pt x="1212" y="634"/>
                      </a:lnTo>
                      <a:lnTo>
                        <a:pt x="1212" y="606"/>
                      </a:lnTo>
                      <a:lnTo>
                        <a:pt x="1212" y="576"/>
                      </a:lnTo>
                      <a:lnTo>
                        <a:pt x="1210" y="548"/>
                      </a:lnTo>
                      <a:lnTo>
                        <a:pt x="1206" y="518"/>
                      </a:lnTo>
                      <a:lnTo>
                        <a:pt x="1202" y="490"/>
                      </a:lnTo>
                      <a:lnTo>
                        <a:pt x="1194" y="462"/>
                      </a:lnTo>
                      <a:lnTo>
                        <a:pt x="1188" y="432"/>
                      </a:lnTo>
                      <a:lnTo>
                        <a:pt x="1178" y="404"/>
                      </a:lnTo>
                      <a:lnTo>
                        <a:pt x="1168" y="378"/>
                      </a:lnTo>
                      <a:lnTo>
                        <a:pt x="1156" y="350"/>
                      </a:lnTo>
                      <a:lnTo>
                        <a:pt x="1142" y="324"/>
                      </a:lnTo>
                      <a:lnTo>
                        <a:pt x="1128" y="298"/>
                      </a:lnTo>
                      <a:lnTo>
                        <a:pt x="1112" y="272"/>
                      </a:lnTo>
                      <a:lnTo>
                        <a:pt x="1096" y="246"/>
                      </a:lnTo>
                      <a:lnTo>
                        <a:pt x="1076" y="222"/>
                      </a:lnTo>
                      <a:lnTo>
                        <a:pt x="1056" y="200"/>
                      </a:lnTo>
                      <a:lnTo>
                        <a:pt x="1034" y="176"/>
                      </a:lnTo>
                      <a:lnTo>
                        <a:pt x="1012" y="156"/>
                      </a:lnTo>
                      <a:lnTo>
                        <a:pt x="988" y="136"/>
                      </a:lnTo>
                      <a:lnTo>
                        <a:pt x="964" y="116"/>
                      </a:lnTo>
                      <a:lnTo>
                        <a:pt x="940" y="98"/>
                      </a:lnTo>
                      <a:lnTo>
                        <a:pt x="914" y="84"/>
                      </a:lnTo>
                      <a:lnTo>
                        <a:pt x="888" y="68"/>
                      </a:lnTo>
                      <a:lnTo>
                        <a:pt x="862" y="56"/>
                      </a:lnTo>
                      <a:lnTo>
                        <a:pt x="834" y="44"/>
                      </a:lnTo>
                      <a:lnTo>
                        <a:pt x="806" y="34"/>
                      </a:lnTo>
                      <a:lnTo>
                        <a:pt x="778" y="24"/>
                      </a:lnTo>
                      <a:lnTo>
                        <a:pt x="750" y="16"/>
                      </a:lnTo>
                      <a:lnTo>
                        <a:pt x="722" y="10"/>
                      </a:lnTo>
                      <a:lnTo>
                        <a:pt x="692" y="6"/>
                      </a:lnTo>
                      <a:lnTo>
                        <a:pt x="664" y="2"/>
                      </a:lnTo>
                      <a:lnTo>
                        <a:pt x="634" y="0"/>
                      </a:lnTo>
                      <a:lnTo>
                        <a:pt x="606" y="0"/>
                      </a:lnTo>
                      <a:lnTo>
                        <a:pt x="576" y="0"/>
                      </a:lnTo>
                      <a:lnTo>
                        <a:pt x="548" y="2"/>
                      </a:lnTo>
                      <a:lnTo>
                        <a:pt x="518" y="6"/>
                      </a:lnTo>
                      <a:lnTo>
                        <a:pt x="490" y="10"/>
                      </a:lnTo>
                      <a:lnTo>
                        <a:pt x="462" y="16"/>
                      </a:lnTo>
                      <a:lnTo>
                        <a:pt x="432" y="24"/>
                      </a:lnTo>
                      <a:lnTo>
                        <a:pt x="404" y="34"/>
                      </a:lnTo>
                      <a:lnTo>
                        <a:pt x="378" y="44"/>
                      </a:lnTo>
                      <a:lnTo>
                        <a:pt x="350" y="56"/>
                      </a:lnTo>
                      <a:lnTo>
                        <a:pt x="324" y="68"/>
                      </a:lnTo>
                      <a:lnTo>
                        <a:pt x="298" y="84"/>
                      </a:lnTo>
                      <a:lnTo>
                        <a:pt x="272" y="100"/>
                      </a:lnTo>
                      <a:lnTo>
                        <a:pt x="246" y="116"/>
                      </a:lnTo>
                      <a:lnTo>
                        <a:pt x="222" y="136"/>
                      </a:lnTo>
                      <a:lnTo>
                        <a:pt x="200" y="156"/>
                      </a:lnTo>
                      <a:lnTo>
                        <a:pt x="176" y="176"/>
                      </a:lnTo>
                      <a:lnTo>
                        <a:pt x="156" y="200"/>
                      </a:lnTo>
                      <a:lnTo>
                        <a:pt x="136" y="222"/>
                      </a:lnTo>
                      <a:lnTo>
                        <a:pt x="116" y="248"/>
                      </a:lnTo>
                      <a:lnTo>
                        <a:pt x="100" y="272"/>
                      </a:lnTo>
                      <a:lnTo>
                        <a:pt x="84" y="298"/>
                      </a:lnTo>
                      <a:lnTo>
                        <a:pt x="68" y="324"/>
                      </a:lnTo>
                      <a:lnTo>
                        <a:pt x="56" y="350"/>
                      </a:lnTo>
                      <a:lnTo>
                        <a:pt x="44" y="378"/>
                      </a:lnTo>
                      <a:lnTo>
                        <a:pt x="34" y="404"/>
                      </a:lnTo>
                      <a:lnTo>
                        <a:pt x="24" y="432"/>
                      </a:lnTo>
                      <a:lnTo>
                        <a:pt x="16" y="462"/>
                      </a:lnTo>
                      <a:lnTo>
                        <a:pt x="10" y="490"/>
                      </a:lnTo>
                      <a:lnTo>
                        <a:pt x="6" y="518"/>
                      </a:lnTo>
                      <a:lnTo>
                        <a:pt x="2" y="548"/>
                      </a:lnTo>
                      <a:lnTo>
                        <a:pt x="0" y="576"/>
                      </a:lnTo>
                      <a:lnTo>
                        <a:pt x="0" y="606"/>
                      </a:lnTo>
                      <a:lnTo>
                        <a:pt x="0" y="634"/>
                      </a:lnTo>
                      <a:lnTo>
                        <a:pt x="2" y="664"/>
                      </a:lnTo>
                      <a:lnTo>
                        <a:pt x="6" y="692"/>
                      </a:lnTo>
                      <a:lnTo>
                        <a:pt x="10" y="722"/>
                      </a:lnTo>
                      <a:lnTo>
                        <a:pt x="16" y="750"/>
                      </a:lnTo>
                      <a:lnTo>
                        <a:pt x="24" y="778"/>
                      </a:lnTo>
                      <a:lnTo>
                        <a:pt x="34" y="806"/>
                      </a:lnTo>
                      <a:lnTo>
                        <a:pt x="44" y="834"/>
                      </a:lnTo>
                      <a:lnTo>
                        <a:pt x="56" y="860"/>
                      </a:lnTo>
                      <a:lnTo>
                        <a:pt x="68" y="888"/>
                      </a:lnTo>
                      <a:lnTo>
                        <a:pt x="84" y="914"/>
                      </a:lnTo>
                      <a:lnTo>
                        <a:pt x="100" y="940"/>
                      </a:lnTo>
                      <a:lnTo>
                        <a:pt x="116" y="964"/>
                      </a:lnTo>
                      <a:lnTo>
                        <a:pt x="136" y="988"/>
                      </a:lnTo>
                      <a:lnTo>
                        <a:pt x="156" y="1012"/>
                      </a:lnTo>
                      <a:lnTo>
                        <a:pt x="176" y="1034"/>
                      </a:lnTo>
                      <a:lnTo>
                        <a:pt x="202" y="1058"/>
                      </a:lnTo>
                      <a:lnTo>
                        <a:pt x="228" y="1080"/>
                      </a:lnTo>
                      <a:lnTo>
                        <a:pt x="256" y="1100"/>
                      </a:lnTo>
                      <a:lnTo>
                        <a:pt x="284" y="1120"/>
                      </a:lnTo>
                      <a:lnTo>
                        <a:pt x="284" y="1228"/>
                      </a:lnTo>
                      <a:lnTo>
                        <a:pt x="282" y="1238"/>
                      </a:lnTo>
                      <a:lnTo>
                        <a:pt x="280" y="1246"/>
                      </a:lnTo>
                      <a:lnTo>
                        <a:pt x="276" y="1252"/>
                      </a:lnTo>
                      <a:lnTo>
                        <a:pt x="270" y="1258"/>
                      </a:lnTo>
                      <a:lnTo>
                        <a:pt x="264" y="1264"/>
                      </a:lnTo>
                      <a:lnTo>
                        <a:pt x="258" y="1268"/>
                      </a:lnTo>
                      <a:lnTo>
                        <a:pt x="250" y="1270"/>
                      </a:lnTo>
                      <a:lnTo>
                        <a:pt x="240" y="1272"/>
                      </a:lnTo>
                      <a:lnTo>
                        <a:pt x="192" y="1272"/>
                      </a:lnTo>
                      <a:lnTo>
                        <a:pt x="184" y="1272"/>
                      </a:lnTo>
                      <a:lnTo>
                        <a:pt x="178" y="1274"/>
                      </a:lnTo>
                      <a:lnTo>
                        <a:pt x="174" y="1276"/>
                      </a:lnTo>
                      <a:lnTo>
                        <a:pt x="170" y="1278"/>
                      </a:lnTo>
                      <a:lnTo>
                        <a:pt x="170" y="1282"/>
                      </a:lnTo>
                      <a:lnTo>
                        <a:pt x="172" y="1286"/>
                      </a:lnTo>
                      <a:lnTo>
                        <a:pt x="176" y="1292"/>
                      </a:lnTo>
                      <a:lnTo>
                        <a:pt x="182" y="1296"/>
                      </a:lnTo>
                      <a:lnTo>
                        <a:pt x="580" y="1592"/>
                      </a:lnTo>
                      <a:lnTo>
                        <a:pt x="586" y="1596"/>
                      </a:lnTo>
                      <a:lnTo>
                        <a:pt x="596" y="1600"/>
                      </a:lnTo>
                      <a:lnTo>
                        <a:pt x="604" y="1602"/>
                      </a:lnTo>
                      <a:lnTo>
                        <a:pt x="614" y="1602"/>
                      </a:lnTo>
                      <a:lnTo>
                        <a:pt x="622" y="1602"/>
                      </a:lnTo>
                      <a:lnTo>
                        <a:pt x="632" y="1600"/>
                      </a:lnTo>
                      <a:lnTo>
                        <a:pt x="640" y="1596"/>
                      </a:lnTo>
                      <a:lnTo>
                        <a:pt x="646" y="1590"/>
                      </a:lnTo>
                      <a:lnTo>
                        <a:pt x="1012" y="1298"/>
                      </a:lnTo>
                      <a:lnTo>
                        <a:pt x="1018" y="1292"/>
                      </a:lnTo>
                      <a:lnTo>
                        <a:pt x="1022" y="1288"/>
                      </a:lnTo>
                      <a:lnTo>
                        <a:pt x="1024" y="1284"/>
                      </a:lnTo>
                      <a:lnTo>
                        <a:pt x="1024" y="1280"/>
                      </a:lnTo>
                      <a:lnTo>
                        <a:pt x="1022" y="1276"/>
                      </a:lnTo>
                      <a:lnTo>
                        <a:pt x="1018" y="1274"/>
                      </a:lnTo>
                      <a:lnTo>
                        <a:pt x="1012" y="1272"/>
                      </a:lnTo>
                      <a:lnTo>
                        <a:pt x="1004" y="1272"/>
                      </a:lnTo>
                      <a:lnTo>
                        <a:pt x="954" y="1272"/>
                      </a:lnTo>
                      <a:lnTo>
                        <a:pt x="946" y="1270"/>
                      </a:lnTo>
                      <a:lnTo>
                        <a:pt x="938" y="1268"/>
                      </a:lnTo>
                      <a:lnTo>
                        <a:pt x="930" y="1264"/>
                      </a:lnTo>
                      <a:lnTo>
                        <a:pt x="924" y="1258"/>
                      </a:lnTo>
                      <a:lnTo>
                        <a:pt x="918" y="1252"/>
                      </a:lnTo>
                      <a:lnTo>
                        <a:pt x="914" y="1246"/>
                      </a:lnTo>
                      <a:lnTo>
                        <a:pt x="912" y="1238"/>
                      </a:lnTo>
                      <a:lnTo>
                        <a:pt x="910" y="1228"/>
                      </a:lnTo>
                      <a:lnTo>
                        <a:pt x="910" y="1130"/>
                      </a:lnTo>
                      <a:lnTo>
                        <a:pt x="944" y="1110"/>
                      </a:lnTo>
                      <a:lnTo>
                        <a:pt x="976" y="1086"/>
                      </a:lnTo>
                      <a:lnTo>
                        <a:pt x="1006" y="1062"/>
                      </a:lnTo>
                      <a:lnTo>
                        <a:pt x="1034" y="103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9C2E2D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1956" y="1464"/>
                  <a:ext cx="1021" cy="10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4000"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sz="4000"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sz="4000"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sz="4000"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sz="4000"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50" name="Rectangle 22"/>
              <p:cNvSpPr>
                <a:spLocks noChangeArrowheads="1"/>
              </p:cNvSpPr>
              <p:nvPr/>
            </p:nvSpPr>
            <p:spPr bwMode="auto">
              <a:xfrm>
                <a:off x="3321" y="2931"/>
                <a:ext cx="42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3500" b="1" baseline="0">
                    <a:solidFill>
                      <a:schemeClr val="bg1"/>
                    </a:solidFill>
                  </a:rPr>
                  <a:t>03</a:t>
                </a:r>
                <a:endParaRPr lang="zh-CN" altLang="en-US" sz="3500" b="1" baseline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3141" y="2296"/>
              <a:ext cx="94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 baseline="0">
                  <a:ea typeface="黑体" pitchFamily="49" charset="-122"/>
                </a:rPr>
                <a:t>点击修改</a:t>
              </a:r>
            </a:p>
            <a:p>
              <a:pPr eaLnBrk="1" hangingPunct="1"/>
              <a:r>
                <a:rPr lang="zh-CN" altLang="en-US" sz="2000" b="1" baseline="0">
                  <a:ea typeface="黑体" pitchFamily="49" charset="-122"/>
                </a:rPr>
                <a:t>文本内容</a:t>
              </a:r>
              <a:endParaRPr lang="en-US" altLang="zh-CN" sz="2000" b="1" baseline="0">
                <a:ea typeface="黑体" pitchFamily="49" charset="-122"/>
              </a:endParaRPr>
            </a:p>
          </p:txBody>
        </p:sp>
      </p:grpSp>
      <p:grpSp>
        <p:nvGrpSpPr>
          <p:cNvPr id="53" name="Group 38"/>
          <p:cNvGrpSpPr>
            <a:grpSpLocks/>
          </p:cNvGrpSpPr>
          <p:nvPr/>
        </p:nvGrpSpPr>
        <p:grpSpPr bwMode="auto">
          <a:xfrm>
            <a:off x="6804025" y="2547319"/>
            <a:ext cx="1709738" cy="2362200"/>
            <a:chOff x="4286" y="2033"/>
            <a:chExt cx="1077" cy="1488"/>
          </a:xfrm>
        </p:grpSpPr>
        <p:sp>
          <p:nvSpPr>
            <p:cNvPr id="54" name="Oval 26"/>
            <p:cNvSpPr>
              <a:spLocks noChangeArrowheads="1"/>
            </p:cNvSpPr>
            <p:nvPr/>
          </p:nvSpPr>
          <p:spPr bwMode="auto">
            <a:xfrm>
              <a:off x="4762" y="3430"/>
              <a:ext cx="91" cy="91"/>
            </a:xfrm>
            <a:prstGeom prst="ellipse">
              <a:avLst/>
            </a:prstGeom>
            <a:solidFill>
              <a:srgbClr val="969696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5" name="Group 27"/>
            <p:cNvGrpSpPr>
              <a:grpSpLocks/>
            </p:cNvGrpSpPr>
            <p:nvPr/>
          </p:nvGrpSpPr>
          <p:grpSpPr bwMode="auto">
            <a:xfrm>
              <a:off x="4286" y="2033"/>
              <a:ext cx="1023" cy="1352"/>
              <a:chOff x="1863" y="1370"/>
              <a:chExt cx="1212" cy="1602"/>
            </a:xfrm>
          </p:grpSpPr>
          <p:sp>
            <p:nvSpPr>
              <p:cNvPr id="58" name="Freeform 28"/>
              <p:cNvSpPr>
                <a:spLocks/>
              </p:cNvSpPr>
              <p:nvPr/>
            </p:nvSpPr>
            <p:spPr bwMode="auto">
              <a:xfrm>
                <a:off x="1863" y="1370"/>
                <a:ext cx="1212" cy="1602"/>
              </a:xfrm>
              <a:custGeom>
                <a:avLst/>
                <a:gdLst>
                  <a:gd name="T0" fmla="*/ 1056 w 1212"/>
                  <a:gd name="T1" fmla="*/ 1012 h 1602"/>
                  <a:gd name="T2" fmla="*/ 1112 w 1212"/>
                  <a:gd name="T3" fmla="*/ 940 h 1602"/>
                  <a:gd name="T4" fmla="*/ 1156 w 1212"/>
                  <a:gd name="T5" fmla="*/ 862 h 1602"/>
                  <a:gd name="T6" fmla="*/ 1188 w 1212"/>
                  <a:gd name="T7" fmla="*/ 778 h 1602"/>
                  <a:gd name="T8" fmla="*/ 1206 w 1212"/>
                  <a:gd name="T9" fmla="*/ 692 h 1602"/>
                  <a:gd name="T10" fmla="*/ 1212 w 1212"/>
                  <a:gd name="T11" fmla="*/ 606 h 1602"/>
                  <a:gd name="T12" fmla="*/ 1206 w 1212"/>
                  <a:gd name="T13" fmla="*/ 518 h 1602"/>
                  <a:gd name="T14" fmla="*/ 1188 w 1212"/>
                  <a:gd name="T15" fmla="*/ 432 h 1602"/>
                  <a:gd name="T16" fmla="*/ 1156 w 1212"/>
                  <a:gd name="T17" fmla="*/ 350 h 1602"/>
                  <a:gd name="T18" fmla="*/ 1112 w 1212"/>
                  <a:gd name="T19" fmla="*/ 272 h 1602"/>
                  <a:gd name="T20" fmla="*/ 1056 w 1212"/>
                  <a:gd name="T21" fmla="*/ 200 h 1602"/>
                  <a:gd name="T22" fmla="*/ 1012 w 1212"/>
                  <a:gd name="T23" fmla="*/ 156 h 1602"/>
                  <a:gd name="T24" fmla="*/ 940 w 1212"/>
                  <a:gd name="T25" fmla="*/ 98 h 1602"/>
                  <a:gd name="T26" fmla="*/ 862 w 1212"/>
                  <a:gd name="T27" fmla="*/ 56 h 1602"/>
                  <a:gd name="T28" fmla="*/ 778 w 1212"/>
                  <a:gd name="T29" fmla="*/ 24 h 1602"/>
                  <a:gd name="T30" fmla="*/ 692 w 1212"/>
                  <a:gd name="T31" fmla="*/ 6 h 1602"/>
                  <a:gd name="T32" fmla="*/ 606 w 1212"/>
                  <a:gd name="T33" fmla="*/ 0 h 1602"/>
                  <a:gd name="T34" fmla="*/ 518 w 1212"/>
                  <a:gd name="T35" fmla="*/ 6 h 1602"/>
                  <a:gd name="T36" fmla="*/ 432 w 1212"/>
                  <a:gd name="T37" fmla="*/ 24 h 1602"/>
                  <a:gd name="T38" fmla="*/ 350 w 1212"/>
                  <a:gd name="T39" fmla="*/ 56 h 1602"/>
                  <a:gd name="T40" fmla="*/ 272 w 1212"/>
                  <a:gd name="T41" fmla="*/ 100 h 1602"/>
                  <a:gd name="T42" fmla="*/ 200 w 1212"/>
                  <a:gd name="T43" fmla="*/ 156 h 1602"/>
                  <a:gd name="T44" fmla="*/ 156 w 1212"/>
                  <a:gd name="T45" fmla="*/ 200 h 1602"/>
                  <a:gd name="T46" fmla="*/ 100 w 1212"/>
                  <a:gd name="T47" fmla="*/ 272 h 1602"/>
                  <a:gd name="T48" fmla="*/ 56 w 1212"/>
                  <a:gd name="T49" fmla="*/ 350 h 1602"/>
                  <a:gd name="T50" fmla="*/ 24 w 1212"/>
                  <a:gd name="T51" fmla="*/ 432 h 1602"/>
                  <a:gd name="T52" fmla="*/ 6 w 1212"/>
                  <a:gd name="T53" fmla="*/ 518 h 1602"/>
                  <a:gd name="T54" fmla="*/ 0 w 1212"/>
                  <a:gd name="T55" fmla="*/ 606 h 1602"/>
                  <a:gd name="T56" fmla="*/ 6 w 1212"/>
                  <a:gd name="T57" fmla="*/ 692 h 1602"/>
                  <a:gd name="T58" fmla="*/ 24 w 1212"/>
                  <a:gd name="T59" fmla="*/ 778 h 1602"/>
                  <a:gd name="T60" fmla="*/ 56 w 1212"/>
                  <a:gd name="T61" fmla="*/ 860 h 1602"/>
                  <a:gd name="T62" fmla="*/ 100 w 1212"/>
                  <a:gd name="T63" fmla="*/ 940 h 1602"/>
                  <a:gd name="T64" fmla="*/ 156 w 1212"/>
                  <a:gd name="T65" fmla="*/ 1012 h 1602"/>
                  <a:gd name="T66" fmla="*/ 202 w 1212"/>
                  <a:gd name="T67" fmla="*/ 1058 h 1602"/>
                  <a:gd name="T68" fmla="*/ 284 w 1212"/>
                  <a:gd name="T69" fmla="*/ 1120 h 1602"/>
                  <a:gd name="T70" fmla="*/ 282 w 1212"/>
                  <a:gd name="T71" fmla="*/ 1238 h 1602"/>
                  <a:gd name="T72" fmla="*/ 270 w 1212"/>
                  <a:gd name="T73" fmla="*/ 1258 h 1602"/>
                  <a:gd name="T74" fmla="*/ 250 w 1212"/>
                  <a:gd name="T75" fmla="*/ 1270 h 1602"/>
                  <a:gd name="T76" fmla="*/ 192 w 1212"/>
                  <a:gd name="T77" fmla="*/ 1272 h 1602"/>
                  <a:gd name="T78" fmla="*/ 174 w 1212"/>
                  <a:gd name="T79" fmla="*/ 1276 h 1602"/>
                  <a:gd name="T80" fmla="*/ 172 w 1212"/>
                  <a:gd name="T81" fmla="*/ 1286 h 1602"/>
                  <a:gd name="T82" fmla="*/ 580 w 1212"/>
                  <a:gd name="T83" fmla="*/ 1592 h 1602"/>
                  <a:gd name="T84" fmla="*/ 596 w 1212"/>
                  <a:gd name="T85" fmla="*/ 1600 h 1602"/>
                  <a:gd name="T86" fmla="*/ 622 w 1212"/>
                  <a:gd name="T87" fmla="*/ 1602 h 1602"/>
                  <a:gd name="T88" fmla="*/ 646 w 1212"/>
                  <a:gd name="T89" fmla="*/ 1590 h 1602"/>
                  <a:gd name="T90" fmla="*/ 1018 w 1212"/>
                  <a:gd name="T91" fmla="*/ 1292 h 1602"/>
                  <a:gd name="T92" fmla="*/ 1024 w 1212"/>
                  <a:gd name="T93" fmla="*/ 1280 h 1602"/>
                  <a:gd name="T94" fmla="*/ 1012 w 1212"/>
                  <a:gd name="T95" fmla="*/ 1272 h 1602"/>
                  <a:gd name="T96" fmla="*/ 954 w 1212"/>
                  <a:gd name="T97" fmla="*/ 1272 h 1602"/>
                  <a:gd name="T98" fmla="*/ 930 w 1212"/>
                  <a:gd name="T99" fmla="*/ 1264 h 1602"/>
                  <a:gd name="T100" fmla="*/ 914 w 1212"/>
                  <a:gd name="T101" fmla="*/ 1246 h 1602"/>
                  <a:gd name="T102" fmla="*/ 910 w 1212"/>
                  <a:gd name="T103" fmla="*/ 1130 h 1602"/>
                  <a:gd name="T104" fmla="*/ 976 w 1212"/>
                  <a:gd name="T105" fmla="*/ 1086 h 1602"/>
                  <a:gd name="T106" fmla="*/ 1034 w 1212"/>
                  <a:gd name="T107" fmla="*/ 1034 h 160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212" h="1602">
                    <a:moveTo>
                      <a:pt x="1034" y="1034"/>
                    </a:moveTo>
                    <a:lnTo>
                      <a:pt x="1034" y="1034"/>
                    </a:lnTo>
                    <a:lnTo>
                      <a:pt x="1056" y="1012"/>
                    </a:lnTo>
                    <a:lnTo>
                      <a:pt x="1076" y="988"/>
                    </a:lnTo>
                    <a:lnTo>
                      <a:pt x="1096" y="964"/>
                    </a:lnTo>
                    <a:lnTo>
                      <a:pt x="1112" y="940"/>
                    </a:lnTo>
                    <a:lnTo>
                      <a:pt x="1128" y="914"/>
                    </a:lnTo>
                    <a:lnTo>
                      <a:pt x="1142" y="888"/>
                    </a:lnTo>
                    <a:lnTo>
                      <a:pt x="1156" y="862"/>
                    </a:lnTo>
                    <a:lnTo>
                      <a:pt x="1168" y="834"/>
                    </a:lnTo>
                    <a:lnTo>
                      <a:pt x="1178" y="806"/>
                    </a:lnTo>
                    <a:lnTo>
                      <a:pt x="1188" y="778"/>
                    </a:lnTo>
                    <a:lnTo>
                      <a:pt x="1194" y="750"/>
                    </a:lnTo>
                    <a:lnTo>
                      <a:pt x="1202" y="722"/>
                    </a:lnTo>
                    <a:lnTo>
                      <a:pt x="1206" y="692"/>
                    </a:lnTo>
                    <a:lnTo>
                      <a:pt x="1210" y="664"/>
                    </a:lnTo>
                    <a:lnTo>
                      <a:pt x="1212" y="634"/>
                    </a:lnTo>
                    <a:lnTo>
                      <a:pt x="1212" y="606"/>
                    </a:lnTo>
                    <a:lnTo>
                      <a:pt x="1212" y="576"/>
                    </a:lnTo>
                    <a:lnTo>
                      <a:pt x="1210" y="548"/>
                    </a:lnTo>
                    <a:lnTo>
                      <a:pt x="1206" y="518"/>
                    </a:lnTo>
                    <a:lnTo>
                      <a:pt x="1202" y="490"/>
                    </a:lnTo>
                    <a:lnTo>
                      <a:pt x="1194" y="462"/>
                    </a:lnTo>
                    <a:lnTo>
                      <a:pt x="1188" y="432"/>
                    </a:lnTo>
                    <a:lnTo>
                      <a:pt x="1178" y="404"/>
                    </a:lnTo>
                    <a:lnTo>
                      <a:pt x="1168" y="378"/>
                    </a:lnTo>
                    <a:lnTo>
                      <a:pt x="1156" y="350"/>
                    </a:lnTo>
                    <a:lnTo>
                      <a:pt x="1142" y="324"/>
                    </a:lnTo>
                    <a:lnTo>
                      <a:pt x="1128" y="298"/>
                    </a:lnTo>
                    <a:lnTo>
                      <a:pt x="1112" y="272"/>
                    </a:lnTo>
                    <a:lnTo>
                      <a:pt x="1096" y="246"/>
                    </a:lnTo>
                    <a:lnTo>
                      <a:pt x="1076" y="222"/>
                    </a:lnTo>
                    <a:lnTo>
                      <a:pt x="1056" y="200"/>
                    </a:lnTo>
                    <a:lnTo>
                      <a:pt x="1034" y="176"/>
                    </a:lnTo>
                    <a:lnTo>
                      <a:pt x="1012" y="156"/>
                    </a:lnTo>
                    <a:lnTo>
                      <a:pt x="988" y="136"/>
                    </a:lnTo>
                    <a:lnTo>
                      <a:pt x="964" y="116"/>
                    </a:lnTo>
                    <a:lnTo>
                      <a:pt x="940" y="98"/>
                    </a:lnTo>
                    <a:lnTo>
                      <a:pt x="914" y="84"/>
                    </a:lnTo>
                    <a:lnTo>
                      <a:pt x="888" y="68"/>
                    </a:lnTo>
                    <a:lnTo>
                      <a:pt x="862" y="56"/>
                    </a:lnTo>
                    <a:lnTo>
                      <a:pt x="834" y="44"/>
                    </a:lnTo>
                    <a:lnTo>
                      <a:pt x="806" y="34"/>
                    </a:lnTo>
                    <a:lnTo>
                      <a:pt x="778" y="24"/>
                    </a:lnTo>
                    <a:lnTo>
                      <a:pt x="750" y="16"/>
                    </a:lnTo>
                    <a:lnTo>
                      <a:pt x="722" y="10"/>
                    </a:lnTo>
                    <a:lnTo>
                      <a:pt x="692" y="6"/>
                    </a:lnTo>
                    <a:lnTo>
                      <a:pt x="664" y="2"/>
                    </a:lnTo>
                    <a:lnTo>
                      <a:pt x="634" y="0"/>
                    </a:lnTo>
                    <a:lnTo>
                      <a:pt x="606" y="0"/>
                    </a:lnTo>
                    <a:lnTo>
                      <a:pt x="576" y="0"/>
                    </a:lnTo>
                    <a:lnTo>
                      <a:pt x="548" y="2"/>
                    </a:lnTo>
                    <a:lnTo>
                      <a:pt x="518" y="6"/>
                    </a:lnTo>
                    <a:lnTo>
                      <a:pt x="490" y="10"/>
                    </a:lnTo>
                    <a:lnTo>
                      <a:pt x="462" y="16"/>
                    </a:lnTo>
                    <a:lnTo>
                      <a:pt x="432" y="24"/>
                    </a:lnTo>
                    <a:lnTo>
                      <a:pt x="404" y="34"/>
                    </a:lnTo>
                    <a:lnTo>
                      <a:pt x="378" y="44"/>
                    </a:lnTo>
                    <a:lnTo>
                      <a:pt x="350" y="56"/>
                    </a:lnTo>
                    <a:lnTo>
                      <a:pt x="324" y="68"/>
                    </a:lnTo>
                    <a:lnTo>
                      <a:pt x="298" y="84"/>
                    </a:lnTo>
                    <a:lnTo>
                      <a:pt x="272" y="100"/>
                    </a:lnTo>
                    <a:lnTo>
                      <a:pt x="246" y="116"/>
                    </a:lnTo>
                    <a:lnTo>
                      <a:pt x="222" y="136"/>
                    </a:lnTo>
                    <a:lnTo>
                      <a:pt x="200" y="156"/>
                    </a:lnTo>
                    <a:lnTo>
                      <a:pt x="176" y="176"/>
                    </a:lnTo>
                    <a:lnTo>
                      <a:pt x="156" y="200"/>
                    </a:lnTo>
                    <a:lnTo>
                      <a:pt x="136" y="222"/>
                    </a:lnTo>
                    <a:lnTo>
                      <a:pt x="116" y="248"/>
                    </a:lnTo>
                    <a:lnTo>
                      <a:pt x="100" y="272"/>
                    </a:lnTo>
                    <a:lnTo>
                      <a:pt x="84" y="298"/>
                    </a:lnTo>
                    <a:lnTo>
                      <a:pt x="68" y="324"/>
                    </a:lnTo>
                    <a:lnTo>
                      <a:pt x="56" y="350"/>
                    </a:lnTo>
                    <a:lnTo>
                      <a:pt x="44" y="378"/>
                    </a:lnTo>
                    <a:lnTo>
                      <a:pt x="34" y="404"/>
                    </a:lnTo>
                    <a:lnTo>
                      <a:pt x="24" y="432"/>
                    </a:lnTo>
                    <a:lnTo>
                      <a:pt x="16" y="462"/>
                    </a:lnTo>
                    <a:lnTo>
                      <a:pt x="10" y="490"/>
                    </a:lnTo>
                    <a:lnTo>
                      <a:pt x="6" y="518"/>
                    </a:lnTo>
                    <a:lnTo>
                      <a:pt x="2" y="548"/>
                    </a:lnTo>
                    <a:lnTo>
                      <a:pt x="0" y="576"/>
                    </a:lnTo>
                    <a:lnTo>
                      <a:pt x="0" y="606"/>
                    </a:lnTo>
                    <a:lnTo>
                      <a:pt x="0" y="634"/>
                    </a:lnTo>
                    <a:lnTo>
                      <a:pt x="2" y="664"/>
                    </a:lnTo>
                    <a:lnTo>
                      <a:pt x="6" y="692"/>
                    </a:lnTo>
                    <a:lnTo>
                      <a:pt x="10" y="722"/>
                    </a:lnTo>
                    <a:lnTo>
                      <a:pt x="16" y="750"/>
                    </a:lnTo>
                    <a:lnTo>
                      <a:pt x="24" y="778"/>
                    </a:lnTo>
                    <a:lnTo>
                      <a:pt x="34" y="806"/>
                    </a:lnTo>
                    <a:lnTo>
                      <a:pt x="44" y="834"/>
                    </a:lnTo>
                    <a:lnTo>
                      <a:pt x="56" y="860"/>
                    </a:lnTo>
                    <a:lnTo>
                      <a:pt x="68" y="888"/>
                    </a:lnTo>
                    <a:lnTo>
                      <a:pt x="84" y="914"/>
                    </a:lnTo>
                    <a:lnTo>
                      <a:pt x="100" y="940"/>
                    </a:lnTo>
                    <a:lnTo>
                      <a:pt x="116" y="964"/>
                    </a:lnTo>
                    <a:lnTo>
                      <a:pt x="136" y="988"/>
                    </a:lnTo>
                    <a:lnTo>
                      <a:pt x="156" y="1012"/>
                    </a:lnTo>
                    <a:lnTo>
                      <a:pt x="176" y="1034"/>
                    </a:lnTo>
                    <a:lnTo>
                      <a:pt x="202" y="1058"/>
                    </a:lnTo>
                    <a:lnTo>
                      <a:pt x="228" y="1080"/>
                    </a:lnTo>
                    <a:lnTo>
                      <a:pt x="256" y="1100"/>
                    </a:lnTo>
                    <a:lnTo>
                      <a:pt x="284" y="1120"/>
                    </a:lnTo>
                    <a:lnTo>
                      <a:pt x="284" y="1228"/>
                    </a:lnTo>
                    <a:lnTo>
                      <a:pt x="282" y="1238"/>
                    </a:lnTo>
                    <a:lnTo>
                      <a:pt x="280" y="1246"/>
                    </a:lnTo>
                    <a:lnTo>
                      <a:pt x="276" y="1252"/>
                    </a:lnTo>
                    <a:lnTo>
                      <a:pt x="270" y="1258"/>
                    </a:lnTo>
                    <a:lnTo>
                      <a:pt x="264" y="1264"/>
                    </a:lnTo>
                    <a:lnTo>
                      <a:pt x="258" y="1268"/>
                    </a:lnTo>
                    <a:lnTo>
                      <a:pt x="250" y="1270"/>
                    </a:lnTo>
                    <a:lnTo>
                      <a:pt x="240" y="1272"/>
                    </a:lnTo>
                    <a:lnTo>
                      <a:pt x="192" y="1272"/>
                    </a:lnTo>
                    <a:lnTo>
                      <a:pt x="184" y="1272"/>
                    </a:lnTo>
                    <a:lnTo>
                      <a:pt x="178" y="1274"/>
                    </a:lnTo>
                    <a:lnTo>
                      <a:pt x="174" y="1276"/>
                    </a:lnTo>
                    <a:lnTo>
                      <a:pt x="170" y="1278"/>
                    </a:lnTo>
                    <a:lnTo>
                      <a:pt x="170" y="1282"/>
                    </a:lnTo>
                    <a:lnTo>
                      <a:pt x="172" y="1286"/>
                    </a:lnTo>
                    <a:lnTo>
                      <a:pt x="176" y="1292"/>
                    </a:lnTo>
                    <a:lnTo>
                      <a:pt x="182" y="1296"/>
                    </a:lnTo>
                    <a:lnTo>
                      <a:pt x="580" y="1592"/>
                    </a:lnTo>
                    <a:lnTo>
                      <a:pt x="586" y="1596"/>
                    </a:lnTo>
                    <a:lnTo>
                      <a:pt x="596" y="1600"/>
                    </a:lnTo>
                    <a:lnTo>
                      <a:pt x="604" y="1602"/>
                    </a:lnTo>
                    <a:lnTo>
                      <a:pt x="614" y="1602"/>
                    </a:lnTo>
                    <a:lnTo>
                      <a:pt x="622" y="1602"/>
                    </a:lnTo>
                    <a:lnTo>
                      <a:pt x="632" y="1600"/>
                    </a:lnTo>
                    <a:lnTo>
                      <a:pt x="640" y="1596"/>
                    </a:lnTo>
                    <a:lnTo>
                      <a:pt x="646" y="1590"/>
                    </a:lnTo>
                    <a:lnTo>
                      <a:pt x="1012" y="1298"/>
                    </a:lnTo>
                    <a:lnTo>
                      <a:pt x="1018" y="1292"/>
                    </a:lnTo>
                    <a:lnTo>
                      <a:pt x="1022" y="1288"/>
                    </a:lnTo>
                    <a:lnTo>
                      <a:pt x="1024" y="1284"/>
                    </a:lnTo>
                    <a:lnTo>
                      <a:pt x="1024" y="1280"/>
                    </a:lnTo>
                    <a:lnTo>
                      <a:pt x="1022" y="1276"/>
                    </a:lnTo>
                    <a:lnTo>
                      <a:pt x="1018" y="1274"/>
                    </a:lnTo>
                    <a:lnTo>
                      <a:pt x="1012" y="1272"/>
                    </a:lnTo>
                    <a:lnTo>
                      <a:pt x="1004" y="1272"/>
                    </a:lnTo>
                    <a:lnTo>
                      <a:pt x="954" y="1272"/>
                    </a:lnTo>
                    <a:lnTo>
                      <a:pt x="946" y="1270"/>
                    </a:lnTo>
                    <a:lnTo>
                      <a:pt x="938" y="1268"/>
                    </a:lnTo>
                    <a:lnTo>
                      <a:pt x="930" y="1264"/>
                    </a:lnTo>
                    <a:lnTo>
                      <a:pt x="924" y="1258"/>
                    </a:lnTo>
                    <a:lnTo>
                      <a:pt x="918" y="1252"/>
                    </a:lnTo>
                    <a:lnTo>
                      <a:pt x="914" y="1246"/>
                    </a:lnTo>
                    <a:lnTo>
                      <a:pt x="912" y="1238"/>
                    </a:lnTo>
                    <a:lnTo>
                      <a:pt x="910" y="1228"/>
                    </a:lnTo>
                    <a:lnTo>
                      <a:pt x="910" y="1130"/>
                    </a:lnTo>
                    <a:lnTo>
                      <a:pt x="944" y="1110"/>
                    </a:lnTo>
                    <a:lnTo>
                      <a:pt x="976" y="1086"/>
                    </a:lnTo>
                    <a:lnTo>
                      <a:pt x="1006" y="1062"/>
                    </a:lnTo>
                    <a:lnTo>
                      <a:pt x="1034" y="10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6969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9C2E2D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Oval 29"/>
              <p:cNvSpPr>
                <a:spLocks noChangeArrowheads="1"/>
              </p:cNvSpPr>
              <p:nvPr/>
            </p:nvSpPr>
            <p:spPr bwMode="auto">
              <a:xfrm>
                <a:off x="1956" y="1464"/>
                <a:ext cx="1021" cy="10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4591" y="2940"/>
              <a:ext cx="428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500" b="1" baseline="0">
                  <a:solidFill>
                    <a:schemeClr val="bg1"/>
                  </a:solidFill>
                </a:rPr>
                <a:t>04</a:t>
              </a:r>
              <a:endParaRPr lang="zh-CN" altLang="en-US" sz="3500" b="1" baseline="0">
                <a:solidFill>
                  <a:schemeClr val="bg1"/>
                </a:solidFill>
              </a:endParaRPr>
            </a:p>
          </p:txBody>
        </p:sp>
        <p:sp>
          <p:nvSpPr>
            <p:cNvPr id="57" name="Rectangle 34"/>
            <p:cNvSpPr>
              <a:spLocks noChangeArrowheads="1"/>
            </p:cNvSpPr>
            <p:nvPr/>
          </p:nvSpPr>
          <p:spPr bwMode="auto">
            <a:xfrm>
              <a:off x="4422" y="2296"/>
              <a:ext cx="94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 baseline="0">
                  <a:ea typeface="黑体" pitchFamily="49" charset="-122"/>
                </a:rPr>
                <a:t>点击修改</a:t>
              </a:r>
            </a:p>
            <a:p>
              <a:pPr eaLnBrk="1" hangingPunct="1"/>
              <a:r>
                <a:rPr lang="zh-CN" altLang="en-US" sz="2000" b="1" baseline="0">
                  <a:ea typeface="黑体" pitchFamily="49" charset="-122"/>
                </a:rPr>
                <a:t>文本内容</a:t>
              </a:r>
              <a:endParaRPr lang="en-US" altLang="zh-CN" sz="2000" b="1" baseline="0">
                <a:ea typeface="黑体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9658" y="760164"/>
            <a:ext cx="227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83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PT Template">
  <a:themeElements>
    <a:clrScheme name="www.eppt.com.c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9B1A"/>
      </a:accent1>
      <a:accent2>
        <a:srgbClr val="537A14"/>
      </a:accent2>
      <a:accent3>
        <a:srgbClr val="FFFFFF"/>
      </a:accent3>
      <a:accent4>
        <a:srgbClr val="000000"/>
      </a:accent4>
      <a:accent5>
        <a:srgbClr val="AAB5DA"/>
      </a:accent5>
      <a:accent6>
        <a:srgbClr val="E79112"/>
      </a:accent6>
      <a:hlink>
        <a:srgbClr val="84C220"/>
      </a:hlink>
      <a:folHlink>
        <a:srgbClr val="B1E45E"/>
      </a:folHlink>
    </a:clrScheme>
    <a:fontScheme name="www.eppt.com.c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B9B1A"/>
        </a:accent1>
        <a:accent2>
          <a:srgbClr val="537A14"/>
        </a:accent2>
        <a:accent3>
          <a:srgbClr val="FFFFFF"/>
        </a:accent3>
        <a:accent4>
          <a:srgbClr val="000000"/>
        </a:accent4>
        <a:accent5>
          <a:srgbClr val="BACBAB"/>
        </a:accent5>
        <a:accent6>
          <a:srgbClr val="4A6E11"/>
        </a:accent6>
        <a:hlink>
          <a:srgbClr val="84C220"/>
        </a:hlink>
        <a:folHlink>
          <a:srgbClr val="B1E4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20120329111217076</Template>
  <TotalTime>33</TotalTime>
  <Words>34</Words>
  <Application>Microsoft Office PowerPoint</Application>
  <PresentationFormat>如螢幕大小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微软雅黑</vt:lpstr>
      <vt:lpstr>黑体</vt:lpstr>
      <vt:lpstr>宋体</vt:lpstr>
      <vt:lpstr>Arial</vt:lpstr>
      <vt:lpstr>Calibri</vt:lpstr>
      <vt:lpstr>EPPT Template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徐貴龍</cp:lastModifiedBy>
  <cp:revision>1</cp:revision>
  <dcterms:created xsi:type="dcterms:W3CDTF">2014-05-14T08:21:05Z</dcterms:created>
  <dcterms:modified xsi:type="dcterms:W3CDTF">2018-04-10T05:58:51Z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pptfans网</vt:lpwstr>
  </property>
  <property fmtid="{D5CDD505-2E9C-101B-9397-08002B2CF9AE}" pid="3" name="SlideDescription">
    <vt:lpwstr/>
  </property>
</Properties>
</file>